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399" r:id="rId3"/>
    <p:sldId id="400" r:id="rId4"/>
    <p:sldId id="401" r:id="rId5"/>
    <p:sldId id="404" r:id="rId6"/>
    <p:sldId id="405" r:id="rId7"/>
    <p:sldId id="406" r:id="rId8"/>
    <p:sldId id="407" r:id="rId9"/>
    <p:sldId id="403" r:id="rId10"/>
    <p:sldId id="402" r:id="rId11"/>
    <p:sldId id="408" r:id="rId12"/>
    <p:sldId id="409" r:id="rId13"/>
    <p:sldId id="393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49F64"/>
    <a:srgbClr val="99CCFF"/>
    <a:srgbClr val="FFFF99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14" autoAdjust="0"/>
  </p:normalViewPr>
  <p:slideViewPr>
    <p:cSldViewPr>
      <p:cViewPr varScale="1">
        <p:scale>
          <a:sx n="79" d="100"/>
          <a:sy n="79" d="100"/>
        </p:scale>
        <p:origin x="102" y="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lura.io/?p=4580" TargetMode="External"/><Relationship Id="rId2" Type="http://schemas.openxmlformats.org/officeDocument/2006/relationships/hyperlink" Target="http://mdntrip.tistory.com/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msfactory.net/node/4005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Wordpress</a:t>
            </a:r>
            <a:r>
              <a:rPr lang="en-US" altLang="ko-KR" sz="3200" dirty="0"/>
              <a:t>(</a:t>
            </a:r>
            <a:r>
              <a:rPr lang="ko-KR" altLang="en-US" sz="3200" dirty="0"/>
              <a:t>교회서버</a:t>
            </a:r>
            <a:r>
              <a:rPr lang="en-US" altLang="ko-KR" sz="3200" dirty="0"/>
              <a:t>) </a:t>
            </a:r>
            <a:r>
              <a:rPr lang="ko-KR" altLang="en-US" dirty="0"/>
              <a:t>조치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19.01.21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Wordpress</a:t>
            </a:r>
            <a:r>
              <a:rPr lang="ko-KR" altLang="en-US" dirty="0"/>
              <a:t> 내에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r>
              <a:rPr lang="en-US" altLang="ko-KR" dirty="0"/>
              <a:t>09:36</a:t>
            </a:r>
            <a:r>
              <a:rPr lang="ko-KR" altLang="en-US" dirty="0"/>
              <a:t>부 파일삭제</a:t>
            </a:r>
            <a:endParaRPr lang="en-US" altLang="ko-KR" dirty="0"/>
          </a:p>
          <a:p>
            <a:pPr lvl="1"/>
            <a:r>
              <a:rPr lang="ko-KR" altLang="en-US" dirty="0"/>
              <a:t>그 중</a:t>
            </a:r>
            <a:r>
              <a:rPr lang="en-US" altLang="ko-KR" dirty="0"/>
              <a:t>, </a:t>
            </a:r>
            <a:r>
              <a:rPr lang="ko-KR" altLang="en-US" dirty="0"/>
              <a:t>설치하지 않았던 플러그인 추가 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 비밀번호 변경</a:t>
            </a:r>
            <a:endParaRPr lang="en-US" altLang="ko-KR" dirty="0"/>
          </a:p>
          <a:p>
            <a:r>
              <a:rPr lang="ko-KR" altLang="en-US" dirty="0"/>
              <a:t>루트 비밀번호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비밀번호 변경</a:t>
            </a:r>
            <a:endParaRPr lang="en-US" altLang="ko-KR" dirty="0"/>
          </a:p>
          <a:p>
            <a:r>
              <a:rPr lang="ko-KR" altLang="en-US" dirty="0"/>
              <a:t>방화벽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보안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6F92E-0799-4F01-8DDF-83D627F058E8}"/>
              </a:ext>
            </a:extLst>
          </p:cNvPr>
          <p:cNvSpPr/>
          <p:nvPr/>
        </p:nvSpPr>
        <p:spPr>
          <a:xfrm>
            <a:off x="1224172" y="4149080"/>
            <a:ext cx="7236259" cy="738664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ufw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enable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ufw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allow from [IP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주소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] to any port 22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ufw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deny 22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9ECAB4-7A95-4B4C-99B0-29F552CBC27D}"/>
              </a:ext>
            </a:extLst>
          </p:cNvPr>
          <p:cNvSpPr/>
          <p:nvPr/>
        </p:nvSpPr>
        <p:spPr>
          <a:xfrm>
            <a:off x="1224172" y="5585936"/>
            <a:ext cx="7236259" cy="52322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vim 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etc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hosts.allow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	//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허용 주소</a:t>
            </a:r>
            <a:endParaRPr lang="en-US" altLang="ko-KR" sz="1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vim /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etc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hosts.deny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//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ssh</a:t>
            </a: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비허용</a:t>
            </a:r>
            <a:r>
              <a:rPr kumimoji="1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주소 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3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Wordpress</a:t>
            </a:r>
            <a:r>
              <a:rPr lang="ko-KR" altLang="en-US" dirty="0"/>
              <a:t> 의 </a:t>
            </a:r>
            <a:r>
              <a:rPr lang="en-US" altLang="ko-KR" dirty="0" err="1"/>
              <a:t>Wordfence</a:t>
            </a:r>
            <a:r>
              <a:rPr lang="en-US" altLang="ko-KR" dirty="0"/>
              <a:t> </a:t>
            </a:r>
            <a:r>
              <a:rPr lang="ko-KR" altLang="en-US" dirty="0"/>
              <a:t>플러그인 사용</a:t>
            </a:r>
            <a:endParaRPr lang="en-US" altLang="ko-KR" dirty="0"/>
          </a:p>
          <a:p>
            <a:pPr lvl="1"/>
            <a:r>
              <a:rPr lang="en-US" altLang="ko-KR" dirty="0"/>
              <a:t>Scan</a:t>
            </a:r>
            <a:r>
              <a:rPr lang="ko-KR" altLang="en-US" dirty="0"/>
              <a:t>을 사용하여 </a:t>
            </a:r>
            <a:r>
              <a:rPr lang="ko-KR" altLang="en-US" dirty="0" err="1"/>
              <a:t>멜웨어</a:t>
            </a:r>
            <a:r>
              <a:rPr lang="ko-KR" altLang="en-US" dirty="0"/>
              <a:t> 검진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의심가는</a:t>
            </a:r>
            <a:r>
              <a:rPr lang="ko-KR" altLang="en-US" dirty="0"/>
              <a:t> 리스트 파일들 아래의 목록에 표시</a:t>
            </a:r>
            <a:endParaRPr lang="en-US" altLang="ko-KR" dirty="0"/>
          </a:p>
          <a:p>
            <a:pPr lvl="2"/>
            <a:r>
              <a:rPr lang="ko-KR" altLang="en-US" dirty="0"/>
              <a:t>해당 파일들 삭제</a:t>
            </a:r>
            <a:endParaRPr lang="en-US" altLang="ko-KR" dirty="0"/>
          </a:p>
          <a:p>
            <a:pPr lvl="1"/>
            <a:r>
              <a:rPr lang="ko-KR" altLang="en-US" dirty="0"/>
              <a:t>업그레이드가 필요한 플러그인</a:t>
            </a:r>
            <a:r>
              <a:rPr lang="en-US" altLang="ko-KR" dirty="0"/>
              <a:t>, </a:t>
            </a:r>
            <a:r>
              <a:rPr lang="ko-KR" altLang="en-US" dirty="0"/>
              <a:t>테마 리스트 보임</a:t>
            </a:r>
            <a:endParaRPr lang="en-US" altLang="ko-KR" dirty="0"/>
          </a:p>
          <a:p>
            <a:pPr lvl="2"/>
            <a:r>
              <a:rPr lang="ko-KR" altLang="en-US" dirty="0"/>
              <a:t>일부 업그레이드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조치사항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184234-FCB3-4F21-A224-0FBF89B8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536504" cy="22878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4E3D3B-7515-45D6-846A-740288A1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204864"/>
            <a:ext cx="3651057" cy="2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7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Hadoop,</a:t>
            </a:r>
            <a:r>
              <a:rPr lang="ko-KR" altLang="en-US" dirty="0"/>
              <a:t> </a:t>
            </a:r>
            <a:r>
              <a:rPr lang="en-US" altLang="ko-KR" dirty="0"/>
              <a:t>Kafka</a:t>
            </a:r>
            <a:r>
              <a:rPr lang="ko-KR" altLang="en-US" dirty="0"/>
              <a:t> 클러스터 보안대책</a:t>
            </a:r>
            <a:endParaRPr lang="en-US" altLang="ko-KR" dirty="0"/>
          </a:p>
          <a:p>
            <a:pPr lvl="1"/>
            <a:r>
              <a:rPr lang="ko-KR" altLang="en-US" dirty="0"/>
              <a:t>자바 버전 업그레이드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: 1.8.0_161</a:t>
            </a:r>
          </a:p>
          <a:p>
            <a:pPr lvl="2"/>
            <a:r>
              <a:rPr lang="en-US" altLang="ko-KR" dirty="0"/>
              <a:t>1.8.0_201</a:t>
            </a:r>
            <a:r>
              <a:rPr lang="ko-KR" altLang="en-US" dirty="0"/>
              <a:t>로 버전 업 시킬 예정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로그 파일 기록을 위한 파일비트</a:t>
            </a:r>
            <a:r>
              <a:rPr lang="en-US" altLang="ko-KR" dirty="0"/>
              <a:t>, </a:t>
            </a:r>
            <a:r>
              <a:rPr lang="ko-KR" altLang="en-US" dirty="0" err="1"/>
              <a:t>로그스태시</a:t>
            </a:r>
            <a:r>
              <a:rPr lang="ko-KR" altLang="en-US" dirty="0"/>
              <a:t> 배포</a:t>
            </a:r>
            <a:endParaRPr lang="en-US" altLang="ko-KR" dirty="0"/>
          </a:p>
          <a:p>
            <a:pPr lvl="2"/>
            <a:r>
              <a:rPr lang="ko-KR" altLang="en-US" dirty="0"/>
              <a:t>파일 구성과 설치 법</a:t>
            </a:r>
            <a:r>
              <a:rPr lang="en-US" altLang="ko-KR" dirty="0"/>
              <a:t>, </a:t>
            </a:r>
            <a:r>
              <a:rPr lang="ko-KR" altLang="en-US" dirty="0"/>
              <a:t>설정 법에 대한 내용은 차후 준비</a:t>
            </a:r>
            <a:endParaRPr lang="en-US" altLang="ko-KR" dirty="0"/>
          </a:p>
          <a:p>
            <a:pPr lvl="2"/>
            <a:r>
              <a:rPr lang="ko-KR" altLang="en-US" dirty="0"/>
              <a:t>진행 중</a:t>
            </a:r>
            <a:r>
              <a:rPr lang="en-US" altLang="ko-KR" dirty="0"/>
              <a:t> (Kafka)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에 사용 된 명령어 시간 값 입력되도록 조치</a:t>
            </a:r>
            <a:endParaRPr lang="en-US" altLang="ko-KR" dirty="0"/>
          </a:p>
          <a:p>
            <a:pPr lvl="2"/>
            <a:r>
              <a:rPr lang="ko-KR" altLang="en-US" dirty="0"/>
              <a:t>진행 완료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사항</a:t>
            </a:r>
          </a:p>
        </p:txBody>
      </p:sp>
    </p:spTree>
    <p:extLst>
      <p:ext uri="{BB962C8B-B14F-4D97-AF65-F5344CB8AC3E}">
        <p14:creationId xmlns:p14="http://schemas.microsoft.com/office/powerpoint/2010/main" val="113473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접속제한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(1) : </a:t>
            </a:r>
            <a:r>
              <a:rPr lang="en-US" altLang="ko-KR" dirty="0">
                <a:hlinkClick r:id="rId2"/>
              </a:rPr>
              <a:t>http://mdntrip.tistory.com/102</a:t>
            </a:r>
            <a:endParaRPr lang="en-US" altLang="ko-KR" dirty="0"/>
          </a:p>
          <a:p>
            <a:pPr lvl="1"/>
            <a:r>
              <a:rPr lang="ko-KR" altLang="en-US" dirty="0"/>
              <a:t>링크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http://blog.plura.io/?p=4580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/>
              <a:t>Wordpress</a:t>
            </a:r>
            <a:r>
              <a:rPr lang="en-US" altLang="ko-KR" dirty="0"/>
              <a:t> </a:t>
            </a:r>
            <a:r>
              <a:rPr lang="ko-KR" altLang="en-US" dirty="0"/>
              <a:t>플러그인 설정</a:t>
            </a:r>
            <a:endParaRPr lang="en-US" altLang="ko-KR" dirty="0"/>
          </a:p>
          <a:p>
            <a:pPr lvl="1"/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https://www.cmsfactory.net/node/40057</a:t>
            </a:r>
            <a:endParaRPr lang="en-US" altLang="ko-KR" dirty="0"/>
          </a:p>
          <a:p>
            <a:pPr marL="457200" lvl="1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</p:spTree>
    <p:extLst>
      <p:ext uri="{BB962C8B-B14F-4D97-AF65-F5344CB8AC3E}">
        <p14:creationId xmlns:p14="http://schemas.microsoft.com/office/powerpoint/2010/main" val="366062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www.salrim.net</a:t>
            </a:r>
            <a:r>
              <a:rPr lang="ko-KR" altLang="en-US" dirty="0"/>
              <a:t>으로 접속 시도 시</a:t>
            </a:r>
            <a:r>
              <a:rPr lang="en-US" altLang="ko-KR" dirty="0"/>
              <a:t>, www.goos20.com </a:t>
            </a:r>
            <a:r>
              <a:rPr lang="ko-KR" altLang="en-US" dirty="0"/>
              <a:t>사이트로 접속 됨</a:t>
            </a:r>
            <a:endParaRPr lang="en-US" altLang="ko-KR" dirty="0"/>
          </a:p>
          <a:p>
            <a:pPr lvl="1"/>
            <a:r>
              <a:rPr lang="ko-KR" altLang="en-US" dirty="0"/>
              <a:t>해킹 의심</a:t>
            </a:r>
            <a:endParaRPr lang="en-US" altLang="ko-KR" dirty="0"/>
          </a:p>
          <a:p>
            <a:pPr lvl="1"/>
            <a:r>
              <a:rPr lang="ko-KR" altLang="en-US" dirty="0"/>
              <a:t>어느 지점에서 해킹이 되었나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위의 문제로 인해 어떠한 원인으로 문제가 발생하는지 정리하였음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</p:spTree>
    <p:extLst>
      <p:ext uri="{BB962C8B-B14F-4D97-AF65-F5344CB8AC3E}">
        <p14:creationId xmlns:p14="http://schemas.microsoft.com/office/powerpoint/2010/main" val="131081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포트 변경 시도</a:t>
            </a:r>
            <a:endParaRPr lang="en-US" altLang="ko-KR" dirty="0"/>
          </a:p>
          <a:p>
            <a:pPr lvl="1"/>
            <a:r>
              <a:rPr lang="ko-KR" altLang="en-US" dirty="0"/>
              <a:t>내부포트를 </a:t>
            </a:r>
            <a:r>
              <a:rPr lang="en-US" altLang="ko-KR" dirty="0"/>
              <a:t>Well-known </a:t>
            </a:r>
            <a:r>
              <a:rPr lang="ko-KR" altLang="en-US" dirty="0"/>
              <a:t>포트인 </a:t>
            </a:r>
            <a:r>
              <a:rPr lang="en-US" altLang="ko-KR" dirty="0"/>
              <a:t>80</a:t>
            </a:r>
            <a:r>
              <a:rPr lang="ko-KR" altLang="en-US" dirty="0"/>
              <a:t>번이 아닌 </a:t>
            </a:r>
            <a:r>
              <a:rPr lang="en-US" altLang="ko-KR" dirty="0"/>
              <a:t>1080 </a:t>
            </a:r>
            <a:r>
              <a:rPr lang="ko-KR" altLang="en-US" dirty="0"/>
              <a:t>포트로 변경 후 재 접속 시도</a:t>
            </a:r>
            <a:endParaRPr lang="en-US" altLang="ko-KR" dirty="0"/>
          </a:p>
          <a:p>
            <a:pPr lvl="1"/>
            <a:r>
              <a:rPr lang="ko-KR" altLang="en-US" dirty="0"/>
              <a:t>동일하게 다른 사이트로 접속되었음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동일 </a:t>
            </a:r>
            <a:r>
              <a:rPr lang="ko-KR" altLang="en-US" dirty="0" err="1"/>
              <a:t>서브넷</a:t>
            </a:r>
            <a:r>
              <a:rPr lang="ko-KR" altLang="en-US" dirty="0"/>
              <a:t> 접속 시도</a:t>
            </a:r>
            <a:endParaRPr lang="en-US" altLang="ko-KR" dirty="0"/>
          </a:p>
          <a:p>
            <a:pPr lvl="1"/>
            <a:r>
              <a:rPr lang="ko-KR" altLang="en-US" dirty="0"/>
              <a:t>동일하게 다른 사이트로 접속되었음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</p:spTree>
    <p:extLst>
      <p:ext uri="{BB962C8B-B14F-4D97-AF65-F5344CB8AC3E}">
        <p14:creationId xmlns:p14="http://schemas.microsoft.com/office/powerpoint/2010/main" val="341866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호스트 파일 변조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위의 경로 내에서 </a:t>
            </a:r>
            <a:r>
              <a:rPr lang="en-US" altLang="ko-KR" dirty="0"/>
              <a:t>loopback</a:t>
            </a:r>
            <a:r>
              <a:rPr lang="ko-KR" altLang="en-US" dirty="0"/>
              <a:t>이나 다른 호스트들의 변조 여부 파악</a:t>
            </a:r>
            <a:endParaRPr lang="en-US" altLang="ko-KR" dirty="0"/>
          </a:p>
          <a:p>
            <a:pPr lvl="1"/>
            <a:r>
              <a:rPr lang="ko-KR" altLang="en-US" dirty="0"/>
              <a:t>변조되지 않았음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명령어 히스토리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사용자가 입력하지 않았던 명령어가 있는지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DF204-3CC4-4FF8-B262-400EAB961B82}"/>
              </a:ext>
            </a:extLst>
          </p:cNvPr>
          <p:cNvSpPr/>
          <p:nvPr/>
        </p:nvSpPr>
        <p:spPr>
          <a:xfrm>
            <a:off x="1224172" y="1628800"/>
            <a:ext cx="7236259" cy="30777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cat 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etc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/hosts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09521C-24BE-4375-BBAB-0EF31F38C759}"/>
              </a:ext>
            </a:extLst>
          </p:cNvPr>
          <p:cNvSpPr/>
          <p:nvPr/>
        </p:nvSpPr>
        <p:spPr>
          <a:xfrm>
            <a:off x="1224172" y="4280904"/>
            <a:ext cx="7236259" cy="52322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history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vim .bash-history (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혹은 다음 </a:t>
            </a:r>
            <a:r>
              <a:rPr lang="ko-KR" alt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숨김파일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 확인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6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dirty="0"/>
              <a:t>아파치 설정파일 확인</a:t>
            </a:r>
            <a:endParaRPr lang="en-US" altLang="ko-KR" dirty="0"/>
          </a:p>
          <a:p>
            <a:pPr lvl="1"/>
            <a:r>
              <a:rPr lang="en-US" altLang="ko-KR" dirty="0"/>
              <a:t>Sites-</a:t>
            </a:r>
            <a:r>
              <a:rPr lang="en-US" altLang="ko-KR" dirty="0" err="1"/>
              <a:t>avaluable</a:t>
            </a:r>
            <a:r>
              <a:rPr lang="en-US" altLang="ko-KR" dirty="0"/>
              <a:t> </a:t>
            </a:r>
            <a:r>
              <a:rPr lang="ko-KR" altLang="en-US" dirty="0"/>
              <a:t>폴더 내 </a:t>
            </a:r>
            <a:r>
              <a:rPr lang="en-US" altLang="ko-KR" dirty="0"/>
              <a:t>000-default.conf</a:t>
            </a:r>
            <a:r>
              <a:rPr lang="ko-KR" altLang="en-US" dirty="0"/>
              <a:t> 파일이나</a:t>
            </a:r>
            <a:r>
              <a:rPr lang="en-US" altLang="ko-KR" dirty="0"/>
              <a:t>, </a:t>
            </a:r>
            <a:r>
              <a:rPr lang="ko-KR" altLang="en-US" dirty="0"/>
              <a:t>홈페이지 관리를 위한 설정파일 확인</a:t>
            </a:r>
            <a:endParaRPr lang="en-US" altLang="ko-KR" dirty="0"/>
          </a:p>
          <a:p>
            <a:pPr lvl="2"/>
            <a:r>
              <a:rPr lang="ko-KR" altLang="en-US" dirty="0"/>
              <a:t>사용 포트번호와 루트 디렉토리</a:t>
            </a:r>
            <a:r>
              <a:rPr lang="en-US" altLang="ko-KR" dirty="0"/>
              <a:t>, </a:t>
            </a:r>
            <a:r>
              <a:rPr lang="ko-KR" altLang="en-US" dirty="0"/>
              <a:t>주소가 제대로 적혀 있는지 확인</a:t>
            </a:r>
            <a:r>
              <a:rPr lang="en-US" altLang="ko-KR" dirty="0"/>
              <a:t>, </a:t>
            </a:r>
            <a:r>
              <a:rPr lang="ko-KR" altLang="en-US" dirty="0"/>
              <a:t>이상 없음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 err="1"/>
              <a:t>Ports.conf</a:t>
            </a:r>
            <a:r>
              <a:rPr lang="en-US" altLang="ko-KR" dirty="0"/>
              <a:t> </a:t>
            </a:r>
            <a:r>
              <a:rPr lang="ko-KR" altLang="en-US" dirty="0"/>
              <a:t>파일 확인</a:t>
            </a:r>
            <a:endParaRPr lang="en-US" altLang="ko-KR" dirty="0"/>
          </a:p>
          <a:p>
            <a:pPr lvl="2"/>
            <a:r>
              <a:rPr lang="ko-KR" altLang="en-US" dirty="0"/>
              <a:t>포트 정보 확인</a:t>
            </a:r>
            <a:r>
              <a:rPr lang="en-US" altLang="ko-KR" dirty="0"/>
              <a:t>, </a:t>
            </a:r>
            <a:r>
              <a:rPr lang="ko-KR" altLang="en-US" dirty="0"/>
              <a:t>아파치 웹의 포트 변경 시 해당 파일을 수정</a:t>
            </a:r>
            <a:r>
              <a:rPr lang="en-US" altLang="ko-KR" dirty="0"/>
              <a:t>, </a:t>
            </a:r>
            <a:r>
              <a:rPr lang="ko-KR" altLang="en-US" dirty="0"/>
              <a:t>이상 없음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</p:spTree>
    <p:extLst>
      <p:ext uri="{BB962C8B-B14F-4D97-AF65-F5344CB8AC3E}">
        <p14:creationId xmlns:p14="http://schemas.microsoft.com/office/powerpoint/2010/main" val="7106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워드프레스 파일 변경사항 확인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백업 파일 </a:t>
            </a:r>
            <a:r>
              <a:rPr lang="en-US" altLang="ko-KR" dirty="0"/>
              <a:t>(/home/Backup…)</a:t>
            </a:r>
            <a:r>
              <a:rPr lang="ko-KR" altLang="en-US" dirty="0"/>
              <a:t>과 위 경로에 있는 현재 워드프레스 파일을 비교하여</a:t>
            </a:r>
            <a:r>
              <a:rPr lang="en-US" altLang="ko-KR" dirty="0"/>
              <a:t>, </a:t>
            </a:r>
            <a:r>
              <a:rPr lang="ko-KR" altLang="en-US" dirty="0"/>
              <a:t>변동사항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r>
              <a:rPr lang="en-US" altLang="ko-KR" dirty="0"/>
              <a:t>09:36</a:t>
            </a:r>
            <a:r>
              <a:rPr lang="ko-KR" altLang="en-US" dirty="0"/>
              <a:t>부 변경된 파일들 제거 및 수정</a:t>
            </a:r>
            <a:endParaRPr lang="en-US" altLang="ko-KR" dirty="0"/>
          </a:p>
          <a:p>
            <a:pPr lvl="2"/>
            <a:r>
              <a:rPr lang="ko-KR" altLang="en-US" dirty="0"/>
              <a:t>위 사진은 수정 이 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01F9C-1CC7-402E-9F51-27CFFD7B68C7}"/>
              </a:ext>
            </a:extLst>
          </p:cNvPr>
          <p:cNvSpPr/>
          <p:nvPr/>
        </p:nvSpPr>
        <p:spPr>
          <a:xfrm>
            <a:off x="1224172" y="1753255"/>
            <a:ext cx="7236259" cy="52322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# cd /</a:t>
            </a:r>
            <a:r>
              <a:rPr lang="en-US" altLang="ko-KR" sz="1400" dirty="0" err="1">
                <a:latin typeface="Consolas" panose="020B0609020204030204" pitchFamily="49" charset="0"/>
                <a:cs typeface="Arial" panose="020B0604020202020204" pitchFamily="34" charset="0"/>
              </a:rPr>
              <a:t>var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/www/html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ls –</a:t>
            </a:r>
            <a:r>
              <a:rPr kumimoji="1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lt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ko-KR" alt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시간을 표시하여 파일들의 변경일자를 확인</a:t>
            </a:r>
            <a:r>
              <a:rPr lang="en-US" altLang="ko-KR" sz="14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EE152-6C1B-4AC9-A780-2AD38A88A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6"/>
          <a:stretch/>
        </p:blipFill>
        <p:spPr>
          <a:xfrm>
            <a:off x="1676399" y="3284984"/>
            <a:ext cx="6296025" cy="20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워드프레스 파일 변경사항 확인</a:t>
            </a:r>
            <a:endParaRPr lang="en-US" altLang="ko-KR" dirty="0"/>
          </a:p>
          <a:p>
            <a:pPr lvl="1"/>
            <a:r>
              <a:rPr lang="ko-KR" altLang="en-US" dirty="0"/>
              <a:t>해킹으로 인해 변조된 파일 여부는 </a:t>
            </a:r>
            <a:r>
              <a:rPr lang="en-US" altLang="ko-KR" dirty="0"/>
              <a:t>/home/</a:t>
            </a:r>
            <a:r>
              <a:rPr lang="en-US" altLang="ko-KR" dirty="0" err="1"/>
              <a:t>sjlee</a:t>
            </a:r>
            <a:r>
              <a:rPr lang="en-US" altLang="ko-KR" dirty="0"/>
              <a:t>/hack </a:t>
            </a:r>
            <a:r>
              <a:rPr lang="ko-KR" altLang="en-US" dirty="0"/>
              <a:t>폴더내에 정돈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아래와 같은 코드가 </a:t>
            </a:r>
            <a:r>
              <a:rPr lang="ko-KR" altLang="en-US" dirty="0" err="1"/>
              <a:t>추가되어있었음</a:t>
            </a:r>
            <a:endParaRPr lang="en-US" altLang="ko-KR" dirty="0"/>
          </a:p>
          <a:p>
            <a:pPr lvl="1"/>
            <a:r>
              <a:rPr lang="en-US" altLang="ko-KR" dirty="0" err="1"/>
              <a:t>Include_once</a:t>
            </a:r>
            <a:r>
              <a:rPr lang="en-US" altLang="ko-KR" dirty="0"/>
              <a:t> : </a:t>
            </a:r>
            <a:r>
              <a:rPr lang="ko-KR" altLang="en-US" dirty="0"/>
              <a:t>다른 파일을 </a:t>
            </a:r>
            <a:r>
              <a:rPr lang="en-US" altLang="ko-KR" dirty="0"/>
              <a:t>1</a:t>
            </a:r>
            <a:r>
              <a:rPr lang="ko-KR" altLang="en-US" dirty="0"/>
              <a:t>번 포함</a:t>
            </a:r>
            <a:r>
              <a:rPr lang="en-US" altLang="ko-KR" dirty="0"/>
              <a:t> 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wp</a:t>
            </a:r>
            <a:r>
              <a:rPr lang="en-US" altLang="ko-KR" dirty="0"/>
              <a:t>-content/3292114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81622-02F2-421F-9183-47863D362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66"/>
          <a:stretch/>
        </p:blipFill>
        <p:spPr>
          <a:xfrm>
            <a:off x="1547664" y="2492896"/>
            <a:ext cx="6296025" cy="10657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C7FAA8-6B90-47B6-91A2-57896212E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5251"/>
          <a:stretch/>
        </p:blipFill>
        <p:spPr>
          <a:xfrm>
            <a:off x="1547663" y="4986782"/>
            <a:ext cx="6296025" cy="12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1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dirty="0"/>
              <a:t>???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발생 원인</a:t>
            </a:r>
          </a:p>
        </p:txBody>
      </p:sp>
    </p:spTree>
    <p:extLst>
      <p:ext uri="{BB962C8B-B14F-4D97-AF65-F5344CB8AC3E}">
        <p14:creationId xmlns:p14="http://schemas.microsoft.com/office/powerpoint/2010/main" val="1475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9597</TotalTime>
  <Words>446</Words>
  <Application>Microsoft Office PowerPoint</Application>
  <PresentationFormat>화면 슬라이드 쇼(4:3)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맑은 고딕</vt:lpstr>
      <vt:lpstr>Arial</vt:lpstr>
      <vt:lpstr>Consolas</vt:lpstr>
      <vt:lpstr>Times New Roman</vt:lpstr>
      <vt:lpstr>Wingdings</vt:lpstr>
      <vt:lpstr>Default Theme</vt:lpstr>
      <vt:lpstr>Wordpress(교회서버) 조치</vt:lpstr>
      <vt:lpstr>참고 자료</vt:lpstr>
      <vt:lpstr>문제점 분석</vt:lpstr>
      <vt:lpstr>문제점 분석</vt:lpstr>
      <vt:lpstr>문제점 분석</vt:lpstr>
      <vt:lpstr>문제점 분석</vt:lpstr>
      <vt:lpstr>문제점 분석</vt:lpstr>
      <vt:lpstr>문제점 분석</vt:lpstr>
      <vt:lpstr>발생 원인</vt:lpstr>
      <vt:lpstr>조치사항</vt:lpstr>
      <vt:lpstr>조치사항</vt:lpstr>
      <vt:lpstr>기타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369</cp:revision>
  <cp:lastPrinted>2016-11-01T07:29:09Z</cp:lastPrinted>
  <dcterms:created xsi:type="dcterms:W3CDTF">2013-09-09T21:16:08Z</dcterms:created>
  <dcterms:modified xsi:type="dcterms:W3CDTF">2019-01-20T15:13:45Z</dcterms:modified>
</cp:coreProperties>
</file>