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496" r:id="rId3"/>
    <p:sldId id="475" r:id="rId4"/>
    <p:sldId id="497" r:id="rId5"/>
    <p:sldId id="500" r:id="rId6"/>
    <p:sldId id="501" r:id="rId7"/>
    <p:sldId id="504" r:id="rId8"/>
    <p:sldId id="506" r:id="rId9"/>
    <p:sldId id="505" r:id="rId10"/>
    <p:sldId id="508" r:id="rId11"/>
    <p:sldId id="510" r:id="rId12"/>
    <p:sldId id="511" r:id="rId13"/>
    <p:sldId id="513" r:id="rId14"/>
    <p:sldId id="514" r:id="rId15"/>
    <p:sldId id="515" r:id="rId16"/>
    <p:sldId id="516" r:id="rId17"/>
    <p:sldId id="507" r:id="rId18"/>
    <p:sldId id="393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8E8E8E"/>
    <a:srgbClr val="0000FF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366" autoAdjust="0"/>
  </p:normalViewPr>
  <p:slideViewPr>
    <p:cSldViewPr>
      <p:cViewPr>
        <p:scale>
          <a:sx n="100" d="100"/>
          <a:sy n="100" d="100"/>
        </p:scale>
        <p:origin x="1518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2" y="4715389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27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32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7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2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63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6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7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8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6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2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1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1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5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구성도 </a:t>
            </a:r>
            <a:r>
              <a:rPr lang="en-US" altLang="ko-KR"/>
              <a:t>&amp; CS2 </a:t>
            </a:r>
            <a:r>
              <a:rPr lang="ko-KR" altLang="en-US"/>
              <a:t>개선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</a:p>
          <a:p>
            <a:r>
              <a:rPr lang="en-US" altLang="ko-KR"/>
              <a:t>18.08.28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Apache2, php, Mysql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r>
              <a:rPr lang="en-US" altLang="ko-KR" sz="2400"/>
              <a:t>Wordpress </a:t>
            </a:r>
            <a:r>
              <a:rPr lang="ko-KR" altLang="en-US" sz="2400"/>
              <a:t>복원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Mysql </a:t>
            </a:r>
            <a:r>
              <a:rPr lang="ko-KR" altLang="en-US" sz="2400"/>
              <a:t>복원</a:t>
            </a:r>
            <a:endParaRPr lang="en-US" altLang="ko-KR" sz="2400"/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929AC6-F120-4B30-B324-644C69EC00E7}"/>
              </a:ext>
            </a:extLst>
          </p:cNvPr>
          <p:cNvSpPr/>
          <p:nvPr/>
        </p:nvSpPr>
        <p:spPr>
          <a:xfrm>
            <a:off x="1489157" y="1628800"/>
            <a:ext cx="6912768" cy="156966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//Apache2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apt-get install apache2</a:t>
            </a:r>
          </a:p>
          <a:p>
            <a:endParaRPr lang="en-US" altLang="ko-KR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//Mysql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apt-get install mysql-server</a:t>
            </a:r>
            <a:b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//php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apt-get install php libapache2-mod-php php-xml php-gd php-mysql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0A8D5-550C-48B7-85AB-5F3B4F4617BE}"/>
              </a:ext>
            </a:extLst>
          </p:cNvPr>
          <p:cNvSpPr/>
          <p:nvPr/>
        </p:nvSpPr>
        <p:spPr>
          <a:xfrm>
            <a:off x="1489157" y="3774524"/>
            <a:ext cx="6912768" cy="52322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$tar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-xvpf   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파일명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.tar.gz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$mv 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파일명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/var/www/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D51F17-52EB-4AB3-8475-714BBD903C51}"/>
              </a:ext>
            </a:extLst>
          </p:cNvPr>
          <p:cNvSpPr/>
          <p:nvPr/>
        </p:nvSpPr>
        <p:spPr>
          <a:xfrm>
            <a:off x="1489157" y="5075311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$mysqldump -uroot -p &lt; __________.sql 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67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복원 된 </a:t>
            </a:r>
            <a:r>
              <a:rPr lang="en-US" altLang="ko-KR" sz="2400"/>
              <a:t>DB </a:t>
            </a:r>
            <a:r>
              <a:rPr lang="ko-KR" altLang="en-US" sz="2400"/>
              <a:t>확인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BDF848-5662-4AB9-B510-498282D051F3}"/>
              </a:ext>
            </a:extLst>
          </p:cNvPr>
          <p:cNvSpPr/>
          <p:nvPr/>
        </p:nvSpPr>
        <p:spPr>
          <a:xfrm>
            <a:off x="1489157" y="1628800"/>
            <a:ext cx="6912768" cy="95410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$mysql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-uroot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-p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입력</a:t>
            </a:r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mysql&gt; SHOW databases;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44F7AE-240C-4DC1-81AE-0977CCB4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62749"/>
            <a:ext cx="5112568" cy="37049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D56F5C-2DB4-4DD9-A237-BEA8652F8032}"/>
              </a:ext>
            </a:extLst>
          </p:cNvPr>
          <p:cNvSpPr/>
          <p:nvPr/>
        </p:nvSpPr>
        <p:spPr>
          <a:xfrm>
            <a:off x="1619672" y="5949280"/>
            <a:ext cx="1440160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11F867-3F4A-48ED-B36F-60BBF78B9EE1}"/>
              </a:ext>
            </a:extLst>
          </p:cNvPr>
          <p:cNvSpPr/>
          <p:nvPr/>
        </p:nvSpPr>
        <p:spPr>
          <a:xfrm>
            <a:off x="2627784" y="3332366"/>
            <a:ext cx="1224136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8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apache2 root </a:t>
            </a:r>
            <a:r>
              <a:rPr lang="ko-KR" altLang="en-US" sz="2400"/>
              <a:t>디렉토리 설정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/var/www/html </a:t>
            </a:r>
            <a:r>
              <a:rPr lang="ko-KR" altLang="en-US" sz="2000"/>
              <a:t>→ </a:t>
            </a:r>
            <a:r>
              <a:rPr lang="en-US" altLang="ko-KR" sz="2000"/>
              <a:t>/var/www/ </a:t>
            </a:r>
            <a:r>
              <a:rPr lang="ko-KR" altLang="en-US" sz="2000"/>
              <a:t>로 수정</a:t>
            </a:r>
            <a:endParaRPr lang="en-US" altLang="ko-KR" sz="2000"/>
          </a:p>
          <a:p>
            <a:pPr lvl="1"/>
            <a:r>
              <a:rPr lang="en-US" altLang="ko-KR" sz="2000"/>
              <a:t>apache2.conf</a:t>
            </a:r>
            <a:r>
              <a:rPr lang="ko-KR" altLang="en-US" sz="2000"/>
              <a:t>의 경우</a:t>
            </a:r>
            <a:r>
              <a:rPr lang="en-US" altLang="ko-KR" sz="2000"/>
              <a:t>, ServerName </a:t>
            </a:r>
            <a:r>
              <a:rPr lang="ko-KR" altLang="en-US" sz="2000"/>
              <a:t>설정 필요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만일</a:t>
            </a:r>
            <a:r>
              <a:rPr lang="en-US" altLang="ko-KR" sz="2000"/>
              <a:t>, </a:t>
            </a:r>
            <a:r>
              <a:rPr lang="ko-KR" altLang="en-US" sz="2000"/>
              <a:t>위와 다른 특정디렉토리에 </a:t>
            </a:r>
            <a:r>
              <a:rPr lang="en-US" altLang="ko-KR" sz="2000"/>
              <a:t>wordpress</a:t>
            </a:r>
            <a:r>
              <a:rPr lang="ko-KR" altLang="en-US" sz="2000"/>
              <a:t>를 두고자 한다면</a:t>
            </a:r>
            <a:r>
              <a:rPr lang="en-US" altLang="ko-KR" sz="2000"/>
              <a:t>, </a:t>
            </a:r>
            <a:r>
              <a:rPr lang="ko-KR" altLang="en-US" sz="2000"/>
              <a:t>해당 경로로 설정해주어야 함</a:t>
            </a:r>
            <a:r>
              <a:rPr lang="en-US" altLang="ko-KR" sz="2000"/>
              <a:t>.</a:t>
            </a:r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4722DE-738D-4866-8605-FFFEEE7D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80" y="2036112"/>
            <a:ext cx="2238424" cy="10232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835786-DA94-4C27-80BC-85297A88A2FD}"/>
              </a:ext>
            </a:extLst>
          </p:cNvPr>
          <p:cNvSpPr/>
          <p:nvPr/>
        </p:nvSpPr>
        <p:spPr>
          <a:xfrm>
            <a:off x="1469480" y="1654932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vim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/etc/apache2/apache2.conf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6209E-C7FB-4C5D-B1B8-3327255F8F77}"/>
              </a:ext>
            </a:extLst>
          </p:cNvPr>
          <p:cNvSpPr/>
          <p:nvPr/>
        </p:nvSpPr>
        <p:spPr>
          <a:xfrm>
            <a:off x="1469480" y="3132795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vim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/etc/apache2/site-available/000-default.conf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0440BE-7FA5-4C89-8237-CEDB4CA366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119"/>
          <a:stretch/>
        </p:blipFill>
        <p:spPr>
          <a:xfrm>
            <a:off x="1455797" y="3560387"/>
            <a:ext cx="5236245" cy="6311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B4157-5547-4094-A81A-AE2EE387E0A0}"/>
              </a:ext>
            </a:extLst>
          </p:cNvPr>
          <p:cNvSpPr/>
          <p:nvPr/>
        </p:nvSpPr>
        <p:spPr>
          <a:xfrm>
            <a:off x="2699792" y="3804828"/>
            <a:ext cx="1368152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86DEF-BDAA-4D22-9A45-16CA014ACF2C}"/>
              </a:ext>
            </a:extLst>
          </p:cNvPr>
          <p:cNvSpPr/>
          <p:nvPr/>
        </p:nvSpPr>
        <p:spPr>
          <a:xfrm>
            <a:off x="1683659" y="2060848"/>
            <a:ext cx="1224136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4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고유주소 설정</a:t>
            </a:r>
            <a:endParaRPr lang="en-US" altLang="ko-KR" sz="2400"/>
          </a:p>
          <a:p>
            <a:pPr lvl="1"/>
            <a:r>
              <a:rPr lang="en-US" altLang="ko-KR" sz="2000"/>
              <a:t>cs2.sch.ac.kr/wordpress </a:t>
            </a:r>
            <a:r>
              <a:rPr lang="ko-KR" altLang="en-US" sz="2000"/>
              <a:t>→ </a:t>
            </a:r>
            <a:r>
              <a:rPr lang="en-US" altLang="ko-KR" sz="2000"/>
              <a:t>cs2.sch.ac.kr </a:t>
            </a:r>
            <a:r>
              <a:rPr lang="ko-KR" altLang="en-US" sz="2000"/>
              <a:t>로 변경</a:t>
            </a:r>
            <a:endParaRPr lang="en-US" altLang="ko-KR" sz="2000"/>
          </a:p>
          <a:p>
            <a:pPr lvl="1"/>
            <a:r>
              <a:rPr lang="en-US" altLang="ko-KR" sz="2000"/>
              <a:t>/var/www</a:t>
            </a:r>
            <a:r>
              <a:rPr lang="ko-KR" altLang="en-US" sz="2000"/>
              <a:t>로 아래의 파일들을 복사</a:t>
            </a:r>
            <a:endParaRPr lang="en-US" altLang="ko-KR" sz="2000"/>
          </a:p>
          <a:p>
            <a:pPr lvl="2"/>
            <a:r>
              <a:rPr lang="en-US" altLang="ko-KR" sz="1600"/>
              <a:t>/var/www/wordpress/index.php</a:t>
            </a:r>
          </a:p>
          <a:p>
            <a:pPr lvl="2"/>
            <a:r>
              <a:rPr lang="en-US" altLang="ko-KR" sz="1600"/>
              <a:t>/var/www/wordpress/.htaccess</a:t>
            </a:r>
            <a:br>
              <a:rPr lang="en-US" altLang="ko-KR" sz="1600"/>
            </a:br>
            <a:r>
              <a:rPr lang="ko-KR" altLang="en-US" sz="1600"/>
              <a:t>→ </a:t>
            </a:r>
            <a:r>
              <a:rPr lang="en-US" altLang="ko-KR" sz="1600"/>
              <a:t>.htaccess </a:t>
            </a:r>
            <a:r>
              <a:rPr lang="ko-KR" altLang="en-US" sz="1600"/>
              <a:t>파일의 경우</a:t>
            </a:r>
            <a:r>
              <a:rPr lang="en-US" altLang="ko-KR" sz="1600"/>
              <a:t>, </a:t>
            </a:r>
            <a:r>
              <a:rPr lang="ko-KR" altLang="en-US" sz="1600"/>
              <a:t>없다면 </a:t>
            </a:r>
            <a:r>
              <a:rPr lang="en-US" altLang="ko-KR" sz="1600"/>
              <a:t>wordpress </a:t>
            </a:r>
            <a:r>
              <a:rPr lang="ko-KR" altLang="en-US" sz="1600"/>
              <a:t>관리자페이지에 접속하여 설정 </a:t>
            </a:r>
            <a:r>
              <a:rPr lang="en-US" altLang="ko-KR" sz="1600"/>
              <a:t>- </a:t>
            </a:r>
            <a:r>
              <a:rPr lang="ko-KR" altLang="en-US" sz="1600"/>
              <a:t>고유주소 에서 일반 설정을 아무렇게 바꾸면 생성됨</a:t>
            </a:r>
            <a:br>
              <a:rPr lang="en-US" altLang="ko-KR" sz="1600"/>
            </a:br>
            <a:r>
              <a:rPr lang="ko-KR" altLang="en-US" sz="1600"/>
              <a:t>→ 혹은 직접 만들어 줄 것</a:t>
            </a:r>
            <a:endParaRPr lang="en-US" altLang="ko-KR" sz="1600"/>
          </a:p>
          <a:p>
            <a:pPr lvl="1"/>
            <a:r>
              <a:rPr lang="en-US" altLang="ko-KR" sz="2000"/>
              <a:t>.htaccess</a:t>
            </a:r>
            <a:r>
              <a:rPr lang="ko-KR" altLang="en-US" sz="2000"/>
              <a:t>파일 </a:t>
            </a:r>
            <a:r>
              <a:rPr lang="en-US" altLang="ko-KR" sz="2000"/>
              <a:t>: RewriteRule </a:t>
            </a:r>
            <a:r>
              <a:rPr lang="ko-KR" altLang="en-US" sz="2000"/>
              <a:t>경로를 아래와 같이 수정</a:t>
            </a:r>
            <a:endParaRPr lang="en-US" altLang="ko-KR" sz="2000"/>
          </a:p>
          <a:p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DCFF8B-FA3F-4ED7-97D7-C39F60D3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933056"/>
            <a:ext cx="5174989" cy="26462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F5587F-D119-4768-8858-B6A007CC378F}"/>
              </a:ext>
            </a:extLst>
          </p:cNvPr>
          <p:cNvSpPr/>
          <p:nvPr/>
        </p:nvSpPr>
        <p:spPr>
          <a:xfrm>
            <a:off x="1798690" y="4797152"/>
            <a:ext cx="5393016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EA11BD-F053-4EBD-93CC-50B4E79D4510}"/>
              </a:ext>
            </a:extLst>
          </p:cNvPr>
          <p:cNvSpPr/>
          <p:nvPr/>
        </p:nvSpPr>
        <p:spPr>
          <a:xfrm>
            <a:off x="2123728" y="3972417"/>
            <a:ext cx="1224136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3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고유주소 설정</a:t>
            </a:r>
            <a:endParaRPr lang="en-US" altLang="ko-KR" sz="2400"/>
          </a:p>
          <a:p>
            <a:pPr lvl="1"/>
            <a:r>
              <a:rPr lang="en-US" altLang="ko-KR" sz="2000"/>
              <a:t>index.php</a:t>
            </a:r>
            <a:r>
              <a:rPr lang="ko-KR" altLang="en-US" sz="2000"/>
              <a:t> 파일 </a:t>
            </a:r>
            <a:r>
              <a:rPr lang="en-US" altLang="ko-KR" sz="2000"/>
              <a:t>: </a:t>
            </a:r>
            <a:r>
              <a:rPr lang="ko-KR" altLang="en-US" sz="2000"/>
              <a:t>아래의 그림과 같이 경로수정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84672-E59D-4312-A4CA-E7578964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86641"/>
            <a:ext cx="5386437" cy="28847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EED393-C73A-4EF4-BBAA-09B10CFC63FA}"/>
              </a:ext>
            </a:extLst>
          </p:cNvPr>
          <p:cNvSpPr/>
          <p:nvPr/>
        </p:nvSpPr>
        <p:spPr>
          <a:xfrm>
            <a:off x="4283968" y="4293096"/>
            <a:ext cx="230425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A2444D-8D88-4398-9B62-145214827B5B}"/>
              </a:ext>
            </a:extLst>
          </p:cNvPr>
          <p:cNvSpPr/>
          <p:nvPr/>
        </p:nvSpPr>
        <p:spPr>
          <a:xfrm>
            <a:off x="2507650" y="2036785"/>
            <a:ext cx="1224136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11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Mysql</a:t>
            </a:r>
            <a:r>
              <a:rPr lang="ko-KR" altLang="en-US" sz="2400"/>
              <a:t> 연동</a:t>
            </a:r>
            <a:endParaRPr lang="en-US" altLang="ko-KR" sz="2400"/>
          </a:p>
          <a:p>
            <a:pPr lvl="1"/>
            <a:r>
              <a:rPr lang="ko-KR" altLang="en-US" sz="2000"/>
              <a:t>만일</a:t>
            </a:r>
            <a:r>
              <a:rPr lang="en-US" altLang="ko-KR" sz="2000"/>
              <a:t>, </a:t>
            </a:r>
            <a:r>
              <a:rPr lang="ko-KR" altLang="en-US" sz="2000"/>
              <a:t>데이터베이스 연동 오류가 난다면</a:t>
            </a:r>
            <a:r>
              <a:rPr lang="en-US" altLang="ko-KR" sz="2000"/>
              <a:t>, </a:t>
            </a:r>
            <a:r>
              <a:rPr lang="ko-KR" altLang="en-US" sz="2000"/>
              <a:t>다음 경로의 파일을 수정하여 준다</a:t>
            </a:r>
            <a:r>
              <a:rPr lang="en-US" altLang="ko-KR" sz="200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49CF8-A130-4FC7-8E2E-DCEC3DEF0752}"/>
              </a:ext>
            </a:extLst>
          </p:cNvPr>
          <p:cNvSpPr/>
          <p:nvPr/>
        </p:nvSpPr>
        <p:spPr>
          <a:xfrm>
            <a:off x="1469480" y="2276872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$vim /var/www/wordpress/wp-config.php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010B82-43D9-49A2-BF17-D54AA1096AB9}"/>
              </a:ext>
            </a:extLst>
          </p:cNvPr>
          <p:cNvGrpSpPr/>
          <p:nvPr/>
        </p:nvGrpSpPr>
        <p:grpSpPr>
          <a:xfrm>
            <a:off x="2843808" y="3933056"/>
            <a:ext cx="796851" cy="587054"/>
            <a:chOff x="2843808" y="3933056"/>
            <a:chExt cx="796851" cy="58705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2BAFE4-C193-481A-A38D-0666270CECAE}"/>
                </a:ext>
              </a:extLst>
            </p:cNvPr>
            <p:cNvSpPr/>
            <p:nvPr/>
          </p:nvSpPr>
          <p:spPr>
            <a:xfrm>
              <a:off x="2843808" y="3933056"/>
              <a:ext cx="432048" cy="14401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26F6DC-0B8F-4342-888C-8F41F2508697}"/>
                </a:ext>
              </a:extLst>
            </p:cNvPr>
            <p:cNvSpPr/>
            <p:nvPr/>
          </p:nvSpPr>
          <p:spPr>
            <a:xfrm>
              <a:off x="3136603" y="4376094"/>
              <a:ext cx="504056" cy="14401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766ED1A-B6FE-4CB1-9486-AD602F88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79" y="2811331"/>
            <a:ext cx="5126335" cy="34175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E4C1AF-F930-4BF7-9B5D-D0A55DC3FE35}"/>
              </a:ext>
            </a:extLst>
          </p:cNvPr>
          <p:cNvSpPr/>
          <p:nvPr/>
        </p:nvSpPr>
        <p:spPr>
          <a:xfrm>
            <a:off x="1466939" y="3501008"/>
            <a:ext cx="5393016" cy="2808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1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wordpress</a:t>
            </a:r>
            <a:r>
              <a:rPr lang="ko-KR" altLang="en-US" sz="2400"/>
              <a:t> 관리자 페이지에 레이아웃이 사라진 경우</a:t>
            </a:r>
            <a:endParaRPr lang="en-US" altLang="ko-KR" sz="2400"/>
          </a:p>
          <a:p>
            <a:pPr lvl="1"/>
            <a:r>
              <a:rPr lang="ko-KR" altLang="en-US" sz="2000"/>
              <a:t>플러그인 충돌 의심</a:t>
            </a:r>
            <a:endParaRPr lang="en-US" altLang="ko-KR" sz="2000"/>
          </a:p>
          <a:p>
            <a:pPr lvl="1"/>
            <a:r>
              <a:rPr lang="ko-KR" altLang="en-US" sz="2000"/>
              <a:t>플러그인 전체 비활성화 </a:t>
            </a:r>
            <a:r>
              <a:rPr lang="en-US" altLang="ko-KR" sz="2000"/>
              <a:t>- plugins </a:t>
            </a:r>
            <a:r>
              <a:rPr lang="ko-KR" altLang="en-US" sz="2000"/>
              <a:t>폴더명 변경시</a:t>
            </a:r>
            <a:r>
              <a:rPr lang="en-US" altLang="ko-KR" sz="2000"/>
              <a:t>, </a:t>
            </a:r>
            <a:r>
              <a:rPr lang="ko-KR" altLang="en-US" sz="2000"/>
              <a:t>자동으로 플러그인들이 비활성화 된다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r>
              <a:rPr lang="ko-KR" altLang="en-US" sz="2000"/>
              <a:t>이 후</a:t>
            </a:r>
            <a:r>
              <a:rPr lang="en-US" altLang="ko-KR" sz="2000"/>
              <a:t>, wordpress </a:t>
            </a:r>
            <a:r>
              <a:rPr lang="ko-KR" altLang="en-US" sz="2000"/>
              <a:t>관리자 페이지에서 활성화 해가며 확인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1A3DD-AA64-4E83-9B92-C5C259F4DD6B}"/>
              </a:ext>
            </a:extLst>
          </p:cNvPr>
          <p:cNvSpPr/>
          <p:nvPr/>
        </p:nvSpPr>
        <p:spPr>
          <a:xfrm>
            <a:off x="1489157" y="2708920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$/var/www/wordpress/wp-content/plugins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2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고유주소 설정 문제</a:t>
            </a:r>
            <a:endParaRPr lang="en-US" altLang="ko-KR" sz="2400"/>
          </a:p>
          <a:p>
            <a:pPr lvl="1"/>
            <a:r>
              <a:rPr lang="en-US" altLang="ko-KR" sz="2000"/>
              <a:t>[</a:t>
            </a:r>
            <a:r>
              <a:rPr lang="ko-KR" altLang="en-US" sz="2000"/>
              <a:t>글 이름</a:t>
            </a:r>
            <a:r>
              <a:rPr lang="en-US" altLang="ko-KR" sz="2000"/>
              <a:t>]</a:t>
            </a:r>
            <a:r>
              <a:rPr lang="ko-KR" altLang="en-US" sz="2000"/>
              <a:t> 으로 설정 시</a:t>
            </a:r>
            <a:r>
              <a:rPr lang="en-US" altLang="ko-KR" sz="2000"/>
              <a:t>, </a:t>
            </a:r>
            <a:r>
              <a:rPr lang="ko-KR" altLang="en-US" sz="2000"/>
              <a:t>한글 주소가 깨져서 제대로 경로를 찾지 못함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현재 </a:t>
            </a:r>
            <a:r>
              <a:rPr lang="en-US" altLang="ko-KR" sz="2000"/>
              <a:t>[</a:t>
            </a:r>
            <a:r>
              <a:rPr lang="ko-KR" altLang="en-US" sz="2000"/>
              <a:t>기본</a:t>
            </a:r>
            <a:r>
              <a:rPr lang="en-US" altLang="ko-KR" sz="2000"/>
              <a:t>] </a:t>
            </a:r>
            <a:r>
              <a:rPr lang="ko-KR" altLang="en-US" sz="2000"/>
              <a:t>으로 설정한 상태</a:t>
            </a:r>
            <a:r>
              <a:rPr lang="en-US" altLang="ko-KR" sz="200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추후 해결해야할 문제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271FF6-62F4-493E-AB1B-B2EBF9B0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48" y="2708920"/>
            <a:ext cx="5688632" cy="36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7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/>
              <a:t>구성도 수정</a:t>
            </a:r>
            <a:endParaRPr lang="en-US" altLang="ko-KR"/>
          </a:p>
          <a:p>
            <a:pPr lvl="1"/>
            <a:r>
              <a:rPr lang="en-US" altLang="ko-KR"/>
              <a:t>IoT</a:t>
            </a:r>
            <a:r>
              <a:rPr lang="ko-KR" altLang="en-US"/>
              <a:t> </a:t>
            </a:r>
            <a:r>
              <a:rPr lang="en-US" altLang="ko-KR"/>
              <a:t>Management</a:t>
            </a:r>
            <a:r>
              <a:rPr lang="ko-KR" altLang="en-US"/>
              <a:t> → </a:t>
            </a:r>
            <a:r>
              <a:rPr lang="en-US" altLang="ko-KR"/>
              <a:t>Device Agent</a:t>
            </a:r>
            <a:br>
              <a:rPr lang="en-US" altLang="ko-KR"/>
            </a:br>
            <a:r>
              <a:rPr lang="ko-KR" altLang="en-US"/>
              <a:t>내부 요소 세분화</a:t>
            </a:r>
            <a:endParaRPr lang="en-US" altLang="ko-KR"/>
          </a:p>
          <a:p>
            <a:pPr lvl="2"/>
            <a:r>
              <a:rPr lang="en-US" altLang="ko-KR"/>
              <a:t>Device Discovery</a:t>
            </a:r>
          </a:p>
          <a:p>
            <a:pPr lvl="2"/>
            <a:r>
              <a:rPr lang="en-US" altLang="ko-KR"/>
              <a:t>MetaData Collecter</a:t>
            </a:r>
          </a:p>
          <a:p>
            <a:pPr lvl="2"/>
            <a:r>
              <a:rPr lang="en-US" altLang="ko-KR"/>
              <a:t>Script Writer</a:t>
            </a:r>
          </a:p>
          <a:p>
            <a:r>
              <a:rPr lang="en-US" altLang="ko-KR"/>
              <a:t>Device Agent </a:t>
            </a:r>
            <a:r>
              <a:rPr lang="ko-KR" altLang="en-US"/>
              <a:t>수정</a:t>
            </a:r>
            <a:endParaRPr lang="en-US" altLang="ko-KR"/>
          </a:p>
          <a:p>
            <a:endParaRPr lang="en-US" altLang="ko-KR" sz="2000"/>
          </a:p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en-US" altLang="ko-KR" sz="3200"/>
          </a:p>
          <a:p>
            <a:pPr lvl="1"/>
            <a:r>
              <a:rPr lang="en-US" altLang="ko-KR" sz="2000"/>
              <a:t>OS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Ubuntu</a:t>
            </a:r>
            <a:r>
              <a:rPr lang="ko-KR" altLang="en-US" sz="2000"/>
              <a:t> </a:t>
            </a:r>
            <a:r>
              <a:rPr lang="en-US" altLang="ko-KR" sz="2000"/>
              <a:t>16.04</a:t>
            </a:r>
          </a:p>
          <a:p>
            <a:pPr lvl="1"/>
            <a:r>
              <a:rPr lang="en-US" altLang="ko-KR" sz="2000"/>
              <a:t>wordpress : 4.7.5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이번 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0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13078A-1CE4-450B-9AD1-2FBCB07D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64" y="1168823"/>
            <a:ext cx="4469577" cy="55085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전체 구성도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1EA2DBB-1E23-4940-9A49-922C02E35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000"/>
              <a:t>용어 변경 및 구성 수정</a:t>
            </a:r>
            <a:endParaRPr lang="en-US" altLang="ko-KR" sz="2000"/>
          </a:p>
          <a:p>
            <a:pPr lvl="1"/>
            <a:r>
              <a:rPr lang="en-US" altLang="ko-KR" sz="1600"/>
              <a:t>IoT Management</a:t>
            </a:r>
            <a:br>
              <a:rPr lang="en-US" altLang="ko-KR" sz="1600"/>
            </a:br>
            <a:r>
              <a:rPr lang="ko-KR" altLang="en-US" sz="1600"/>
              <a:t>→ </a:t>
            </a:r>
            <a:r>
              <a:rPr lang="en-US" altLang="ko-KR" sz="1600"/>
              <a:t>Device Agent</a:t>
            </a:r>
          </a:p>
          <a:p>
            <a:pPr lvl="2"/>
            <a:r>
              <a:rPr lang="en-US" altLang="ko-KR" sz="1200"/>
              <a:t>Device Discovery</a:t>
            </a:r>
          </a:p>
          <a:p>
            <a:pPr lvl="2"/>
            <a:r>
              <a:rPr lang="en-US" altLang="ko-KR" sz="1200"/>
              <a:t>MetaData Collecter (</a:t>
            </a:r>
            <a:r>
              <a:rPr lang="ko-KR" altLang="en-US" sz="1200"/>
              <a:t>임시</a:t>
            </a:r>
            <a:r>
              <a:rPr lang="en-US" altLang="ko-KR" sz="1200"/>
              <a:t>) </a:t>
            </a:r>
            <a:br>
              <a:rPr lang="en-US" altLang="ko-KR" sz="1200"/>
            </a:br>
            <a:r>
              <a:rPr lang="ko-KR" altLang="en-US" sz="1200"/>
              <a:t>→ </a:t>
            </a:r>
            <a:r>
              <a:rPr lang="en-US" altLang="ko-KR" sz="1050"/>
              <a:t>(</a:t>
            </a:r>
            <a:r>
              <a:rPr lang="ko-KR" altLang="en-US" sz="1050"/>
              <a:t>메타데이터 저장</a:t>
            </a:r>
            <a:r>
              <a:rPr lang="en-US" altLang="ko-KR" sz="1050"/>
              <a:t>)</a:t>
            </a:r>
            <a:endParaRPr lang="en-US" altLang="ko-KR" sz="1200"/>
          </a:p>
          <a:p>
            <a:pPr lvl="2"/>
            <a:r>
              <a:rPr lang="en-US" altLang="ko-KR" sz="1200"/>
              <a:t>Script Writer (</a:t>
            </a:r>
            <a:r>
              <a:rPr lang="ko-KR" altLang="en-US" sz="1200"/>
              <a:t>임시</a:t>
            </a:r>
            <a:r>
              <a:rPr lang="en-US" altLang="ko-KR" sz="1200"/>
              <a:t>) </a:t>
            </a:r>
            <a:br>
              <a:rPr lang="en-US" altLang="ko-KR" sz="1200"/>
            </a:br>
            <a:r>
              <a:rPr lang="ko-KR" altLang="en-US" sz="1200"/>
              <a:t>→ </a:t>
            </a:r>
            <a:r>
              <a:rPr lang="en-US" altLang="ko-KR" sz="1000"/>
              <a:t>(openHAB2 </a:t>
            </a:r>
            <a:r>
              <a:rPr lang="ko-KR" altLang="en-US" sz="1000"/>
              <a:t>스크립트 작성</a:t>
            </a:r>
            <a:r>
              <a:rPr lang="en-US" altLang="ko-KR" sz="1000"/>
              <a:t>)</a:t>
            </a:r>
          </a:p>
          <a:p>
            <a:pPr lvl="2"/>
            <a:endParaRPr lang="en-US" altLang="ko-KR" sz="1000"/>
          </a:p>
          <a:p>
            <a:pPr lvl="1"/>
            <a:r>
              <a:rPr lang="en-US" altLang="ko-KR" sz="1600"/>
              <a:t>Snode </a:t>
            </a:r>
            <a:br>
              <a:rPr lang="en-US" altLang="ko-KR" sz="1600"/>
            </a:br>
            <a:r>
              <a:rPr lang="ko-KR" altLang="en-US" sz="1600"/>
              <a:t>→ </a:t>
            </a:r>
            <a:r>
              <a:rPr lang="en-US" altLang="ko-KR" sz="1600"/>
              <a:t>gateway_id</a:t>
            </a:r>
          </a:p>
          <a:p>
            <a:pPr lvl="2"/>
            <a:r>
              <a:rPr lang="en-US" altLang="ko-KR" sz="1200"/>
              <a:t>0</a:t>
            </a:r>
            <a:r>
              <a:rPr lang="ko-KR" altLang="en-US" sz="1200"/>
              <a:t>인 경우 </a:t>
            </a:r>
            <a:r>
              <a:rPr lang="en-US" altLang="ko-KR" sz="1200"/>
              <a:t>Gateway</a:t>
            </a:r>
            <a:r>
              <a:rPr lang="ko-KR" altLang="en-US" sz="1200"/>
              <a:t>를 거치지 않음</a:t>
            </a:r>
            <a:br>
              <a:rPr lang="en-US" altLang="ko-KR" sz="1200"/>
            </a:br>
            <a:endParaRPr lang="en-US" altLang="ko-KR" sz="1200"/>
          </a:p>
          <a:p>
            <a:pPr marL="457200" lvl="1" indent="0">
              <a:buNone/>
            </a:pPr>
            <a:endParaRPr lang="en-US" altLang="ko-KR" sz="1400"/>
          </a:p>
          <a:p>
            <a:pPr marL="457200" lvl="1" indent="0">
              <a:buNone/>
            </a:pPr>
            <a:br>
              <a:rPr lang="en-US" altLang="ko-KR" sz="1400"/>
            </a:br>
            <a:endParaRPr lang="en-US" altLang="ko-KR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BDE614-7239-407F-8A54-AAD0B0C2CD90}"/>
              </a:ext>
            </a:extLst>
          </p:cNvPr>
          <p:cNvSpPr/>
          <p:nvPr/>
        </p:nvSpPr>
        <p:spPr>
          <a:xfrm>
            <a:off x="6164197" y="3789040"/>
            <a:ext cx="1152128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B1674E-EBCF-4E54-859B-94810E71A2D4}"/>
              </a:ext>
            </a:extLst>
          </p:cNvPr>
          <p:cNvCxnSpPr>
            <a:cxnSpLocks/>
          </p:cNvCxnSpPr>
          <p:nvPr/>
        </p:nvCxnSpPr>
        <p:spPr>
          <a:xfrm>
            <a:off x="2979804" y="3068960"/>
            <a:ext cx="3184393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844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메시지 플로우 차트 </a:t>
            </a:r>
            <a:r>
              <a:rPr lang="en-US" altLang="ko-KR"/>
              <a:t>(</a:t>
            </a:r>
            <a:r>
              <a:rPr lang="ko-KR" altLang="en-US"/>
              <a:t>등록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9073C-A0E5-4CF6-A4D6-A1246937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1124744"/>
            <a:ext cx="6687447" cy="54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메시지 플로우 차트 </a:t>
            </a:r>
            <a:r>
              <a:rPr lang="en-US" altLang="ko-KR"/>
              <a:t>(</a:t>
            </a:r>
            <a:r>
              <a:rPr lang="ko-KR" altLang="en-US"/>
              <a:t>수집 </a:t>
            </a:r>
            <a:r>
              <a:rPr lang="en-US" altLang="ko-KR"/>
              <a:t>/ </a:t>
            </a:r>
            <a:r>
              <a:rPr lang="ko-KR" altLang="en-US"/>
              <a:t>제어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C3155-7DC3-4599-85CC-34EB975D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24744"/>
            <a:ext cx="6852407" cy="51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Device Agent </a:t>
            </a:r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CBE7C-153B-4286-9D38-D46D9745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rule</a:t>
            </a:r>
            <a:r>
              <a:rPr lang="ko-KR" altLang="en-US" sz="2400"/>
              <a:t> 스크립트 작성 부 추가</a:t>
            </a:r>
            <a:endParaRPr lang="en-US" altLang="ko-KR" sz="2400"/>
          </a:p>
          <a:p>
            <a:pPr lvl="1"/>
            <a:r>
              <a:rPr lang="en-US" altLang="ko-KR" sz="2000"/>
              <a:t>ruleWriter.py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r>
              <a:rPr lang="en-US" altLang="ko-KR" sz="2400"/>
              <a:t>Gateway(odroid)</a:t>
            </a:r>
            <a:r>
              <a:rPr lang="ko-KR" altLang="en-US" sz="2400"/>
              <a:t>에 연결된 </a:t>
            </a:r>
            <a:r>
              <a:rPr lang="en-US" altLang="ko-KR" sz="2400"/>
              <a:t>Device, Resource </a:t>
            </a:r>
            <a:r>
              <a:rPr lang="ko-KR" altLang="en-US" sz="2400"/>
              <a:t>조사</a:t>
            </a:r>
            <a:endParaRPr lang="en-US" altLang="ko-KR" sz="2400"/>
          </a:p>
          <a:p>
            <a:pPr lvl="1"/>
            <a:r>
              <a:rPr lang="en-US" altLang="ko-KR" sz="2000"/>
              <a:t>Gateway</a:t>
            </a:r>
            <a:r>
              <a:rPr lang="ko-KR" altLang="en-US" sz="2000"/>
              <a:t>에 연결된 </a:t>
            </a:r>
            <a:r>
              <a:rPr lang="en-US" altLang="ko-KR" sz="2000"/>
              <a:t>Device</a:t>
            </a:r>
            <a:r>
              <a:rPr lang="ko-KR" altLang="en-US" sz="2000"/>
              <a:t>가 조회되지않으면 아무내용도 저장하지 않는다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Device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</a:rPr>
              <a:t>에 연결된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Resource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</a:rPr>
              <a:t>가 조회되지 않으면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, Device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</a:rPr>
              <a:t>정보 또한 저장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x </a:t>
            </a:r>
            <a:r>
              <a:rPr lang="ko-KR" altLang="en-US" sz="2000"/>
              <a:t>→ </a:t>
            </a:r>
            <a:r>
              <a:rPr lang="en-US" altLang="ko-KR" sz="2000"/>
              <a:t>Device </a:t>
            </a:r>
            <a:r>
              <a:rPr lang="ko-KR" altLang="en-US" sz="2000"/>
              <a:t>정보만 저장</a:t>
            </a:r>
            <a:r>
              <a:rPr lang="en-US" altLang="ko-KR" sz="20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746DAC-E2DE-4F0B-AA57-D29D2FC08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5184576" cy="16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Device Agent </a:t>
            </a:r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CBE7C-153B-4286-9D38-D46D9745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rule</a:t>
            </a:r>
            <a:r>
              <a:rPr lang="ko-KR" altLang="en-US" sz="2400"/>
              <a:t> 스크립트 작성 부 추가</a:t>
            </a:r>
            <a:endParaRPr lang="en-US" altLang="ko-KR" sz="2400"/>
          </a:p>
          <a:p>
            <a:pPr lvl="1"/>
            <a:r>
              <a:rPr lang="ko-KR" altLang="en-US" sz="2000"/>
              <a:t>저장된 메타데이터를 통해 센서를 특정함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DC88D-34A9-4938-B744-242FA9351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81076"/>
            <a:ext cx="5112568" cy="47181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7C76F2-F381-4D65-97B0-D8E37B14FE2A}"/>
              </a:ext>
            </a:extLst>
          </p:cNvPr>
          <p:cNvSpPr/>
          <p:nvPr/>
        </p:nvSpPr>
        <p:spPr>
          <a:xfrm>
            <a:off x="1987296" y="5424130"/>
            <a:ext cx="5393016" cy="1173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3B3213-394C-421B-8EE4-5C291746394C}"/>
              </a:ext>
            </a:extLst>
          </p:cNvPr>
          <p:cNvSpPr/>
          <p:nvPr/>
        </p:nvSpPr>
        <p:spPr>
          <a:xfrm>
            <a:off x="1973976" y="4149080"/>
            <a:ext cx="5406336" cy="720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1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이전 방식</a:t>
            </a:r>
            <a:endParaRPr lang="en-US" altLang="ko-KR" sz="2400"/>
          </a:p>
          <a:p>
            <a:pPr lvl="1"/>
            <a:r>
              <a:rPr lang="en-US" altLang="ko-KR" sz="2000"/>
              <a:t>(</a:t>
            </a:r>
            <a:r>
              <a:rPr lang="ko-KR" altLang="en-US" sz="2000"/>
              <a:t>구</a:t>
            </a:r>
            <a:r>
              <a:rPr lang="en-US" altLang="ko-KR" sz="2000"/>
              <a:t>) </a:t>
            </a:r>
            <a:r>
              <a:rPr lang="ko-KR" altLang="en-US" sz="2000"/>
              <a:t>봉서산 </a:t>
            </a:r>
            <a:r>
              <a:rPr lang="en-US" altLang="ko-KR" sz="2000"/>
              <a:t>HDD : 300GB </a:t>
            </a:r>
            <a:r>
              <a:rPr lang="en-US" altLang="ko-KR" sz="1800"/>
              <a:t>(Ubuntu 14.04)</a:t>
            </a:r>
            <a:r>
              <a:rPr lang="en-US" altLang="ko-KR" sz="2000"/>
              <a:t> + 300GB </a:t>
            </a:r>
            <a:r>
              <a:rPr lang="en-US" altLang="ko-KR" sz="1800"/>
              <a:t>(Backup)</a:t>
            </a:r>
          </a:p>
          <a:p>
            <a:pPr lvl="1"/>
            <a:r>
              <a:rPr lang="ko-KR" altLang="en-US" sz="2000"/>
              <a:t>기존에 설치되어있던 </a:t>
            </a:r>
            <a:r>
              <a:rPr lang="en-US" altLang="ko-KR" sz="2000"/>
              <a:t>HDD</a:t>
            </a:r>
            <a:r>
              <a:rPr lang="ko-KR" altLang="en-US" sz="2000"/>
              <a:t>를 새로 구매한 </a:t>
            </a:r>
            <a:r>
              <a:rPr lang="en-US" altLang="ko-KR" sz="2000"/>
              <a:t>2TB HDD</a:t>
            </a:r>
            <a:r>
              <a:rPr lang="ko-KR" altLang="en-US" sz="2000"/>
              <a:t>에 </a:t>
            </a:r>
            <a:r>
              <a:rPr lang="en-US" altLang="ko-KR" sz="2000"/>
              <a:t>dump.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이전 </a:t>
            </a:r>
            <a:r>
              <a:rPr lang="en-US" altLang="ko-KR" sz="2000"/>
              <a:t>Backup HDD, </a:t>
            </a:r>
            <a:r>
              <a:rPr lang="ko-KR" altLang="en-US" sz="2000"/>
              <a:t>외장 하드는 동일하게 사용</a:t>
            </a:r>
            <a:r>
              <a:rPr lang="en-US" altLang="ko-KR" sz="2000"/>
              <a:t>. </a:t>
            </a:r>
            <a:r>
              <a:rPr lang="ko-KR" altLang="en-US" sz="2000"/>
              <a:t>따라서 </a:t>
            </a:r>
            <a:r>
              <a:rPr lang="en-US" altLang="ko-KR" sz="2000"/>
              <a:t>OS</a:t>
            </a:r>
            <a:r>
              <a:rPr lang="ko-KR" altLang="en-US" sz="2000"/>
              <a:t>가 설치된 </a:t>
            </a:r>
            <a:r>
              <a:rPr lang="en-US" altLang="ko-KR" sz="2000"/>
              <a:t>HDD</a:t>
            </a:r>
            <a:r>
              <a:rPr lang="ko-KR" altLang="en-US" sz="2000"/>
              <a:t>의 용량만 늘려 사용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이전 방식 문제점</a:t>
            </a:r>
            <a:endParaRPr lang="en-US" altLang="ko-KR" sz="2400"/>
          </a:p>
          <a:p>
            <a:pPr lvl="1"/>
            <a:r>
              <a:rPr lang="en-US" altLang="ko-KR" sz="2000"/>
              <a:t>(</a:t>
            </a:r>
            <a:r>
              <a:rPr lang="ko-KR" altLang="en-US" sz="2000"/>
              <a:t>구</a:t>
            </a:r>
            <a:r>
              <a:rPr lang="en-US" altLang="ko-KR" sz="2000"/>
              <a:t>) </a:t>
            </a:r>
            <a:r>
              <a:rPr lang="ko-KR" altLang="en-US" sz="2000"/>
              <a:t>봉서산 </a:t>
            </a:r>
            <a:r>
              <a:rPr lang="en-US" altLang="ko-KR" sz="2000"/>
              <a:t>HDD</a:t>
            </a:r>
            <a:r>
              <a:rPr lang="ko-KR" altLang="en-US" sz="2000"/>
              <a:t>와 속도차이가 거의 없음</a:t>
            </a:r>
            <a:r>
              <a:rPr lang="en-US" altLang="ko-KR" sz="2000"/>
              <a:t>.</a:t>
            </a:r>
          </a:p>
          <a:p>
            <a:pPr lvl="2"/>
            <a:r>
              <a:rPr lang="ko-KR" altLang="en-US" sz="1600"/>
              <a:t>장기간 사용한 </a:t>
            </a:r>
            <a:r>
              <a:rPr lang="en-US" altLang="ko-KR" sz="1600"/>
              <a:t>HDD</a:t>
            </a:r>
            <a:r>
              <a:rPr lang="ko-KR" altLang="en-US" sz="1600"/>
              <a:t>의 환경을 그대로 가져왔으므로 속도향상 기대 어려움</a:t>
            </a:r>
            <a:endParaRPr lang="en-US" altLang="ko-KR" sz="1600"/>
          </a:p>
          <a:p>
            <a:pPr lvl="1"/>
            <a:r>
              <a:rPr lang="en-US" altLang="ko-KR" sz="2000"/>
              <a:t>GRUB</a:t>
            </a:r>
            <a:r>
              <a:rPr lang="ko-KR" altLang="en-US" sz="2000"/>
              <a:t> </a:t>
            </a:r>
            <a:r>
              <a:rPr lang="en-US" altLang="ko-KR" sz="2000"/>
              <a:t>timeout</a:t>
            </a:r>
            <a:r>
              <a:rPr lang="ko-KR" altLang="en-US" sz="2000"/>
              <a:t> 설정 미반영</a:t>
            </a:r>
            <a:endParaRPr lang="en-US" altLang="ko-KR" sz="2000"/>
          </a:p>
          <a:p>
            <a:pPr lvl="2"/>
            <a:r>
              <a:rPr lang="ko-KR" altLang="en-US" sz="1600"/>
              <a:t>부팅 시</a:t>
            </a:r>
            <a:r>
              <a:rPr lang="en-US" altLang="ko-KR" sz="1600"/>
              <a:t>, GRUB </a:t>
            </a:r>
            <a:r>
              <a:rPr lang="ko-KR" altLang="en-US" sz="1600"/>
              <a:t>화면에서 엔터를 누르기 전까지 부팅되지 않음</a:t>
            </a:r>
            <a:r>
              <a:rPr lang="en-US" altLang="ko-KR" sz="1600"/>
              <a:t>.	</a:t>
            </a:r>
          </a:p>
          <a:p>
            <a:pPr lvl="2"/>
            <a:r>
              <a:rPr lang="en-US" altLang="ko-KR" sz="1600"/>
              <a:t>GRUB </a:t>
            </a:r>
            <a:r>
              <a:rPr lang="ko-KR" altLang="en-US" sz="1600"/>
              <a:t>설정을 변경하여도 반영되지 않음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25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개선 사항</a:t>
            </a:r>
          </a:p>
          <a:p>
            <a:pPr lvl="1"/>
            <a:r>
              <a:rPr lang="en-US" altLang="ko-KR" sz="2000"/>
              <a:t>Ubuntu 16.04 LTS </a:t>
            </a:r>
            <a:r>
              <a:rPr lang="ko-KR" altLang="en-US" sz="2000"/>
              <a:t>설치 후</a:t>
            </a:r>
            <a:r>
              <a:rPr lang="en-US" altLang="ko-KR" sz="2000"/>
              <a:t>, Wordpress, APM</a:t>
            </a:r>
            <a:r>
              <a:rPr lang="ko-KR" altLang="en-US" sz="2000"/>
              <a:t>을 따로 설치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APM : Apache2, php</a:t>
            </a:r>
          </a:p>
          <a:p>
            <a:endParaRPr lang="en-US" altLang="ko-KR" sz="2400"/>
          </a:p>
          <a:p>
            <a:r>
              <a:rPr lang="en-US" altLang="ko-KR" sz="2400"/>
              <a:t>Wordpress </a:t>
            </a:r>
            <a:r>
              <a:rPr lang="ko-KR" altLang="en-US" sz="2400"/>
              <a:t>백업</a:t>
            </a:r>
          </a:p>
          <a:p>
            <a:pPr lvl="1"/>
            <a:r>
              <a:rPr lang="en-US" altLang="ko-KR" sz="2000"/>
              <a:t>(</a:t>
            </a:r>
            <a:r>
              <a:rPr lang="ko-KR" altLang="en-US" sz="2000"/>
              <a:t>구</a:t>
            </a:r>
            <a:r>
              <a:rPr lang="en-US" altLang="ko-KR" sz="2000"/>
              <a:t>) </a:t>
            </a:r>
            <a:r>
              <a:rPr lang="ko-KR" altLang="en-US" sz="2000"/>
              <a:t>봉서산 </a:t>
            </a:r>
            <a:r>
              <a:rPr lang="en-US" altLang="ko-KR" sz="2000"/>
              <a:t>HDD</a:t>
            </a:r>
            <a:r>
              <a:rPr lang="ko-KR" altLang="en-US" sz="2000"/>
              <a:t>의 </a:t>
            </a:r>
            <a:r>
              <a:rPr lang="en-US" altLang="ko-KR" sz="2000"/>
              <a:t>Wordpress </a:t>
            </a:r>
            <a:r>
              <a:rPr lang="ko-KR" altLang="en-US" sz="2000"/>
              <a:t>폴더 백업</a:t>
            </a:r>
          </a:p>
          <a:p>
            <a:pPr lvl="1"/>
            <a:r>
              <a:rPr lang="en-US" altLang="ko-KR" sz="2000"/>
              <a:t>/var/www/wordpress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Mysql</a:t>
            </a:r>
            <a:r>
              <a:rPr lang="ko-KR" altLang="en-US" sz="2400"/>
              <a:t> </a:t>
            </a:r>
            <a:r>
              <a:rPr lang="en-US" altLang="ko-KR" sz="2400"/>
              <a:t>dump</a:t>
            </a:r>
          </a:p>
          <a:p>
            <a:pPr lvl="1"/>
            <a:r>
              <a:rPr lang="en-US" altLang="ko-KR" sz="2000"/>
              <a:t>Mysql </a:t>
            </a:r>
            <a:r>
              <a:rPr lang="ko-KR" altLang="en-US" sz="2000"/>
              <a:t>서버의 모든 </a:t>
            </a:r>
            <a:r>
              <a:rPr lang="en-US" altLang="ko-KR" sz="2000"/>
              <a:t>DB</a:t>
            </a:r>
            <a:r>
              <a:rPr lang="ko-KR" altLang="en-US" sz="2000"/>
              <a:t>를 가져옴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AA83B3-0439-4A56-B85F-796EC87AC21C}"/>
              </a:ext>
            </a:extLst>
          </p:cNvPr>
          <p:cNvSpPr/>
          <p:nvPr/>
        </p:nvSpPr>
        <p:spPr>
          <a:xfrm>
            <a:off x="1475656" y="5445224"/>
            <a:ext cx="6912768" cy="36004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$mysqldump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-uroot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-p </a:t>
            </a:r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-A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__________.sql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E6CB3-4F0E-4468-A620-90FC31648F2E}"/>
              </a:ext>
            </a:extLst>
          </p:cNvPr>
          <p:cNvSpPr/>
          <p:nvPr/>
        </p:nvSpPr>
        <p:spPr>
          <a:xfrm>
            <a:off x="1489157" y="3933056"/>
            <a:ext cx="6912768" cy="36004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$tar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-cvpf   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파일명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.tar.gz   /var/www/wordpress 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1695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z="14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1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21189</TotalTime>
  <Words>591</Words>
  <Application>Microsoft Office PowerPoint</Application>
  <PresentationFormat>화면 슬라이드 쇼(4:3)</PresentationFormat>
  <Paragraphs>155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HY헤드라인M</vt:lpstr>
      <vt:lpstr>굴림</vt:lpstr>
      <vt:lpstr>나눔스퀘어 Bold</vt:lpstr>
      <vt:lpstr>맑은 고딕</vt:lpstr>
      <vt:lpstr>Arial</vt:lpstr>
      <vt:lpstr>Times New Roman</vt:lpstr>
      <vt:lpstr>Wingdings</vt:lpstr>
      <vt:lpstr>Default Theme</vt:lpstr>
      <vt:lpstr>구성도 &amp; CS2 개선</vt:lpstr>
      <vt:lpstr>이번 주</vt:lpstr>
      <vt:lpstr>전체 구성도 </vt:lpstr>
      <vt:lpstr>메시지 플로우 차트 (등록)</vt:lpstr>
      <vt:lpstr>메시지 플로우 차트 (수집 / 제어)</vt:lpstr>
      <vt:lpstr>Device Agent 수정</vt:lpstr>
      <vt:lpstr>Device Agent 수정</vt:lpstr>
      <vt:lpstr>CS2 속도 개선</vt:lpstr>
      <vt:lpstr>CS2 속도 개선</vt:lpstr>
      <vt:lpstr>CS2 속도 개선</vt:lpstr>
      <vt:lpstr>CS2 속도 개선</vt:lpstr>
      <vt:lpstr>CS2 속도 개선</vt:lpstr>
      <vt:lpstr>CS2 속도 개선</vt:lpstr>
      <vt:lpstr>CS2 속도 개선</vt:lpstr>
      <vt:lpstr>CS2 속도 개선</vt:lpstr>
      <vt:lpstr>CS2 속도 개선</vt:lpstr>
      <vt:lpstr>추후 해결해야할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965</cp:revision>
  <cp:lastPrinted>2018-08-28T07:49:35Z</cp:lastPrinted>
  <dcterms:created xsi:type="dcterms:W3CDTF">2013-09-09T21:16:08Z</dcterms:created>
  <dcterms:modified xsi:type="dcterms:W3CDTF">2018-08-30T01:37:20Z</dcterms:modified>
</cp:coreProperties>
</file>