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56" r:id="rId2"/>
    <p:sldId id="497" r:id="rId3"/>
    <p:sldId id="498" r:id="rId4"/>
    <p:sldId id="500" r:id="rId5"/>
    <p:sldId id="503" r:id="rId6"/>
    <p:sldId id="501" r:id="rId7"/>
    <p:sldId id="504" r:id="rId8"/>
    <p:sldId id="505" r:id="rId9"/>
    <p:sldId id="506" r:id="rId10"/>
    <p:sldId id="502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07" r:id="rId26"/>
    <p:sldId id="393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5C5"/>
    <a:srgbClr val="EEEEEE"/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6409" autoAdjust="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anBeom" userId="cc4f4f4f905804fb" providerId="LiveId" clId="{7870A278-833F-4C19-9134-4851D86F870C}"/>
    <pc:docChg chg="undo custSel addSld delSld modSld sldOrd">
      <pc:chgData name="Lee HanBeom" userId="cc4f4f4f905804fb" providerId="LiveId" clId="{7870A278-833F-4C19-9134-4851D86F870C}" dt="2018-09-28T09:33:06.762" v="8049" actId="1076"/>
      <pc:docMkLst>
        <pc:docMk/>
      </pc:docMkLst>
      <pc:sldChg chg="modSp del">
        <pc:chgData name="Lee HanBeom" userId="cc4f4f4f905804fb" providerId="LiveId" clId="{7870A278-833F-4C19-9134-4851D86F870C}" dt="2018-09-28T02:25:07.456" v="96" actId="2696"/>
        <pc:sldMkLst>
          <pc:docMk/>
          <pc:sldMk cId="3249939909" sldId="256"/>
        </pc:sldMkLst>
        <pc:spChg chg="mod">
          <ac:chgData name="Lee HanBeom" userId="cc4f4f4f905804fb" providerId="LiveId" clId="{7870A278-833F-4C19-9134-4851D86F870C}" dt="2018-09-28T02:25:01.646" v="77" actId="403"/>
          <ac:spMkLst>
            <pc:docMk/>
            <pc:sldMk cId="3249939909" sldId="256"/>
            <ac:spMk id="2" creationId="{00000000-0000-0000-0000-000000000000}"/>
          </ac:spMkLst>
        </pc:spChg>
        <pc:spChg chg="mod">
          <ac:chgData name="Lee HanBeom" userId="cc4f4f4f905804fb" providerId="LiveId" clId="{7870A278-833F-4C19-9134-4851D86F870C}" dt="2018-09-28T02:25:02.032" v="87" actId="20577"/>
          <ac:spMkLst>
            <pc:docMk/>
            <pc:sldMk cId="3249939909" sldId="256"/>
            <ac:spMk id="3" creationId="{00000000-0000-0000-0000-000000000000}"/>
          </ac:spMkLst>
        </pc:spChg>
      </pc:sldChg>
      <pc:sldChg chg="addSp modSp add del">
        <pc:chgData name="Lee HanBeom" userId="cc4f4f4f905804fb" providerId="LiveId" clId="{7870A278-833F-4C19-9134-4851D86F870C}" dt="2018-09-28T05:31:01.963" v="2392" actId="20577"/>
        <pc:sldMkLst>
          <pc:docMk/>
          <pc:sldMk cId="1012637760" sldId="497"/>
        </pc:sldMkLst>
        <pc:spChg chg="mod">
          <ac:chgData name="Lee HanBeom" userId="cc4f4f4f905804fb" providerId="LiveId" clId="{7870A278-833F-4C19-9134-4851D86F870C}" dt="2018-09-28T02:44:45.648" v="124" actId="20577"/>
          <ac:spMkLst>
            <pc:docMk/>
            <pc:sldMk cId="1012637760" sldId="497"/>
            <ac:spMk id="2" creationId="{00000000-0000-0000-0000-000000000000}"/>
          </ac:spMkLst>
        </pc:spChg>
        <pc:spChg chg="add mod">
          <ac:chgData name="Lee HanBeom" userId="cc4f4f4f905804fb" providerId="LiveId" clId="{7870A278-833F-4C19-9134-4851D86F870C}" dt="2018-09-28T05:31:01.963" v="2392" actId="20577"/>
          <ac:spMkLst>
            <pc:docMk/>
            <pc:sldMk cId="1012637760" sldId="497"/>
            <ac:spMk id="3" creationId="{7257E54E-84B0-4E5B-8ACE-7F8C1748FDC8}"/>
          </ac:spMkLst>
        </pc:spChg>
        <pc:spChg chg="mod">
          <ac:chgData name="Lee HanBeom" userId="cc4f4f4f905804fb" providerId="LiveId" clId="{7870A278-833F-4C19-9134-4851D86F870C}" dt="2018-09-28T02:49:22.972" v="207" actId="20577"/>
          <ac:spMkLst>
            <pc:docMk/>
            <pc:sldMk cId="1012637760" sldId="497"/>
            <ac:spMk id="9" creationId="{0371F4DB-13CD-47C3-B2A8-AE9E160ACFE1}"/>
          </ac:spMkLst>
        </pc:spChg>
        <pc:picChg chg="add mod">
          <ac:chgData name="Lee HanBeom" userId="cc4f4f4f905804fb" providerId="LiveId" clId="{7870A278-833F-4C19-9134-4851D86F870C}" dt="2018-09-28T05:21:12.359" v="1596" actId="1076"/>
          <ac:picMkLst>
            <pc:docMk/>
            <pc:sldMk cId="1012637760" sldId="497"/>
            <ac:picMk id="4" creationId="{75FF011A-8E5E-430E-8839-AAEF1BB5E858}"/>
          </ac:picMkLst>
        </pc:picChg>
        <pc:picChg chg="add mod">
          <ac:chgData name="Lee HanBeom" userId="cc4f4f4f905804fb" providerId="LiveId" clId="{7870A278-833F-4C19-9134-4851D86F870C}" dt="2018-09-28T05:21:21.770" v="1603" actId="1038"/>
          <ac:picMkLst>
            <pc:docMk/>
            <pc:sldMk cId="1012637760" sldId="497"/>
            <ac:picMk id="5" creationId="{AE63D2DC-21B7-421C-955A-E2308241EB79}"/>
          </ac:picMkLst>
        </pc:picChg>
      </pc:sldChg>
    </pc:docChg>
  </pc:docChgLst>
  <pc:docChgLst>
    <pc:chgData name="Lee HanBeom" userId="cc4f4f4f905804fb" providerId="LiveId" clId="{C44003B9-F278-48DC-944D-968D27791947}"/>
    <pc:docChg chg="custSel addSld delSld modSld">
      <pc:chgData name="Lee HanBeom" userId="cc4f4f4f905804fb" providerId="LiveId" clId="{C44003B9-F278-48DC-944D-968D27791947}" dt="2018-11-27T18:03:51.994" v="1162" actId="5793"/>
      <pc:docMkLst>
        <pc:docMk/>
      </pc:docMkLst>
      <pc:sldChg chg="modSp">
        <pc:chgData name="Lee HanBeom" userId="cc4f4f4f905804fb" providerId="LiveId" clId="{C44003B9-F278-48DC-944D-968D27791947}" dt="2018-11-27T17:57:56.841" v="46" actId="20577"/>
        <pc:sldMkLst>
          <pc:docMk/>
          <pc:sldMk cId="3249939909" sldId="256"/>
        </pc:sldMkLst>
        <pc:spChg chg="mod">
          <ac:chgData name="Lee HanBeom" userId="cc4f4f4f905804fb" providerId="LiveId" clId="{C44003B9-F278-48DC-944D-968D27791947}" dt="2018-11-27T17:57:53.145" v="41" actId="20577"/>
          <ac:spMkLst>
            <pc:docMk/>
            <pc:sldMk cId="3249939909" sldId="256"/>
            <ac:spMk id="2" creationId="{00000000-0000-0000-0000-000000000000}"/>
          </ac:spMkLst>
        </pc:spChg>
        <pc:spChg chg="mod">
          <ac:chgData name="Lee HanBeom" userId="cc4f4f4f905804fb" providerId="LiveId" clId="{C44003B9-F278-48DC-944D-968D27791947}" dt="2018-11-27T17:57:56.841" v="46" actId="20577"/>
          <ac:spMkLst>
            <pc:docMk/>
            <pc:sldMk cId="3249939909" sldId="256"/>
            <ac:spMk id="3" creationId="{00000000-0000-0000-0000-000000000000}"/>
          </ac:spMkLst>
        </pc:spChg>
      </pc:sldChg>
      <pc:sldChg chg="delSp modSp">
        <pc:chgData name="Lee HanBeom" userId="cc4f4f4f905804fb" providerId="LiveId" clId="{C44003B9-F278-48DC-944D-968D27791947}" dt="2018-11-27T18:03:51.994" v="1162" actId="5793"/>
        <pc:sldMkLst>
          <pc:docMk/>
          <pc:sldMk cId="1012637760" sldId="497"/>
        </pc:sldMkLst>
        <pc:spChg chg="mod">
          <ac:chgData name="Lee HanBeom" userId="cc4f4f4f905804fb" providerId="LiveId" clId="{C44003B9-F278-48DC-944D-968D27791947}" dt="2018-11-27T17:58:06.777" v="83" actId="5793"/>
          <ac:spMkLst>
            <pc:docMk/>
            <pc:sldMk cId="1012637760" sldId="497"/>
            <ac:spMk id="2" creationId="{00000000-0000-0000-0000-000000000000}"/>
          </ac:spMkLst>
        </pc:spChg>
        <pc:spChg chg="del">
          <ac:chgData name="Lee HanBeom" userId="cc4f4f4f905804fb" providerId="LiveId" clId="{C44003B9-F278-48DC-944D-968D27791947}" dt="2018-11-27T17:58:10.520" v="86" actId="478"/>
          <ac:spMkLst>
            <pc:docMk/>
            <pc:sldMk cId="1012637760" sldId="497"/>
            <ac:spMk id="3" creationId="{7257E54E-84B0-4E5B-8ACE-7F8C1748FDC8}"/>
          </ac:spMkLst>
        </pc:spChg>
        <pc:spChg chg="mod">
          <ac:chgData name="Lee HanBeom" userId="cc4f4f4f905804fb" providerId="LiveId" clId="{C44003B9-F278-48DC-944D-968D27791947}" dt="2018-11-27T18:03:51.994" v="1162" actId="5793"/>
          <ac:spMkLst>
            <pc:docMk/>
            <pc:sldMk cId="1012637760" sldId="497"/>
            <ac:spMk id="9" creationId="{0371F4DB-13CD-47C3-B2A8-AE9E160ACFE1}"/>
          </ac:spMkLst>
        </pc:spChg>
        <pc:picChg chg="del">
          <ac:chgData name="Lee HanBeom" userId="cc4f4f4f905804fb" providerId="LiveId" clId="{C44003B9-F278-48DC-944D-968D27791947}" dt="2018-11-27T17:58:06.862" v="84" actId="478"/>
          <ac:picMkLst>
            <pc:docMk/>
            <pc:sldMk cId="1012637760" sldId="497"/>
            <ac:picMk id="4" creationId="{75FF011A-8E5E-430E-8839-AAEF1BB5E858}"/>
          </ac:picMkLst>
        </pc:picChg>
        <pc:picChg chg="del">
          <ac:chgData name="Lee HanBeom" userId="cc4f4f4f905804fb" providerId="LiveId" clId="{C44003B9-F278-48DC-944D-968D27791947}" dt="2018-11-27T17:58:08.264" v="85" actId="478"/>
          <ac:picMkLst>
            <pc:docMk/>
            <pc:sldMk cId="1012637760" sldId="497"/>
            <ac:picMk id="5" creationId="{AE63D2DC-21B7-421C-955A-E2308241EB79}"/>
          </ac:picMkLst>
        </pc:picChg>
      </pc:sldChg>
      <pc:sldChg chg="del">
        <pc:chgData name="Lee HanBeom" userId="cc4f4f4f905804fb" providerId="LiveId" clId="{C44003B9-F278-48DC-944D-968D27791947}" dt="2018-11-27T17:58:01.367" v="53" actId="2696"/>
        <pc:sldMkLst>
          <pc:docMk/>
          <pc:sldMk cId="997719294" sldId="498"/>
        </pc:sldMkLst>
      </pc:sldChg>
      <pc:sldChg chg="modSp add">
        <pc:chgData name="Lee HanBeom" userId="cc4f4f4f905804fb" providerId="LiveId" clId="{C44003B9-F278-48DC-944D-968D27791947}" dt="2018-11-27T17:59:24.264" v="244" actId="20577"/>
        <pc:sldMkLst>
          <pc:docMk/>
          <pc:sldMk cId="1692850155" sldId="498"/>
        </pc:sldMkLst>
        <pc:spChg chg="mod">
          <ac:chgData name="Lee HanBeom" userId="cc4f4f4f905804fb" providerId="LiveId" clId="{C44003B9-F278-48DC-944D-968D27791947}" dt="2018-11-27T17:58:21.445" v="130" actId="20577"/>
          <ac:spMkLst>
            <pc:docMk/>
            <pc:sldMk cId="1692850155" sldId="498"/>
            <ac:spMk id="2" creationId="{00000000-0000-0000-0000-000000000000}"/>
          </ac:spMkLst>
        </pc:spChg>
        <pc:spChg chg="mod">
          <ac:chgData name="Lee HanBeom" userId="cc4f4f4f905804fb" providerId="LiveId" clId="{C44003B9-F278-48DC-944D-968D27791947}" dt="2018-11-27T17:59:24.264" v="244" actId="20577"/>
          <ac:spMkLst>
            <pc:docMk/>
            <pc:sldMk cId="1692850155" sldId="498"/>
            <ac:spMk id="9" creationId="{0371F4DB-13CD-47C3-B2A8-AE9E160ACFE1}"/>
          </ac:spMkLst>
        </pc:spChg>
      </pc:sldChg>
      <pc:sldChg chg="modSp add">
        <pc:chgData name="Lee HanBeom" userId="cc4f4f4f905804fb" providerId="LiveId" clId="{C44003B9-F278-48DC-944D-968D27791947}" dt="2018-11-27T17:58:57.684" v="200" actId="5793"/>
        <pc:sldMkLst>
          <pc:docMk/>
          <pc:sldMk cId="848565544" sldId="499"/>
        </pc:sldMkLst>
        <pc:spChg chg="mod">
          <ac:chgData name="Lee HanBeom" userId="cc4f4f4f905804fb" providerId="LiveId" clId="{C44003B9-F278-48DC-944D-968D27791947}" dt="2018-11-27T17:58:57.684" v="200" actId="5793"/>
          <ac:spMkLst>
            <pc:docMk/>
            <pc:sldMk cId="848565544" sldId="499"/>
            <ac:spMk id="2" creationId="{00000000-0000-0000-0000-000000000000}"/>
          </ac:spMkLst>
        </pc:spChg>
      </pc:sldChg>
      <pc:sldChg chg="del">
        <pc:chgData name="Lee HanBeom" userId="cc4f4f4f905804fb" providerId="LiveId" clId="{C44003B9-F278-48DC-944D-968D27791947}" dt="2018-11-27T17:58:01.472" v="58" actId="2696"/>
        <pc:sldMkLst>
          <pc:docMk/>
          <pc:sldMk cId="982083393" sldId="499"/>
        </pc:sldMkLst>
      </pc:sldChg>
      <pc:sldChg chg="modSp add">
        <pc:chgData name="Lee HanBeom" userId="cc4f4f4f905804fb" providerId="LiveId" clId="{C44003B9-F278-48DC-944D-968D27791947}" dt="2018-11-27T17:59:52.197" v="380" actId="5793"/>
        <pc:sldMkLst>
          <pc:docMk/>
          <pc:sldMk cId="1399045874" sldId="500"/>
        </pc:sldMkLst>
        <pc:spChg chg="mod">
          <ac:chgData name="Lee HanBeom" userId="cc4f4f4f905804fb" providerId="LiveId" clId="{C44003B9-F278-48DC-944D-968D27791947}" dt="2018-11-27T17:59:42.214" v="307" actId="5793"/>
          <ac:spMkLst>
            <pc:docMk/>
            <pc:sldMk cId="1399045874" sldId="500"/>
            <ac:spMk id="2" creationId="{00000000-0000-0000-0000-000000000000}"/>
          </ac:spMkLst>
        </pc:spChg>
        <pc:spChg chg="mod">
          <ac:chgData name="Lee HanBeom" userId="cc4f4f4f905804fb" providerId="LiveId" clId="{C44003B9-F278-48DC-944D-968D27791947}" dt="2018-11-27T17:59:52.197" v="380" actId="5793"/>
          <ac:spMkLst>
            <pc:docMk/>
            <pc:sldMk cId="1399045874" sldId="500"/>
            <ac:spMk id="9" creationId="{0371F4DB-13CD-47C3-B2A8-AE9E160ACFE1}"/>
          </ac:spMkLst>
        </pc:spChg>
      </pc:sldChg>
      <pc:sldChg chg="del">
        <pc:chgData name="Lee HanBeom" userId="cc4f4f4f905804fb" providerId="LiveId" clId="{C44003B9-F278-48DC-944D-968D27791947}" dt="2018-11-27T17:58:01.182" v="48" actId="2696"/>
        <pc:sldMkLst>
          <pc:docMk/>
          <pc:sldMk cId="1884742042" sldId="500"/>
        </pc:sldMkLst>
      </pc:sldChg>
      <pc:sldChg chg="del">
        <pc:chgData name="Lee HanBeom" userId="cc4f4f4f905804fb" providerId="LiveId" clId="{C44003B9-F278-48DC-944D-968D27791947}" dt="2018-11-27T17:58:01.238" v="49" actId="2696"/>
        <pc:sldMkLst>
          <pc:docMk/>
          <pc:sldMk cId="2095778486" sldId="501"/>
        </pc:sldMkLst>
      </pc:sldChg>
      <pc:sldChg chg="modSp add">
        <pc:chgData name="Lee HanBeom" userId="cc4f4f4f905804fb" providerId="LiveId" clId="{C44003B9-F278-48DC-944D-968D27791947}" dt="2018-11-27T18:00:11.826" v="444" actId="5793"/>
        <pc:sldMkLst>
          <pc:docMk/>
          <pc:sldMk cId="4291997935" sldId="501"/>
        </pc:sldMkLst>
        <pc:spChg chg="mod">
          <ac:chgData name="Lee HanBeom" userId="cc4f4f4f905804fb" providerId="LiveId" clId="{C44003B9-F278-48DC-944D-968D27791947}" dt="2018-11-27T18:00:01.247" v="396" actId="5793"/>
          <ac:spMkLst>
            <pc:docMk/>
            <pc:sldMk cId="4291997935" sldId="501"/>
            <ac:spMk id="2" creationId="{00000000-0000-0000-0000-000000000000}"/>
          </ac:spMkLst>
        </pc:spChg>
        <pc:spChg chg="mod">
          <ac:chgData name="Lee HanBeom" userId="cc4f4f4f905804fb" providerId="LiveId" clId="{C44003B9-F278-48DC-944D-968D27791947}" dt="2018-11-27T18:00:11.826" v="444" actId="5793"/>
          <ac:spMkLst>
            <pc:docMk/>
            <pc:sldMk cId="4291997935" sldId="501"/>
            <ac:spMk id="9" creationId="{0371F4DB-13CD-47C3-B2A8-AE9E160ACFE1}"/>
          </ac:spMkLst>
        </pc:spChg>
      </pc:sldChg>
      <pc:sldChg chg="modSp add">
        <pc:chgData name="Lee HanBeom" userId="cc4f4f4f905804fb" providerId="LiveId" clId="{C44003B9-F278-48DC-944D-968D27791947}" dt="2018-11-27T18:03:23.904" v="1063" actId="20577"/>
        <pc:sldMkLst>
          <pc:docMk/>
          <pc:sldMk cId="864563829" sldId="502"/>
        </pc:sldMkLst>
        <pc:spChg chg="mod">
          <ac:chgData name="Lee HanBeom" userId="cc4f4f4f905804fb" providerId="LiveId" clId="{C44003B9-F278-48DC-944D-968D27791947}" dt="2018-11-27T18:00:22.018" v="466" actId="20577"/>
          <ac:spMkLst>
            <pc:docMk/>
            <pc:sldMk cId="864563829" sldId="502"/>
            <ac:spMk id="2" creationId="{00000000-0000-0000-0000-000000000000}"/>
          </ac:spMkLst>
        </pc:spChg>
        <pc:spChg chg="mod">
          <ac:chgData name="Lee HanBeom" userId="cc4f4f4f905804fb" providerId="LiveId" clId="{C44003B9-F278-48DC-944D-968D27791947}" dt="2018-11-27T18:03:23.904" v="1063" actId="20577"/>
          <ac:spMkLst>
            <pc:docMk/>
            <pc:sldMk cId="864563829" sldId="502"/>
            <ac:spMk id="9" creationId="{0371F4DB-13CD-47C3-B2A8-AE9E160ACFE1}"/>
          </ac:spMkLst>
        </pc:spChg>
      </pc:sldChg>
      <pc:sldChg chg="del">
        <pc:chgData name="Lee HanBeom" userId="cc4f4f4f905804fb" providerId="LiveId" clId="{C44003B9-F278-48DC-944D-968D27791947}" dt="2018-11-27T17:58:01.327" v="51" actId="2696"/>
        <pc:sldMkLst>
          <pc:docMk/>
          <pc:sldMk cId="134327168" sldId="503"/>
        </pc:sldMkLst>
      </pc:sldChg>
      <pc:sldChg chg="del">
        <pc:chgData name="Lee HanBeom" userId="cc4f4f4f905804fb" providerId="LiveId" clId="{C44003B9-F278-48DC-944D-968D27791947}" dt="2018-11-27T17:58:01.158" v="47" actId="2696"/>
        <pc:sldMkLst>
          <pc:docMk/>
          <pc:sldMk cId="3153212743" sldId="504"/>
        </pc:sldMkLst>
      </pc:sldChg>
      <pc:sldChg chg="del">
        <pc:chgData name="Lee HanBeom" userId="cc4f4f4f905804fb" providerId="LiveId" clId="{C44003B9-F278-48DC-944D-968D27791947}" dt="2018-11-27T17:58:01.277" v="50" actId="2696"/>
        <pc:sldMkLst>
          <pc:docMk/>
          <pc:sldMk cId="2997651486" sldId="505"/>
        </pc:sldMkLst>
      </pc:sldChg>
      <pc:sldChg chg="del">
        <pc:chgData name="Lee HanBeom" userId="cc4f4f4f905804fb" providerId="LiveId" clId="{C44003B9-F278-48DC-944D-968D27791947}" dt="2018-11-27T17:58:01.350" v="52" actId="2696"/>
        <pc:sldMkLst>
          <pc:docMk/>
          <pc:sldMk cId="2836414350" sldId="506"/>
        </pc:sldMkLst>
      </pc:sldChg>
      <pc:sldChg chg="del">
        <pc:chgData name="Lee HanBeom" userId="cc4f4f4f905804fb" providerId="LiveId" clId="{C44003B9-F278-48DC-944D-968D27791947}" dt="2018-11-27T17:58:01.380" v="54" actId="2696"/>
        <pc:sldMkLst>
          <pc:docMk/>
          <pc:sldMk cId="809198887" sldId="507"/>
        </pc:sldMkLst>
      </pc:sldChg>
      <pc:sldChg chg="del">
        <pc:chgData name="Lee HanBeom" userId="cc4f4f4f905804fb" providerId="LiveId" clId="{C44003B9-F278-48DC-944D-968D27791947}" dt="2018-11-27T17:58:01.394" v="55" actId="2696"/>
        <pc:sldMkLst>
          <pc:docMk/>
          <pc:sldMk cId="1564368033" sldId="508"/>
        </pc:sldMkLst>
      </pc:sldChg>
      <pc:sldChg chg="del">
        <pc:chgData name="Lee HanBeom" userId="cc4f4f4f905804fb" providerId="LiveId" clId="{C44003B9-F278-48DC-944D-968D27791947}" dt="2018-11-27T17:58:01.409" v="56" actId="2696"/>
        <pc:sldMkLst>
          <pc:docMk/>
          <pc:sldMk cId="1785444123" sldId="509"/>
        </pc:sldMkLst>
      </pc:sldChg>
      <pc:sldChg chg="del">
        <pc:chgData name="Lee HanBeom" userId="cc4f4f4f905804fb" providerId="LiveId" clId="{C44003B9-F278-48DC-944D-968D27791947}" dt="2018-11-27T17:58:01.443" v="57" actId="2696"/>
        <pc:sldMkLst>
          <pc:docMk/>
          <pc:sldMk cId="943591512" sldId="510"/>
        </pc:sldMkLst>
      </pc:sldChg>
    </pc:docChg>
  </pc:docChgLst>
  <pc:docChgLst>
    <pc:chgData name="Lee HanBeom" userId="cc4f4f4f905804fb" providerId="LiveId" clId="{BE171775-B0B6-445E-B1FE-DE476AF05F0C}"/>
    <pc:docChg chg="undo custSel addSld delSld modSld">
      <pc:chgData name="Lee HanBeom" userId="cc4f4f4f905804fb" providerId="LiveId" clId="{BE171775-B0B6-445E-B1FE-DE476AF05F0C}" dt="2018-11-28T08:13:35.464" v="6024" actId="20577"/>
      <pc:docMkLst>
        <pc:docMk/>
      </pc:docMkLst>
      <pc:sldChg chg="modSp">
        <pc:chgData name="Lee HanBeom" userId="cc4f4f4f905804fb" providerId="LiveId" clId="{BE171775-B0B6-445E-B1FE-DE476AF05F0C}" dt="2018-11-28T05:43:32.896" v="280" actId="20577"/>
        <pc:sldMkLst>
          <pc:docMk/>
          <pc:sldMk cId="1012637760" sldId="497"/>
        </pc:sldMkLst>
        <pc:spChg chg="mod">
          <ac:chgData name="Lee HanBeom" userId="cc4f4f4f905804fb" providerId="LiveId" clId="{BE171775-B0B6-445E-B1FE-DE476AF05F0C}" dt="2018-11-28T05:43:32.896" v="280" actId="20577"/>
          <ac:spMkLst>
            <pc:docMk/>
            <pc:sldMk cId="1012637760" sldId="497"/>
            <ac:spMk id="9" creationId="{0371F4DB-13CD-47C3-B2A8-AE9E160ACFE1}"/>
          </ac:spMkLst>
        </pc:spChg>
      </pc:sldChg>
      <pc:sldChg chg="modSp">
        <pc:chgData name="Lee HanBeom" userId="cc4f4f4f905804fb" providerId="LiveId" clId="{BE171775-B0B6-445E-B1FE-DE476AF05F0C}" dt="2018-11-28T07:29:05.216" v="4016"/>
        <pc:sldMkLst>
          <pc:docMk/>
          <pc:sldMk cId="1692850155" sldId="498"/>
        </pc:sldMkLst>
        <pc:spChg chg="mod">
          <ac:chgData name="Lee HanBeom" userId="cc4f4f4f905804fb" providerId="LiveId" clId="{BE171775-B0B6-445E-B1FE-DE476AF05F0C}" dt="2018-11-28T05:45:57.765" v="298"/>
          <ac:spMkLst>
            <pc:docMk/>
            <pc:sldMk cId="1692850155" sldId="498"/>
            <ac:spMk id="2" creationId="{00000000-0000-0000-0000-000000000000}"/>
          </ac:spMkLst>
        </pc:spChg>
        <pc:spChg chg="mod">
          <ac:chgData name="Lee HanBeom" userId="cc4f4f4f905804fb" providerId="LiveId" clId="{BE171775-B0B6-445E-B1FE-DE476AF05F0C}" dt="2018-11-28T07:29:05.216" v="4016"/>
          <ac:spMkLst>
            <pc:docMk/>
            <pc:sldMk cId="1692850155" sldId="498"/>
            <ac:spMk id="9" creationId="{0371F4DB-13CD-47C3-B2A8-AE9E160ACFE1}"/>
          </ac:spMkLst>
        </pc:spChg>
      </pc:sldChg>
      <pc:sldChg chg="del">
        <pc:chgData name="Lee HanBeom" userId="cc4f4f4f905804fb" providerId="LiveId" clId="{BE171775-B0B6-445E-B1FE-DE476AF05F0C}" dt="2018-11-28T06:56:00.851" v="1371" actId="2696"/>
        <pc:sldMkLst>
          <pc:docMk/>
          <pc:sldMk cId="848565544" sldId="499"/>
        </pc:sldMkLst>
      </pc:sldChg>
      <pc:sldChg chg="addSp delSp modSp">
        <pc:chgData name="Lee HanBeom" userId="cc4f4f4f905804fb" providerId="LiveId" clId="{BE171775-B0B6-445E-B1FE-DE476AF05F0C}" dt="2018-11-28T07:17:19.990" v="2728"/>
        <pc:sldMkLst>
          <pc:docMk/>
          <pc:sldMk cId="1399045874" sldId="500"/>
        </pc:sldMkLst>
        <pc:spChg chg="add mod">
          <ac:chgData name="Lee HanBeom" userId="cc4f4f4f905804fb" providerId="LiveId" clId="{BE171775-B0B6-445E-B1FE-DE476AF05F0C}" dt="2018-11-28T07:17:19.990" v="2728"/>
          <ac:spMkLst>
            <pc:docMk/>
            <pc:sldMk cId="1399045874" sldId="500"/>
            <ac:spMk id="3" creationId="{D7788F2F-BB28-405D-B8F2-EBE87AC8FE2D}"/>
          </ac:spMkLst>
        </pc:spChg>
        <pc:spChg chg="add mod">
          <ac:chgData name="Lee HanBeom" userId="cc4f4f4f905804fb" providerId="LiveId" clId="{BE171775-B0B6-445E-B1FE-DE476AF05F0C}" dt="2018-11-28T07:17:01.746" v="2688" actId="1076"/>
          <ac:spMkLst>
            <pc:docMk/>
            <pc:sldMk cId="1399045874" sldId="500"/>
            <ac:spMk id="5" creationId="{91E0DE3A-DBA4-4351-927B-EEDEEC198B17}"/>
          </ac:spMkLst>
        </pc:spChg>
        <pc:spChg chg="add del mod">
          <ac:chgData name="Lee HanBeom" userId="cc4f4f4f905804fb" providerId="LiveId" clId="{BE171775-B0B6-445E-B1FE-DE476AF05F0C}" dt="2018-11-28T07:15:11.033" v="2289" actId="478"/>
          <ac:spMkLst>
            <pc:docMk/>
            <pc:sldMk cId="1399045874" sldId="500"/>
            <ac:spMk id="6" creationId="{2E6DB1C9-81CE-4AFB-82B0-53315905F894}"/>
          </ac:spMkLst>
        </pc:spChg>
        <pc:spChg chg="mod">
          <ac:chgData name="Lee HanBeom" userId="cc4f4f4f905804fb" providerId="LiveId" clId="{BE171775-B0B6-445E-B1FE-DE476AF05F0C}" dt="2018-11-28T07:16:56.039" v="2686" actId="20577"/>
          <ac:spMkLst>
            <pc:docMk/>
            <pc:sldMk cId="1399045874" sldId="500"/>
            <ac:spMk id="9" creationId="{0371F4DB-13CD-47C3-B2A8-AE9E160ACFE1}"/>
          </ac:spMkLst>
        </pc:spChg>
      </pc:sldChg>
      <pc:sldChg chg="addSp modSp">
        <pc:chgData name="Lee HanBeom" userId="cc4f4f4f905804fb" providerId="LiveId" clId="{BE171775-B0B6-445E-B1FE-DE476AF05F0C}" dt="2018-11-28T07:36:55.546" v="4242"/>
        <pc:sldMkLst>
          <pc:docMk/>
          <pc:sldMk cId="4291997935" sldId="501"/>
        </pc:sldMkLst>
        <pc:spChg chg="add mod">
          <ac:chgData name="Lee HanBeom" userId="cc4f4f4f905804fb" providerId="LiveId" clId="{BE171775-B0B6-445E-B1FE-DE476AF05F0C}" dt="2018-11-28T07:35:45.928" v="4030" actId="1076"/>
          <ac:spMkLst>
            <pc:docMk/>
            <pc:sldMk cId="4291997935" sldId="501"/>
            <ac:spMk id="4" creationId="{D7364E45-E18F-4503-B9B5-943773D21E14}"/>
          </ac:spMkLst>
        </pc:spChg>
        <pc:spChg chg="mod">
          <ac:chgData name="Lee HanBeom" userId="cc4f4f4f905804fb" providerId="LiveId" clId="{BE171775-B0B6-445E-B1FE-DE476AF05F0C}" dt="2018-11-28T07:36:55.546" v="4242"/>
          <ac:spMkLst>
            <pc:docMk/>
            <pc:sldMk cId="4291997935" sldId="501"/>
            <ac:spMk id="9" creationId="{0371F4DB-13CD-47C3-B2A8-AE9E160ACFE1}"/>
          </ac:spMkLst>
        </pc:spChg>
      </pc:sldChg>
      <pc:sldChg chg="modSp">
        <pc:chgData name="Lee HanBeom" userId="cc4f4f4f905804fb" providerId="LiveId" clId="{BE171775-B0B6-445E-B1FE-DE476AF05F0C}" dt="2018-11-28T08:13:35.464" v="6024" actId="20577"/>
        <pc:sldMkLst>
          <pc:docMk/>
          <pc:sldMk cId="864563829" sldId="502"/>
        </pc:sldMkLst>
        <pc:spChg chg="mod">
          <ac:chgData name="Lee HanBeom" userId="cc4f4f4f905804fb" providerId="LiveId" clId="{BE171775-B0B6-445E-B1FE-DE476AF05F0C}" dt="2018-11-28T08:13:35.464" v="6024" actId="20577"/>
          <ac:spMkLst>
            <pc:docMk/>
            <pc:sldMk cId="864563829" sldId="502"/>
            <ac:spMk id="9" creationId="{0371F4DB-13CD-47C3-B2A8-AE9E160ACFE1}"/>
          </ac:spMkLst>
        </pc:spChg>
      </pc:sldChg>
      <pc:sldChg chg="addSp modSp add">
        <pc:chgData name="Lee HanBeom" userId="cc4f4f4f905804fb" providerId="LiveId" clId="{BE171775-B0B6-445E-B1FE-DE476AF05F0C}" dt="2018-11-28T07:29:42.317" v="4029" actId="1076"/>
        <pc:sldMkLst>
          <pc:docMk/>
          <pc:sldMk cId="3834849261" sldId="503"/>
        </pc:sldMkLst>
        <pc:spChg chg="mod">
          <ac:chgData name="Lee HanBeom" userId="cc4f4f4f905804fb" providerId="LiveId" clId="{BE171775-B0B6-445E-B1FE-DE476AF05F0C}" dt="2018-11-28T07:29:26.516" v="4023" actId="1076"/>
          <ac:spMkLst>
            <pc:docMk/>
            <pc:sldMk cId="3834849261" sldId="503"/>
            <ac:spMk id="3" creationId="{D7788F2F-BB28-405D-B8F2-EBE87AC8FE2D}"/>
          </ac:spMkLst>
        </pc:spChg>
        <pc:spChg chg="mod">
          <ac:chgData name="Lee HanBeom" userId="cc4f4f4f905804fb" providerId="LiveId" clId="{BE171775-B0B6-445E-B1FE-DE476AF05F0C}" dt="2018-11-28T07:29:40.543" v="4028" actId="1076"/>
          <ac:spMkLst>
            <pc:docMk/>
            <pc:sldMk cId="3834849261" sldId="503"/>
            <ac:spMk id="5" creationId="{91E0DE3A-DBA4-4351-927B-EEDEEC198B17}"/>
          </ac:spMkLst>
        </pc:spChg>
        <pc:spChg chg="add mod">
          <ac:chgData name="Lee HanBeom" userId="cc4f4f4f905804fb" providerId="LiveId" clId="{BE171775-B0B6-445E-B1FE-DE476AF05F0C}" dt="2018-11-28T07:29:42.317" v="4029" actId="1076"/>
          <ac:spMkLst>
            <pc:docMk/>
            <pc:sldMk cId="3834849261" sldId="503"/>
            <ac:spMk id="6" creationId="{AAC4597F-DDAB-4EB2-A15D-B35F4A8223AE}"/>
          </ac:spMkLst>
        </pc:spChg>
        <pc:spChg chg="mod">
          <ac:chgData name="Lee HanBeom" userId="cc4f4f4f905804fb" providerId="LiveId" clId="{BE171775-B0B6-445E-B1FE-DE476AF05F0C}" dt="2018-11-28T07:29:37.424" v="4027" actId="20577"/>
          <ac:spMkLst>
            <pc:docMk/>
            <pc:sldMk cId="3834849261" sldId="503"/>
            <ac:spMk id="9" creationId="{0371F4DB-13CD-47C3-B2A8-AE9E160ACFE1}"/>
          </ac:spMkLst>
        </pc:spChg>
      </pc:sldChg>
      <pc:sldChg chg="addSp delSp modSp add">
        <pc:chgData name="Lee HanBeom" userId="cc4f4f4f905804fb" providerId="LiveId" clId="{BE171775-B0B6-445E-B1FE-DE476AF05F0C}" dt="2018-11-28T07:50:10.975" v="5279" actId="20577"/>
        <pc:sldMkLst>
          <pc:docMk/>
          <pc:sldMk cId="4158297899" sldId="504"/>
        </pc:sldMkLst>
        <pc:spChg chg="del">
          <ac:chgData name="Lee HanBeom" userId="cc4f4f4f905804fb" providerId="LiveId" clId="{BE171775-B0B6-445E-B1FE-DE476AF05F0C}" dt="2018-11-28T07:37:27.334" v="4246" actId="478"/>
          <ac:spMkLst>
            <pc:docMk/>
            <pc:sldMk cId="4158297899" sldId="504"/>
            <ac:spMk id="4" creationId="{D7364E45-E18F-4503-B9B5-943773D21E14}"/>
          </ac:spMkLst>
        </pc:spChg>
        <pc:spChg chg="add mod">
          <ac:chgData name="Lee HanBeom" userId="cc4f4f4f905804fb" providerId="LiveId" clId="{BE171775-B0B6-445E-B1FE-DE476AF05F0C}" dt="2018-11-28T07:50:04.828" v="5259" actId="20577"/>
          <ac:spMkLst>
            <pc:docMk/>
            <pc:sldMk cId="4158297899" sldId="504"/>
            <ac:spMk id="5" creationId="{AF45035B-CADC-4D39-92DE-2A981D8AB4DE}"/>
          </ac:spMkLst>
        </pc:spChg>
        <pc:spChg chg="add mod">
          <ac:chgData name="Lee HanBeom" userId="cc4f4f4f905804fb" providerId="LiveId" clId="{BE171775-B0B6-445E-B1FE-DE476AF05F0C}" dt="2018-11-28T07:50:10.975" v="5279" actId="20577"/>
          <ac:spMkLst>
            <pc:docMk/>
            <pc:sldMk cId="4158297899" sldId="504"/>
            <ac:spMk id="6" creationId="{E581E02A-BD5E-4284-97FA-937DB447A018}"/>
          </ac:spMkLst>
        </pc:spChg>
        <pc:spChg chg="mod">
          <ac:chgData name="Lee HanBeom" userId="cc4f4f4f905804fb" providerId="LiveId" clId="{BE171775-B0B6-445E-B1FE-DE476AF05F0C}" dt="2018-11-28T07:44:35.421" v="4696" actId="404"/>
          <ac:spMkLst>
            <pc:docMk/>
            <pc:sldMk cId="4158297899" sldId="504"/>
            <ac:spMk id="9" creationId="{0371F4DB-13CD-47C3-B2A8-AE9E160ACFE1}"/>
          </ac:spMkLst>
        </pc:spChg>
      </pc:sldChg>
      <pc:sldChg chg="addSp delSp modSp add">
        <pc:chgData name="Lee HanBeom" userId="cc4f4f4f905804fb" providerId="LiveId" clId="{BE171775-B0B6-445E-B1FE-DE476AF05F0C}" dt="2018-11-28T07:50:29.844" v="5315" actId="1076"/>
        <pc:sldMkLst>
          <pc:docMk/>
          <pc:sldMk cId="221734444" sldId="505"/>
        </pc:sldMkLst>
        <pc:spChg chg="del">
          <ac:chgData name="Lee HanBeom" userId="cc4f4f4f905804fb" providerId="LiveId" clId="{BE171775-B0B6-445E-B1FE-DE476AF05F0C}" dt="2018-11-28T07:45:04.053" v="4699" actId="478"/>
          <ac:spMkLst>
            <pc:docMk/>
            <pc:sldMk cId="221734444" sldId="505"/>
            <ac:spMk id="5" creationId="{AF45035B-CADC-4D39-92DE-2A981D8AB4DE}"/>
          </ac:spMkLst>
        </pc:spChg>
        <pc:spChg chg="mod">
          <ac:chgData name="Lee HanBeom" userId="cc4f4f4f905804fb" providerId="LiveId" clId="{BE171775-B0B6-445E-B1FE-DE476AF05F0C}" dt="2018-11-28T07:49:56.359" v="5239" actId="20577"/>
          <ac:spMkLst>
            <pc:docMk/>
            <pc:sldMk cId="221734444" sldId="505"/>
            <ac:spMk id="6" creationId="{E581E02A-BD5E-4284-97FA-937DB447A018}"/>
          </ac:spMkLst>
        </pc:spChg>
        <pc:spChg chg="add mod">
          <ac:chgData name="Lee HanBeom" userId="cc4f4f4f905804fb" providerId="LiveId" clId="{BE171775-B0B6-445E-B1FE-DE476AF05F0C}" dt="2018-11-28T07:48:28.974" v="4954" actId="5793"/>
          <ac:spMkLst>
            <pc:docMk/>
            <pc:sldMk cId="221734444" sldId="505"/>
            <ac:spMk id="7" creationId="{CD07CFA8-3846-44C1-A7D5-7CEF98A1FDB9}"/>
          </ac:spMkLst>
        </pc:spChg>
        <pc:spChg chg="add mod">
          <ac:chgData name="Lee HanBeom" userId="cc4f4f4f905804fb" providerId="LiveId" clId="{BE171775-B0B6-445E-B1FE-DE476AF05F0C}" dt="2018-11-28T07:50:29.844" v="5315" actId="1076"/>
          <ac:spMkLst>
            <pc:docMk/>
            <pc:sldMk cId="221734444" sldId="505"/>
            <ac:spMk id="8" creationId="{90E79372-0165-489E-8CF5-082BC441CB93}"/>
          </ac:spMkLst>
        </pc:spChg>
        <pc:spChg chg="mod">
          <ac:chgData name="Lee HanBeom" userId="cc4f4f4f905804fb" providerId="LiveId" clId="{BE171775-B0B6-445E-B1FE-DE476AF05F0C}" dt="2018-11-28T07:49:41.098" v="5214" actId="20577"/>
          <ac:spMkLst>
            <pc:docMk/>
            <pc:sldMk cId="221734444" sldId="505"/>
            <ac:spMk id="9" creationId="{0371F4DB-13CD-47C3-B2A8-AE9E160ACFE1}"/>
          </ac:spMkLst>
        </pc:spChg>
      </pc:sldChg>
      <pc:sldChg chg="addSp delSp modSp add">
        <pc:chgData name="Lee HanBeom" userId="cc4f4f4f905804fb" providerId="LiveId" clId="{BE171775-B0B6-445E-B1FE-DE476AF05F0C}" dt="2018-11-28T08:13:24.619" v="6022" actId="5793"/>
        <pc:sldMkLst>
          <pc:docMk/>
          <pc:sldMk cId="467792149" sldId="506"/>
        </pc:sldMkLst>
        <pc:spChg chg="del mod">
          <ac:chgData name="Lee HanBeom" userId="cc4f4f4f905804fb" providerId="LiveId" clId="{BE171775-B0B6-445E-B1FE-DE476AF05F0C}" dt="2018-11-28T07:50:35.943" v="5318" actId="478"/>
          <ac:spMkLst>
            <pc:docMk/>
            <pc:sldMk cId="467792149" sldId="506"/>
            <ac:spMk id="6" creationId="{E581E02A-BD5E-4284-97FA-937DB447A018}"/>
          </ac:spMkLst>
        </pc:spChg>
        <pc:spChg chg="mod">
          <ac:chgData name="Lee HanBeom" userId="cc4f4f4f905804fb" providerId="LiveId" clId="{BE171775-B0B6-445E-B1FE-DE476AF05F0C}" dt="2018-11-28T07:53:25.296" v="5835" actId="1076"/>
          <ac:spMkLst>
            <pc:docMk/>
            <pc:sldMk cId="467792149" sldId="506"/>
            <ac:spMk id="7" creationId="{CD07CFA8-3846-44C1-A7D5-7CEF98A1FDB9}"/>
          </ac:spMkLst>
        </pc:spChg>
        <pc:spChg chg="mod">
          <ac:chgData name="Lee HanBeom" userId="cc4f4f4f905804fb" providerId="LiveId" clId="{BE171775-B0B6-445E-B1FE-DE476AF05F0C}" dt="2018-11-28T07:53:06.783" v="5758" actId="115"/>
          <ac:spMkLst>
            <pc:docMk/>
            <pc:sldMk cId="467792149" sldId="506"/>
            <ac:spMk id="8" creationId="{90E79372-0165-489E-8CF5-082BC441CB93}"/>
          </ac:spMkLst>
        </pc:spChg>
        <pc:spChg chg="mod">
          <ac:chgData name="Lee HanBeom" userId="cc4f4f4f905804fb" providerId="LiveId" clId="{BE171775-B0B6-445E-B1FE-DE476AF05F0C}" dt="2018-11-28T08:13:24.619" v="6022" actId="5793"/>
          <ac:spMkLst>
            <pc:docMk/>
            <pc:sldMk cId="467792149" sldId="506"/>
            <ac:spMk id="9" creationId="{0371F4DB-13CD-47C3-B2A8-AE9E160ACFE1}"/>
          </ac:spMkLst>
        </pc:spChg>
        <pc:spChg chg="add mod">
          <ac:chgData name="Lee HanBeom" userId="cc4f4f4f905804fb" providerId="LiveId" clId="{BE171775-B0B6-445E-B1FE-DE476AF05F0C}" dt="2018-11-28T07:53:34.771" v="5857" actId="20577"/>
          <ac:spMkLst>
            <pc:docMk/>
            <pc:sldMk cId="467792149" sldId="506"/>
            <ac:spMk id="10" creationId="{042642D8-48B3-4B8B-B953-110F7737FC32}"/>
          </ac:spMkLst>
        </pc:spChg>
      </pc:sldChg>
      <pc:sldChg chg="add">
        <pc:chgData name="Lee HanBeom" userId="cc4f4f4f905804fb" providerId="LiveId" clId="{BE171775-B0B6-445E-B1FE-DE476AF05F0C}" dt="2018-11-28T08:13:31.443" v="6023"/>
        <pc:sldMkLst>
          <pc:docMk/>
          <pc:sldMk cId="3687878251" sldId="5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2" y="4715389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9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9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1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65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2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7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6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0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4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27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9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05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9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5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8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3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3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3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7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qkfl4&amp;logNo=7017935675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 버전관리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컴퓨터시스템연구실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이한범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19.02.18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3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Wget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명령어로 최신버전 가져옴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최신버전 다운로드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실행하여 설치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진행 중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오류가 뜨는 경우는 여러가지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Java(JDK)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문제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클라우데라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사이트 접속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Port : 7180</a:t>
            </a: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/ PASS : admin / admin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21BA22-5865-436A-B8C9-F9E85D631BA5}"/>
              </a:ext>
            </a:extLst>
          </p:cNvPr>
          <p:cNvSpPr/>
          <p:nvPr/>
        </p:nvSpPr>
        <p:spPr>
          <a:xfrm>
            <a:off x="1073436" y="1916832"/>
            <a:ext cx="7704856" cy="95410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wget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https://archive.cloudera.com/cm5/installer/latest/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cloudera-manager-installer.bin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chmod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u+x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cloudera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-manager-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installer.bin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./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cloudera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-manager-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installer.bin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C35CC-C92B-40DA-9450-2380D6483142}"/>
              </a:ext>
            </a:extLst>
          </p:cNvPr>
          <p:cNvSpPr/>
          <p:nvPr/>
        </p:nvSpPr>
        <p:spPr>
          <a:xfrm>
            <a:off x="1073436" y="5543654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$ netstat –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ntl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//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여러 프로세스가 실행되고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몇 분 뒤에 해당 포트를 가진 프로세스 실행 시 접속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56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페이지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슬라이드에서 설명하였듯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default ID / PASS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admin / admin</a:t>
            </a: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아이디로 로그인 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구성창으로 이동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A0EA39-3F18-4649-BAD1-4661CB4AC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4" r="19481" b="22247"/>
          <a:stretch/>
        </p:blipFill>
        <p:spPr>
          <a:xfrm>
            <a:off x="539552" y="2324757"/>
            <a:ext cx="4464496" cy="3456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25676C-C560-4E74-ABAC-6867157BE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404877"/>
            <a:ext cx="408066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페이지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슬라이드에서 설명하였듯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default ID / PASS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admin / admin</a:t>
            </a: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아이디로 로그인 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구성창으로 이동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07EA5-AAAA-4360-99BA-28EBA8F08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0"/>
          <a:stretch/>
        </p:blipFill>
        <p:spPr>
          <a:xfrm>
            <a:off x="2109796" y="2348880"/>
            <a:ext cx="54292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8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 지정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호스트들을 지정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테스트 클러스터에서 진행하므로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클러스터의 호스트들을 작성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rack[1-4]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같이 범위지정도 가능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그림은 현재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rack2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접속오류로 인해 연결 불가한 상태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해당 호스트들로 클러스터를 구성하였으므로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관리됨이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예＇이며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이상태에서는 클러스터 구성 불가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76C6-42D1-492F-9688-B3727D9A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554248"/>
            <a:ext cx="4974728" cy="29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4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선택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Parcel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선택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Cloudera Manager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5.x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버전을 선택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최신버전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Parcel : CDH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 관리 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 관리 인터페이스 제공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 및 패키지의 활성화 비활성화 관리가 편함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 다운로드 시 외부 다운로드 필요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2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패키지의 상태나 현황에 대한 모니터링이 용이함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1026" name="Picture 2" descr="http://blogfiles.naver.net/20160531_184/qkfl4_1464685594724bBBT6_PNG/1.png">
            <a:extLst>
              <a:ext uri="{FF2B5EF4-FFF2-40B4-BE49-F238E27FC236}">
                <a16:creationId xmlns:a16="http://schemas.microsoft.com/office/drawing/2014/main" id="{CF978807-C7C5-41AD-8253-062AF8097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1"/>
          <a:stretch/>
        </p:blipFill>
        <p:spPr bwMode="auto">
          <a:xfrm>
            <a:off x="1300162" y="3429000"/>
            <a:ext cx="7048500" cy="32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9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JDK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설치옵션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설치하고 진행하였으면 생략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그렇지 않았으면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 정책 파일 선택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2050" name="Picture 2" descr="http://postfiles10.naver.net/20160531_185/qkfl4_1464685686457Siouu_PNG/1.png?type=w2">
            <a:extLst>
              <a:ext uri="{FF2B5EF4-FFF2-40B4-BE49-F238E27FC236}">
                <a16:creationId xmlns:a16="http://schemas.microsoft.com/office/drawing/2014/main" id="{4953C8C9-D731-4BEE-A8F3-494FA8B5A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6"/>
          <a:stretch/>
        </p:blipFill>
        <p:spPr bwMode="auto">
          <a:xfrm>
            <a:off x="1475656" y="2262191"/>
            <a:ext cx="7048500" cy="446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9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단일 사용자 모드 활성화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에이전트가 루트로 실행되지 않음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설치를 복잡하게 만드는 것 때문에 따로 진행하지 않았음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3074" name="Picture 2" descr="http://postfiles3.naver.net/20160531_130/qkfl4_14646861441715GEQS_PNG/1.png?type=w2">
            <a:extLst>
              <a:ext uri="{FF2B5EF4-FFF2-40B4-BE49-F238E27FC236}">
                <a16:creationId xmlns:a16="http://schemas.microsoft.com/office/drawing/2014/main" id="{9D4CC9FD-A0A0-4D99-A794-1E1B49CAF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3" b="34110"/>
          <a:stretch/>
        </p:blipFill>
        <p:spPr bwMode="auto">
          <a:xfrm>
            <a:off x="962387" y="2757126"/>
            <a:ext cx="772404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1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루트 액세스 인증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루트 계정 선택 및 루트 암호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SSH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 입력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 네임 설정을 잘못하였을 경우나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루트 권한 문제에 대한 오류가 빈번히 발생한 파트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http://blog.naver.com/PostView.nhn?blogId=qkfl4&amp;logNo=70179356753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4098" name="Picture 2" descr="http://postfiles10.naver.net/20131118_265/qkfl4_1384750433225in12X_PNG/6.png?type=w2">
            <a:extLst>
              <a:ext uri="{FF2B5EF4-FFF2-40B4-BE49-F238E27FC236}">
                <a16:creationId xmlns:a16="http://schemas.microsoft.com/office/drawing/2014/main" id="{742551F2-2373-48EE-969D-5BB193F71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5" b="27354"/>
          <a:stretch/>
        </p:blipFill>
        <p:spPr bwMode="auto">
          <a:xfrm>
            <a:off x="1717332" y="2996952"/>
            <a:ext cx="6552728" cy="312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17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호스트들 설치 진행 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완료되었음을 보임</a:t>
            </a: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실패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실패사유를 상태와 세부정보를 통해 알려줌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5122" name="Picture 2" descr="http://postfiles10.naver.net/20160531_9/qkfl4_1464686958324F9Eq3_PNG/1.png?type=w2">
            <a:extLst>
              <a:ext uri="{FF2B5EF4-FFF2-40B4-BE49-F238E27FC236}">
                <a16:creationId xmlns:a16="http://schemas.microsoft.com/office/drawing/2014/main" id="{20DB0E34-3E9C-4EDD-B645-1184347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5"/>
          <a:stretch/>
        </p:blipFill>
        <p:spPr bwMode="auto">
          <a:xfrm>
            <a:off x="1547664" y="2132856"/>
            <a:ext cx="7048500" cy="44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9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선택하였던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설치 및 배포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진행현황을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시각화하여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보여 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어느 부분에서 오류가 발생하였는지 확인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FF4D5-8AE1-48D1-9676-D3526FF2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27067"/>
            <a:ext cx="6797662" cy="2164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77ED0F-F439-4784-886F-BCA90FA1F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06027"/>
            <a:ext cx="6806607" cy="21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수동으로 버전관리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Hadoop : 2.7.3</a:t>
            </a: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Hbase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1.2.6</a:t>
            </a: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Spark : 2.2.0</a:t>
            </a: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하둡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클러스터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프로그램들을 일일이 설치하고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 하여야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버전관리 툴 여러 가지 모색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호튼웍스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Apache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imbari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Cloudera Manager..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버전관리</a:t>
            </a:r>
          </a:p>
        </p:txBody>
      </p:sp>
    </p:spTree>
    <p:extLst>
      <p:ext uri="{BB962C8B-B14F-4D97-AF65-F5344CB8AC3E}">
        <p14:creationId xmlns:p14="http://schemas.microsoft.com/office/powerpoint/2010/main" val="101263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설치 진행여부 검증 확인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CFB86-5C54-40DB-A826-6FAA7F035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7" y="1511994"/>
            <a:ext cx="4973813" cy="5373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5E6F2F-23A0-4291-8B41-A18A41999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336365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6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클러스터의 호스트들에게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역할을 할당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Hbase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Hadoop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슬레이브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설정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 매니저 서비스의 각 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역할을 호스트 별로 나누는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것이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06BEC8-0522-49F5-A47E-B7D23F4B3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>
          <a:xfrm>
            <a:off x="4937941" y="1596989"/>
            <a:ext cx="3950717" cy="52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설정 및 설치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DDD752-D8F5-41EE-A75B-63F407314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4" y="1772816"/>
            <a:ext cx="4742752" cy="29210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F2487A-88B9-4834-947B-E0CA4D4CE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86769"/>
            <a:ext cx="3576104" cy="55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5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설치가 완료 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Cloudera home</a:t>
            </a: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관리 및 각 서비스들 모니터링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문제발생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 상에서 오류원인 탐색 및 오류 해결을 위한 서비스 속성들을 수정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86B53-AB74-41D7-894B-2C781E4B3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52"/>
          <a:stretch/>
        </p:blipFill>
        <p:spPr>
          <a:xfrm>
            <a:off x="713377" y="2708920"/>
            <a:ext cx="817667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8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설치가 완료 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Cloudera home</a:t>
            </a: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관리 및 각 서비스들 모니터링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문제발생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 상에서 오류원인 탐색 및 오류 해결을 위한 서비스 속성들을 수정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07B82-0FED-4132-8C29-BF4CF4E4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5218853" cy="4249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E40E0-C47A-4B8F-BBFB-57C109E90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064"/>
          <a:stretch/>
        </p:blipFill>
        <p:spPr>
          <a:xfrm>
            <a:off x="4572000" y="2564904"/>
            <a:ext cx="440243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1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Wget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명령어로 최신버전 가져옴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통해 설치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발생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했었음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자바버전 문제 해결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포트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7180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 설정 및 설치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root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 접속오류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 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 네임 오류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서비스 정상동작여부 확인 및 설정법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 설명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추가사항은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spark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실행과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spark2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관리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(Cloudera Manager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버전의 경우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5.8.3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이상에선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다지원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요약</a:t>
            </a:r>
          </a:p>
        </p:txBody>
      </p:sp>
    </p:spTree>
    <p:extLst>
      <p:ext uri="{BB962C8B-B14F-4D97-AF65-F5344CB8AC3E}">
        <p14:creationId xmlns:p14="http://schemas.microsoft.com/office/powerpoint/2010/main" val="368787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7606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Cloudera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만든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 프로그램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프로그램 설치 시 버전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 등의 문제를 최소화하여 각 프로그램을 자동으로 설치 함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추가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등을 웹 브라우저 상에서 진행 가능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Cloudera Management Service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차트로 클러스터 상태 확인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사용해야 할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(Hadoop, </a:t>
            </a:r>
            <a:r>
              <a:rPr lang="en-US" altLang="ko-KR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hbase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zookeeper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등등의 기타 컴포넌트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자동 설치해주고 관리 인터페이스를 제공해주는 프로그램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 (Cloudera’s Distribution for Hadoop)</a:t>
            </a:r>
          </a:p>
          <a:p>
            <a:pPr lvl="1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클라우데라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하둡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배포판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CDH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컴포넌트들로는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Spark, Kafka, </a:t>
            </a:r>
            <a:r>
              <a:rPr lang="en-US" altLang="ko-KR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Hbase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여러가지가 존재함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(18.11.27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6.x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버전이 가장 최신이며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5.x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중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5.15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최신</a:t>
            </a:r>
            <a:endParaRPr lang="en-US" altLang="ko-KR" sz="1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종류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Hadoop, </a:t>
            </a:r>
            <a:r>
              <a:rPr lang="en-US" altLang="ko-KR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Hdfs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zookeeper, spark, yarn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Cloudera Manager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169285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클러스터 상에서 진행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Rack4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제외하고 전부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접속이 거부되는 상황 발생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방화벽으로 인한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 거부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랙에서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의존성 문제로 인한 패키지 업데이트 오류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명령어도 오류 발생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디렉토리 용량이 가득 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패키지 설치 불가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autoremove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용량이 없어 실행 불가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  </a:t>
            </a: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업데이트를 하며 이전버전 우분투 커널이 삭제되지 않고 쌓여 용량을 과도하게 차지하는 문제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테스트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88F2F-BB28-405D-B8F2-EBE87AC8FE2D}"/>
              </a:ext>
            </a:extLst>
          </p:cNvPr>
          <p:cNvSpPr/>
          <p:nvPr/>
        </p:nvSpPr>
        <p:spPr>
          <a:xfrm>
            <a:off x="971600" y="2375012"/>
            <a:ext cx="7704856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ufw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disable		#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방화벽 사용해제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0DE3A-DBA4-4351-927B-EEDEEC198B17}"/>
              </a:ext>
            </a:extLst>
          </p:cNvPr>
          <p:cNvSpPr/>
          <p:nvPr/>
        </p:nvSpPr>
        <p:spPr>
          <a:xfrm>
            <a:off x="971600" y="3614348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apt-get –f install	#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의존성 패키지 강제설치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apt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autoremove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	#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의존성 문제 파일 자동삭제</a:t>
            </a:r>
          </a:p>
        </p:txBody>
      </p:sp>
    </p:spTree>
    <p:extLst>
      <p:ext uri="{BB962C8B-B14F-4D97-AF65-F5344CB8AC3E}">
        <p14:creationId xmlns:p14="http://schemas.microsoft.com/office/powerpoint/2010/main" val="13990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커널 파일 수동 삭제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디렉토리 폴더 용량에 여유가 있을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재부팅시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최신 커널을 자동으로 인식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boot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디렉토리의 여유용량이 어느정도 생기면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명령어 수행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테스트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88F2F-BB28-405D-B8F2-EBE87AC8FE2D}"/>
              </a:ext>
            </a:extLst>
          </p:cNvPr>
          <p:cNvSpPr/>
          <p:nvPr/>
        </p:nvSpPr>
        <p:spPr>
          <a:xfrm>
            <a:off x="971600" y="2179654"/>
            <a:ext cx="7704856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–r			#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현재 사용중인 리눅스 커널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0DE3A-DBA4-4351-927B-EEDEEC198B17}"/>
              </a:ext>
            </a:extLst>
          </p:cNvPr>
          <p:cNvSpPr/>
          <p:nvPr/>
        </p:nvSpPr>
        <p:spPr>
          <a:xfrm>
            <a:off x="971600" y="2589267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dpkg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--purge linux-image-4.4.0-(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이전 버전 커널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) linux-image-extra-4.4.0-(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이전 버전 커널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) linux-header-4.4.0-(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이전 버전 커널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C4597F-DDAB-4EB2-A15D-B35F4A8223AE}"/>
              </a:ext>
            </a:extLst>
          </p:cNvPr>
          <p:cNvSpPr/>
          <p:nvPr/>
        </p:nvSpPr>
        <p:spPr>
          <a:xfrm>
            <a:off x="971600" y="4134811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apt-get –f install	#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의존성 패키지 강제설치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apt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autoremove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	#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의존성 문제 파일 자동삭제</a:t>
            </a:r>
          </a:p>
        </p:txBody>
      </p:sp>
    </p:spTree>
    <p:extLst>
      <p:ext uri="{BB962C8B-B14F-4D97-AF65-F5344CB8AC3E}">
        <p14:creationId xmlns:p14="http://schemas.microsoft.com/office/powerpoint/2010/main" val="38348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 네임 설정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경로에 있는 파일을 수정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자세한 내용 다음에 적고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/hosts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랙에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대한 아이피 정보와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호스트네임을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/hostname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사용할 호스트 네임 설정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364E45-E18F-4503-B9B5-943773D21E14}"/>
              </a:ext>
            </a:extLst>
          </p:cNvPr>
          <p:cNvSpPr/>
          <p:nvPr/>
        </p:nvSpPr>
        <p:spPr>
          <a:xfrm>
            <a:off x="971600" y="1916832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vim 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/hosts</a:t>
            </a:r>
          </a:p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vim 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/hostname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64A128-5FAB-4B3B-A563-6264ACCB2145}"/>
              </a:ext>
            </a:extLst>
          </p:cNvPr>
          <p:cNvGrpSpPr/>
          <p:nvPr/>
        </p:nvGrpSpPr>
        <p:grpSpPr>
          <a:xfrm>
            <a:off x="1423987" y="3212976"/>
            <a:ext cx="6296025" cy="1990725"/>
            <a:chOff x="1547664" y="4417949"/>
            <a:chExt cx="6296025" cy="19907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1D2FEDE-73D0-445D-81B4-4259914BB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1547664" y="4417949"/>
              <a:ext cx="6296025" cy="19907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3E536A-0FAA-4249-A8B4-30E139394150}"/>
                </a:ext>
              </a:extLst>
            </p:cNvPr>
            <p:cNvSpPr/>
            <p:nvPr/>
          </p:nvSpPr>
          <p:spPr>
            <a:xfrm>
              <a:off x="1572603" y="5805264"/>
              <a:ext cx="1008112" cy="60341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EA0A5B6-F891-4261-ACED-804E4FF52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521"/>
          <a:stretch/>
        </p:blipFill>
        <p:spPr>
          <a:xfrm>
            <a:off x="1440612" y="5976625"/>
            <a:ext cx="6296025" cy="4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key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비밀번호를 묻지않고 접속하게 하기 위하여 필요한 조치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공개키 발급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/home/Hadoop/.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공개키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공개키 파일 자동생성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인증키 등록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공개키들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rack1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authorized_keys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등록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5035B-CADC-4D39-92DE-2A981D8AB4DE}"/>
              </a:ext>
            </a:extLst>
          </p:cNvPr>
          <p:cNvSpPr/>
          <p:nvPr/>
        </p:nvSpPr>
        <p:spPr>
          <a:xfrm>
            <a:off x="1073436" y="2623264"/>
            <a:ext cx="7704856" cy="95410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-keygen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–t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rsa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rack2 ‘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-keygen –t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rsa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’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rack3 ‘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-keygen –t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rsa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’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rack4 ‘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-keygen –t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rsa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’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1E02A-BD5E-4284-97FA-937DB447A018}"/>
              </a:ext>
            </a:extLst>
          </p:cNvPr>
          <p:cNvSpPr/>
          <p:nvPr/>
        </p:nvSpPr>
        <p:spPr>
          <a:xfrm>
            <a:off x="1073436" y="4851157"/>
            <a:ext cx="7704856" cy="95410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@cat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/id_rsa.pub &gt;&gt;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rack2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cat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/id_rsa.pub &gt;&gt;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rack3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cat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/id_rsa.pub &gt;&gt;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rack4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cat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/id_rsa.pub &gt;&gt; 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29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key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에도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authorized_keys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인증키 로그인 확인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없이 로그인이 되면 정상적으로 등록된 것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만일 그럼에도 비밀번호를 물어본다면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authorized_keys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644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 후 다시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1E02A-BD5E-4284-97FA-937DB447A018}"/>
              </a:ext>
            </a:extLst>
          </p:cNvPr>
          <p:cNvSpPr/>
          <p:nvPr/>
        </p:nvSpPr>
        <p:spPr>
          <a:xfrm>
            <a:off x="1073436" y="1988840"/>
            <a:ext cx="7704856" cy="738664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scp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rack2:~/.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scp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rack3:~/.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scp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rack4:~/.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07CFA8-3846-44C1-A7D5-7CEF98A1FDB9}"/>
              </a:ext>
            </a:extLst>
          </p:cNvPr>
          <p:cNvSpPr/>
          <p:nvPr/>
        </p:nvSpPr>
        <p:spPr>
          <a:xfrm>
            <a:off x="1073436" y="3974678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rack2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79372-0165-489E-8CF5-082BC441CB93}"/>
              </a:ext>
            </a:extLst>
          </p:cNvPr>
          <p:cNvSpPr/>
          <p:nvPr/>
        </p:nvSpPr>
        <p:spPr>
          <a:xfrm>
            <a:off x="1073436" y="5805264"/>
            <a:ext cx="7704856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chmod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644 .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authorized_keys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root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로그인 옵션 설정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cloudera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클러스터 설치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루트계정으로 접속하는 과정 존재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 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계정으로 로그인 가능하도록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데몬파일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수정해주어야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파일에서 다음부분을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수정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반영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재시작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만일 그럼에도 오류가 발생하면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Allow…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07CFA8-3846-44C1-A7D5-7CEF98A1FDB9}"/>
              </a:ext>
            </a:extLst>
          </p:cNvPr>
          <p:cNvSpPr/>
          <p:nvPr/>
        </p:nvSpPr>
        <p:spPr>
          <a:xfrm>
            <a:off x="1073436" y="2644170"/>
            <a:ext cx="7704856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vim 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sshd_config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79372-0165-489E-8CF5-082BC441CB93}"/>
              </a:ext>
            </a:extLst>
          </p:cNvPr>
          <p:cNvSpPr/>
          <p:nvPr/>
        </p:nvSpPr>
        <p:spPr>
          <a:xfrm>
            <a:off x="1073436" y="3661596"/>
            <a:ext cx="7704856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…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PermitRootLogin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1400" u="sng" dirty="0">
                <a:solidFill>
                  <a:srgbClr val="FF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prohibit-password</a:t>
            </a:r>
            <a:endParaRPr lang="en-US" altLang="ko-KR" sz="1400" b="1" u="sng" dirty="0">
              <a:solidFill>
                <a:srgbClr val="FF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2642D8-48B3-4B8B-B953-110F7737FC32}"/>
              </a:ext>
            </a:extLst>
          </p:cNvPr>
          <p:cNvSpPr/>
          <p:nvPr/>
        </p:nvSpPr>
        <p:spPr>
          <a:xfrm>
            <a:off x="1073436" y="4894465"/>
            <a:ext cx="7704856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service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ssh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4677921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80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24361</TotalTime>
  <Words>1199</Words>
  <Application>Microsoft Office PowerPoint</Application>
  <PresentationFormat>화면 슬라이드 쇼(4:3)</PresentationFormat>
  <Paragraphs>249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HY헤드라인M</vt:lpstr>
      <vt:lpstr>굴림</vt:lpstr>
      <vt:lpstr>나눔스퀘어</vt:lpstr>
      <vt:lpstr>나눔스퀘어 Bold</vt:lpstr>
      <vt:lpstr>나눔스퀘어 ExtraBold</vt:lpstr>
      <vt:lpstr>맑은 고딕</vt:lpstr>
      <vt:lpstr>Arial</vt:lpstr>
      <vt:lpstr>Consolas</vt:lpstr>
      <vt:lpstr>Times New Roman</vt:lpstr>
      <vt:lpstr>Wingdings</vt:lpstr>
      <vt:lpstr>Default Theme</vt:lpstr>
      <vt:lpstr>클러스터 버전관리 프로그램</vt:lpstr>
      <vt:lpstr>기존 버전관리</vt:lpstr>
      <vt:lpstr>Cloudera Manager 소개</vt:lpstr>
      <vt:lpstr>설치 테스트</vt:lpstr>
      <vt:lpstr>설치 테스트</vt:lpstr>
      <vt:lpstr>사전 준비</vt:lpstr>
      <vt:lpstr>사전 준비</vt:lpstr>
      <vt:lpstr>사전 준비</vt:lpstr>
      <vt:lpstr>사전 준비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</vt:lpstr>
      <vt:lpstr>Cloudera 설치 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1154</cp:revision>
  <cp:lastPrinted>2018-08-28T07:49:35Z</cp:lastPrinted>
  <dcterms:created xsi:type="dcterms:W3CDTF">2013-09-09T21:16:08Z</dcterms:created>
  <dcterms:modified xsi:type="dcterms:W3CDTF">2019-02-14T10:25:02Z</dcterms:modified>
</cp:coreProperties>
</file>