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445" r:id="rId3"/>
    <p:sldId id="440" r:id="rId4"/>
    <p:sldId id="446" r:id="rId5"/>
    <p:sldId id="447" r:id="rId6"/>
    <p:sldId id="448" r:id="rId7"/>
    <p:sldId id="450" r:id="rId8"/>
    <p:sldId id="449" r:id="rId9"/>
    <p:sldId id="451" r:id="rId10"/>
    <p:sldId id="452" r:id="rId11"/>
    <p:sldId id="393" r:id="rId12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FFFF99"/>
    <a:srgbClr val="F8F8F8"/>
    <a:srgbClr val="EAEAEA"/>
    <a:srgbClr val="00CC99"/>
    <a:srgbClr val="0000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14" autoAdjust="0"/>
  </p:normalViewPr>
  <p:slideViewPr>
    <p:cSldViewPr>
      <p:cViewPr varScale="1">
        <p:scale>
          <a:sx n="79" d="100"/>
          <a:sy n="79" d="100"/>
        </p:scale>
        <p:origin x="72" y="23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배찬민" userId="731aa0b77b1843a6" providerId="LiveId" clId="{6A57EA6D-18A6-48E3-BF35-8708C75E9C48}"/>
  </pc:docChgLst>
  <pc:docChgLst>
    <pc:chgData name="배 찬민" userId="731aa0b77b1843a6" providerId="LiveId" clId="{66E604B2-1A09-4A93-ACA6-79FD687CC88E}"/>
    <pc:docChg chg="undo custSel addSld delSld modSld sldOrd">
      <pc:chgData name="배 찬민" userId="731aa0b77b1843a6" providerId="LiveId" clId="{66E604B2-1A09-4A93-ACA6-79FD687CC88E}" dt="2018-09-13T07:23:42.436" v="5786" actId="2696"/>
      <pc:docMkLst>
        <pc:docMk/>
      </pc:docMkLst>
      <pc:sldChg chg="modSp">
        <pc:chgData name="배 찬민" userId="731aa0b77b1843a6" providerId="LiveId" clId="{66E604B2-1A09-4A93-ACA6-79FD687CC88E}" dt="2018-09-10T10:23:16.503" v="35" actId="20577"/>
        <pc:sldMkLst>
          <pc:docMk/>
          <pc:sldMk cId="0" sldId="256"/>
        </pc:sldMkLst>
        <pc:spChg chg="mod">
          <ac:chgData name="배 찬민" userId="731aa0b77b1843a6" providerId="LiveId" clId="{66E604B2-1A09-4A93-ACA6-79FD687CC88E}" dt="2018-09-10T10:23:16.503" v="3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배 찬민" userId="731aa0b77b1843a6" providerId="LiveId" clId="{66E604B2-1A09-4A93-ACA6-79FD687CC88E}" dt="2018-09-10T10:23:08.890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add">
        <pc:chgData name="배 찬민" userId="731aa0b77b1843a6" providerId="LiveId" clId="{66E604B2-1A09-4A93-ACA6-79FD687CC88E}" dt="2018-09-10T10:53:16.251" v="1628" actId="1076"/>
        <pc:sldMkLst>
          <pc:docMk/>
          <pc:sldMk cId="1212350171" sldId="423"/>
        </pc:sldMkLst>
        <pc:spChg chg="mod">
          <ac:chgData name="배 찬민" userId="731aa0b77b1843a6" providerId="LiveId" clId="{66E604B2-1A09-4A93-ACA6-79FD687CC88E}" dt="2018-09-10T10:46:06.657" v="1096" actId="1076"/>
          <ac:spMkLst>
            <pc:docMk/>
            <pc:sldMk cId="1212350171" sldId="423"/>
            <ac:spMk id="2" creationId="{00000000-0000-0000-0000-000000000000}"/>
          </ac:spMkLst>
        </pc:spChg>
        <pc:spChg chg="add del mod">
          <ac:chgData name="배 찬민" userId="731aa0b77b1843a6" providerId="LiveId" clId="{66E604B2-1A09-4A93-ACA6-79FD687CC88E}" dt="2018-09-10T10:53:11.428" v="1627" actId="20577"/>
          <ac:spMkLst>
            <pc:docMk/>
            <pc:sldMk cId="1212350171" sldId="423"/>
            <ac:spMk id="9" creationId="{0371F4DB-13CD-47C3-B2A8-AE9E160ACFE1}"/>
          </ac:spMkLst>
        </pc:spChg>
        <pc:graphicFrameChg chg="add mod">
          <ac:chgData name="배 찬민" userId="731aa0b77b1843a6" providerId="LiveId" clId="{66E604B2-1A09-4A93-ACA6-79FD687CC88E}" dt="2018-09-10T10:46:23.244" v="1099" actId="1076"/>
          <ac:graphicFrameMkLst>
            <pc:docMk/>
            <pc:sldMk cId="1212350171" sldId="423"/>
            <ac:graphicFrameMk id="5" creationId="{732FB540-3F97-4E3F-A13F-E0FEE52CF3E3}"/>
          </ac:graphicFrameMkLst>
        </pc:graphicFrameChg>
        <pc:graphicFrameChg chg="add del mod">
          <ac:chgData name="배 찬민" userId="731aa0b77b1843a6" providerId="LiveId" clId="{66E604B2-1A09-4A93-ACA6-79FD687CC88E}" dt="2018-09-10T10:47:51.387" v="1103" actId="478"/>
          <ac:graphicFrameMkLst>
            <pc:docMk/>
            <pc:sldMk cId="1212350171" sldId="423"/>
            <ac:graphicFrameMk id="7" creationId="{732FB540-3F97-4E3F-A13F-E0FEE52CF3E3}"/>
          </ac:graphicFrameMkLst>
        </pc:graphicFrameChg>
        <pc:picChg chg="add del mod">
          <ac:chgData name="배 찬민" userId="731aa0b77b1843a6" providerId="LiveId" clId="{66E604B2-1A09-4A93-ACA6-79FD687CC88E}" dt="2018-09-10T10:50:26.040" v="1440" actId="478"/>
          <ac:picMkLst>
            <pc:docMk/>
            <pc:sldMk cId="1212350171" sldId="423"/>
            <ac:picMk id="3" creationId="{0E9BF590-B646-4DF9-A77F-1E9EE884D7E7}"/>
          </ac:picMkLst>
        </pc:picChg>
        <pc:picChg chg="add mod">
          <ac:chgData name="배 찬민" userId="731aa0b77b1843a6" providerId="LiveId" clId="{66E604B2-1A09-4A93-ACA6-79FD687CC88E}" dt="2018-09-10T10:53:16.251" v="1628" actId="1076"/>
          <ac:picMkLst>
            <pc:docMk/>
            <pc:sldMk cId="1212350171" sldId="423"/>
            <ac:picMk id="4" creationId="{4881808E-9267-49EE-9665-F3F2B0DD8B06}"/>
          </ac:picMkLst>
        </pc:picChg>
      </pc:sldChg>
      <pc:sldChg chg="modSp add">
        <pc:chgData name="배 찬민" userId="731aa0b77b1843a6" providerId="LiveId" clId="{66E604B2-1A09-4A93-ACA6-79FD687CC88E}" dt="2018-09-10T10:43:07.378" v="1008" actId="20577"/>
        <pc:sldMkLst>
          <pc:docMk/>
          <pc:sldMk cId="2247504014" sldId="424"/>
        </pc:sldMkLst>
        <pc:spChg chg="mod">
          <ac:chgData name="배 찬민" userId="731aa0b77b1843a6" providerId="LiveId" clId="{66E604B2-1A09-4A93-ACA6-79FD687CC88E}" dt="2018-09-10T10:40:15.941" v="581" actId="20577"/>
          <ac:spMkLst>
            <pc:docMk/>
            <pc:sldMk cId="2247504014" sldId="424"/>
            <ac:spMk id="2" creationId="{00000000-0000-0000-0000-000000000000}"/>
          </ac:spMkLst>
        </pc:spChg>
        <pc:spChg chg="mod">
          <ac:chgData name="배 찬민" userId="731aa0b77b1843a6" providerId="LiveId" clId="{66E604B2-1A09-4A93-ACA6-79FD687CC88E}" dt="2018-09-10T10:43:07.378" v="1008" actId="20577"/>
          <ac:spMkLst>
            <pc:docMk/>
            <pc:sldMk cId="2247504014" sldId="424"/>
            <ac:spMk id="9" creationId="{0371F4DB-13CD-47C3-B2A8-AE9E160ACFE1}"/>
          </ac:spMkLst>
        </pc:spChg>
      </pc:sldChg>
      <pc:sldChg chg="delSp modSp add">
        <pc:chgData name="배 찬민" userId="731aa0b77b1843a6" providerId="LiveId" clId="{66E604B2-1A09-4A93-ACA6-79FD687CC88E}" dt="2018-09-10T12:05:25.688" v="4443" actId="20577"/>
        <pc:sldMkLst>
          <pc:docMk/>
          <pc:sldMk cId="4247100757" sldId="425"/>
        </pc:sldMkLst>
        <pc:spChg chg="mod">
          <ac:chgData name="배 찬민" userId="731aa0b77b1843a6" providerId="LiveId" clId="{66E604B2-1A09-4A93-ACA6-79FD687CC88E}" dt="2018-09-10T12:05:25.688" v="4443" actId="20577"/>
          <ac:spMkLst>
            <pc:docMk/>
            <pc:sldMk cId="4247100757" sldId="425"/>
            <ac:spMk id="9" creationId="{0371F4DB-13CD-47C3-B2A8-AE9E160ACFE1}"/>
          </ac:spMkLst>
        </pc:spChg>
        <pc:picChg chg="del mod">
          <ac:chgData name="배 찬민" userId="731aa0b77b1843a6" providerId="LiveId" clId="{66E604B2-1A09-4A93-ACA6-79FD687CC88E}" dt="2018-09-10T10:57:25.585" v="1867" actId="478"/>
          <ac:picMkLst>
            <pc:docMk/>
            <pc:sldMk cId="4247100757" sldId="425"/>
            <ac:picMk id="4" creationId="{4881808E-9267-49EE-9665-F3F2B0DD8B06}"/>
          </ac:picMkLst>
        </pc:picChg>
      </pc:sldChg>
      <pc:sldChg chg="addSp modSp add">
        <pc:chgData name="배 찬민" userId="731aa0b77b1843a6" providerId="LiveId" clId="{66E604B2-1A09-4A93-ACA6-79FD687CC88E}" dt="2018-09-10T11:18:23.444" v="2729" actId="1076"/>
        <pc:sldMkLst>
          <pc:docMk/>
          <pc:sldMk cId="3131162325" sldId="426"/>
        </pc:sldMkLst>
        <pc:spChg chg="mod">
          <ac:chgData name="배 찬민" userId="731aa0b77b1843a6" providerId="LiveId" clId="{66E604B2-1A09-4A93-ACA6-79FD687CC88E}" dt="2018-09-10T11:18:18.727" v="2727" actId="1076"/>
          <ac:spMkLst>
            <pc:docMk/>
            <pc:sldMk cId="3131162325" sldId="426"/>
            <ac:spMk id="9" creationId="{0371F4DB-13CD-47C3-B2A8-AE9E160ACFE1}"/>
          </ac:spMkLst>
        </pc:spChg>
        <pc:picChg chg="add mod">
          <ac:chgData name="배 찬민" userId="731aa0b77b1843a6" providerId="LiveId" clId="{66E604B2-1A09-4A93-ACA6-79FD687CC88E}" dt="2018-09-10T11:18:23.444" v="2729" actId="1076"/>
          <ac:picMkLst>
            <pc:docMk/>
            <pc:sldMk cId="3131162325" sldId="426"/>
            <ac:picMk id="3" creationId="{AF970320-263C-47D9-96E7-A4B9A6879E6E}"/>
          </ac:picMkLst>
        </pc:picChg>
      </pc:sldChg>
      <pc:sldChg chg="addSp delSp modSp add">
        <pc:chgData name="배 찬민" userId="731aa0b77b1843a6" providerId="LiveId" clId="{66E604B2-1A09-4A93-ACA6-79FD687CC88E}" dt="2018-09-10T11:25:36.593" v="3004" actId="20577"/>
        <pc:sldMkLst>
          <pc:docMk/>
          <pc:sldMk cId="651176884" sldId="427"/>
        </pc:sldMkLst>
        <pc:spChg chg="mod">
          <ac:chgData name="배 찬민" userId="731aa0b77b1843a6" providerId="LiveId" clId="{66E604B2-1A09-4A93-ACA6-79FD687CC88E}" dt="2018-09-10T11:24:08.417" v="2749" actId="20577"/>
          <ac:spMkLst>
            <pc:docMk/>
            <pc:sldMk cId="651176884" sldId="427"/>
            <ac:spMk id="2" creationId="{00000000-0000-0000-0000-000000000000}"/>
          </ac:spMkLst>
        </pc:spChg>
        <pc:spChg chg="mod">
          <ac:chgData name="배 찬민" userId="731aa0b77b1843a6" providerId="LiveId" clId="{66E604B2-1A09-4A93-ACA6-79FD687CC88E}" dt="2018-09-10T11:25:36.593" v="3004" actId="20577"/>
          <ac:spMkLst>
            <pc:docMk/>
            <pc:sldMk cId="651176884" sldId="427"/>
            <ac:spMk id="9" creationId="{0371F4DB-13CD-47C3-B2A8-AE9E160ACFE1}"/>
          </ac:spMkLst>
        </pc:spChg>
        <pc:picChg chg="add mod">
          <ac:chgData name="배 찬민" userId="731aa0b77b1843a6" providerId="LiveId" clId="{66E604B2-1A09-4A93-ACA6-79FD687CC88E}" dt="2018-09-10T11:24:48.864" v="2824" actId="1076"/>
          <ac:picMkLst>
            <pc:docMk/>
            <pc:sldMk cId="651176884" sldId="427"/>
            <ac:picMk id="3" creationId="{101FFD28-478D-4EB5-A508-C0B4A200CA6B}"/>
          </ac:picMkLst>
        </pc:picChg>
        <pc:picChg chg="del">
          <ac:chgData name="배 찬민" userId="731aa0b77b1843a6" providerId="LiveId" clId="{66E604B2-1A09-4A93-ACA6-79FD687CC88E}" dt="2018-09-10T11:23:39.176" v="2731" actId="478"/>
          <ac:picMkLst>
            <pc:docMk/>
            <pc:sldMk cId="651176884" sldId="427"/>
            <ac:picMk id="4" creationId="{4881808E-9267-49EE-9665-F3F2B0DD8B06}"/>
          </ac:picMkLst>
        </pc:picChg>
      </pc:sldChg>
    </pc:docChg>
  </pc:docChgLst>
  <pc:docChgLst>
    <pc:chgData name="배 찬민" userId="731aa0b77b1843a6" providerId="LiveId" clId="{8B25A13C-BBFB-467E-B8F7-315B83C10613}"/>
    <pc:docChg chg="undo custSel addSld delSld modSld sldOrd">
      <pc:chgData name="배 찬민" userId="731aa0b77b1843a6" providerId="LiveId" clId="{8B25A13C-BBFB-467E-B8F7-315B83C10613}" dt="2018-08-18T09:40:13.412" v="5221" actId="20577"/>
      <pc:docMkLst>
        <pc:docMk/>
      </pc:docMkLst>
      <pc:sldChg chg="modSp">
        <pc:chgData name="배 찬민" userId="731aa0b77b1843a6" providerId="LiveId" clId="{8B25A13C-BBFB-467E-B8F7-315B83C10613}" dt="2018-08-15T08:29:36.209" v="17" actId="20577"/>
        <pc:sldMkLst>
          <pc:docMk/>
          <pc:sldMk cId="0" sldId="256"/>
        </pc:sldMkLst>
        <pc:spChg chg="mod">
          <ac:chgData name="배 찬민" userId="731aa0b77b1843a6" providerId="LiveId" clId="{8B25A13C-BBFB-467E-B8F7-315B83C10613}" dt="2018-08-15T08:29:30.209" v="1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배 찬민" userId="731aa0b77b1843a6" providerId="LiveId" clId="{8B25A13C-BBFB-467E-B8F7-315B83C10613}" dt="2018-08-15T08:29:36.209" v="1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배 찬민" userId="731aa0b77b1843a6" providerId="LiveId" clId="{F725CE95-2030-4233-B716-535BA43168B9}"/>
    <pc:docChg chg="undo custSel addSld delSld modSld modNotesMaster">
      <pc:chgData name="배 찬민" userId="731aa0b77b1843a6" providerId="LiveId" clId="{F725CE95-2030-4233-B716-535BA43168B9}" dt="2018-09-18T07:12:58.979" v="2193"/>
      <pc:docMkLst>
        <pc:docMk/>
      </pc:docMkLst>
      <pc:sldChg chg="modSp">
        <pc:chgData name="배 찬민" userId="731aa0b77b1843a6" providerId="LiveId" clId="{F725CE95-2030-4233-B716-535BA43168B9}" dt="2018-09-17T03:18:10.346" v="17" actId="20577"/>
        <pc:sldMkLst>
          <pc:docMk/>
          <pc:sldMk cId="0" sldId="256"/>
        </pc:sldMkLst>
        <pc:spChg chg="mod">
          <ac:chgData name="배 찬민" userId="731aa0b77b1843a6" providerId="LiveId" clId="{F725CE95-2030-4233-B716-535BA43168B9}" dt="2018-09-17T03:16:29.586" v="1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배 찬민" userId="731aa0b77b1843a6" providerId="LiveId" clId="{F725CE95-2030-4233-B716-535BA43168B9}" dt="2018-09-17T03:18:10.346" v="17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배 찬민" userId="731aa0b77b1843a6" providerId="LiveId" clId="{F725CE95-2030-4233-B716-535BA43168B9}" dt="2018-09-17T03:31:36.790" v="1136" actId="2696"/>
        <pc:sldMkLst>
          <pc:docMk/>
          <pc:sldMk cId="384389429" sldId="422"/>
        </pc:sldMkLst>
      </pc:sldChg>
      <pc:sldChg chg="addSp delSp modSp">
        <pc:chgData name="배 찬민" userId="731aa0b77b1843a6" providerId="LiveId" clId="{F725CE95-2030-4233-B716-535BA43168B9}" dt="2018-09-17T03:36:16.030" v="1147" actId="20577"/>
        <pc:sldMkLst>
          <pc:docMk/>
          <pc:sldMk cId="1212350171" sldId="423"/>
        </pc:sldMkLst>
        <pc:spChg chg="mod">
          <ac:chgData name="배 찬민" userId="731aa0b77b1843a6" providerId="LiveId" clId="{F725CE95-2030-4233-B716-535BA43168B9}" dt="2018-09-17T03:36:16.030" v="1147" actId="20577"/>
          <ac:spMkLst>
            <pc:docMk/>
            <pc:sldMk cId="1212350171" sldId="423"/>
            <ac:spMk id="2" creationId="{00000000-0000-0000-0000-000000000000}"/>
          </ac:spMkLst>
        </pc:spChg>
        <pc:picChg chg="add mod ord">
          <ac:chgData name="배 찬민" userId="731aa0b77b1843a6" providerId="LiveId" clId="{F725CE95-2030-4233-B716-535BA43168B9}" dt="2018-09-17T03:36:00.045" v="1139" actId="167"/>
          <ac:picMkLst>
            <pc:docMk/>
            <pc:sldMk cId="1212350171" sldId="423"/>
            <ac:picMk id="3" creationId="{ED7B9A82-9025-4BF6-B6A3-C9216FC569AD}"/>
          </ac:picMkLst>
        </pc:picChg>
        <pc:picChg chg="del">
          <ac:chgData name="배 찬민" userId="731aa0b77b1843a6" providerId="LiveId" clId="{F725CE95-2030-4233-B716-535BA43168B9}" dt="2018-09-17T03:36:01.378" v="1140" actId="478"/>
          <ac:picMkLst>
            <pc:docMk/>
            <pc:sldMk cId="1212350171" sldId="423"/>
            <ac:picMk id="4" creationId="{4881808E-9267-49EE-9665-F3F2B0DD8B06}"/>
          </ac:picMkLst>
        </pc:picChg>
      </pc:sldChg>
      <pc:sldChg chg="modSp">
        <pc:chgData name="배 찬민" userId="731aa0b77b1843a6" providerId="LiveId" clId="{F725CE95-2030-4233-B716-535BA43168B9}" dt="2018-09-17T03:31:30.228" v="1135" actId="6549"/>
        <pc:sldMkLst>
          <pc:docMk/>
          <pc:sldMk cId="2247504014" sldId="424"/>
        </pc:sldMkLst>
        <pc:spChg chg="mod">
          <ac:chgData name="배 찬민" userId="731aa0b77b1843a6" providerId="LiveId" clId="{F725CE95-2030-4233-B716-535BA43168B9}" dt="2018-09-17T03:31:30.228" v="1135" actId="6549"/>
          <ac:spMkLst>
            <pc:docMk/>
            <pc:sldMk cId="2247504014" sldId="424"/>
            <ac:spMk id="9" creationId="{0371F4DB-13CD-47C3-B2A8-AE9E160ACFE1}"/>
          </ac:spMkLst>
        </pc:spChg>
      </pc:sldChg>
      <pc:sldChg chg="modSp">
        <pc:chgData name="배 찬민" userId="731aa0b77b1843a6" providerId="LiveId" clId="{F725CE95-2030-4233-B716-535BA43168B9}" dt="2018-09-17T03:41:29.877" v="1242" actId="20577"/>
        <pc:sldMkLst>
          <pc:docMk/>
          <pc:sldMk cId="4247100757" sldId="425"/>
        </pc:sldMkLst>
        <pc:spChg chg="mod">
          <ac:chgData name="배 찬민" userId="731aa0b77b1843a6" providerId="LiveId" clId="{F725CE95-2030-4233-B716-535BA43168B9}" dt="2018-09-17T03:38:48.233" v="1148" actId="20577"/>
          <ac:spMkLst>
            <pc:docMk/>
            <pc:sldMk cId="4247100757" sldId="425"/>
            <ac:spMk id="2" creationId="{00000000-0000-0000-0000-000000000000}"/>
          </ac:spMkLst>
        </pc:spChg>
        <pc:spChg chg="mod">
          <ac:chgData name="배 찬민" userId="731aa0b77b1843a6" providerId="LiveId" clId="{F725CE95-2030-4233-B716-535BA43168B9}" dt="2018-09-17T03:41:29.877" v="1242" actId="20577"/>
          <ac:spMkLst>
            <pc:docMk/>
            <pc:sldMk cId="4247100757" sldId="425"/>
            <ac:spMk id="9" creationId="{0371F4DB-13CD-47C3-B2A8-AE9E160ACFE1}"/>
          </ac:spMkLst>
        </pc:spChg>
      </pc:sldChg>
      <pc:sldChg chg="addSp delSp modSp">
        <pc:chgData name="배 찬민" userId="731aa0b77b1843a6" providerId="LiveId" clId="{F725CE95-2030-4233-B716-535BA43168B9}" dt="2018-09-17T03:44:55.907" v="1253" actId="1076"/>
        <pc:sldMkLst>
          <pc:docMk/>
          <pc:sldMk cId="3131162325" sldId="426"/>
        </pc:sldMkLst>
        <pc:spChg chg="mod">
          <ac:chgData name="배 찬민" userId="731aa0b77b1843a6" providerId="LiveId" clId="{F725CE95-2030-4233-B716-535BA43168B9}" dt="2018-09-17T03:41:47.867" v="1243" actId="1076"/>
          <ac:spMkLst>
            <pc:docMk/>
            <pc:sldMk cId="3131162325" sldId="426"/>
            <ac:spMk id="2" creationId="{00000000-0000-0000-0000-000000000000}"/>
          </ac:spMkLst>
        </pc:spChg>
        <pc:picChg chg="del">
          <ac:chgData name="배 찬민" userId="731aa0b77b1843a6" providerId="LiveId" clId="{F725CE95-2030-4233-B716-535BA43168B9}" dt="2018-09-17T03:44:24.297" v="1250" actId="478"/>
          <ac:picMkLst>
            <pc:docMk/>
            <pc:sldMk cId="3131162325" sldId="426"/>
            <ac:picMk id="3" creationId="{AF970320-263C-47D9-96E7-A4B9A6879E6E}"/>
          </ac:picMkLst>
        </pc:picChg>
        <pc:picChg chg="add mod ord modCrop">
          <ac:chgData name="배 찬민" userId="731aa0b77b1843a6" providerId="LiveId" clId="{F725CE95-2030-4233-B716-535BA43168B9}" dt="2018-09-17T03:44:55.907" v="1253" actId="1076"/>
          <ac:picMkLst>
            <pc:docMk/>
            <pc:sldMk cId="3131162325" sldId="426"/>
            <ac:picMk id="4" creationId="{119B31EF-A0F8-4864-8E9B-D0F619F756CE}"/>
          </ac:picMkLst>
        </pc:picChg>
      </pc:sldChg>
      <pc:sldChg chg="addSp delSp modSp">
        <pc:chgData name="배 찬민" userId="731aa0b77b1843a6" providerId="LiveId" clId="{F725CE95-2030-4233-B716-535BA43168B9}" dt="2018-09-17T03:50:24.481" v="1264" actId="20577"/>
        <pc:sldMkLst>
          <pc:docMk/>
          <pc:sldMk cId="651176884" sldId="427"/>
        </pc:sldMkLst>
        <pc:spChg chg="mod">
          <ac:chgData name="배 찬민" userId="731aa0b77b1843a6" providerId="LiveId" clId="{F725CE95-2030-4233-B716-535BA43168B9}" dt="2018-09-17T03:50:24.481" v="1264" actId="20577"/>
          <ac:spMkLst>
            <pc:docMk/>
            <pc:sldMk cId="651176884" sldId="427"/>
            <ac:spMk id="2" creationId="{00000000-0000-0000-0000-000000000000}"/>
          </ac:spMkLst>
        </pc:spChg>
        <pc:picChg chg="del">
          <ac:chgData name="배 찬민" userId="731aa0b77b1843a6" providerId="LiveId" clId="{F725CE95-2030-4233-B716-535BA43168B9}" dt="2018-09-17T03:50:02.977" v="1256" actId="478"/>
          <ac:picMkLst>
            <pc:docMk/>
            <pc:sldMk cId="651176884" sldId="427"/>
            <ac:picMk id="3" creationId="{101FFD28-478D-4EB5-A508-C0B4A200CA6B}"/>
          </ac:picMkLst>
        </pc:picChg>
        <pc:picChg chg="add mod">
          <ac:chgData name="배 찬민" userId="731aa0b77b1843a6" providerId="LiveId" clId="{F725CE95-2030-4233-B716-535BA43168B9}" dt="2018-09-17T03:50:10.862" v="1260" actId="1076"/>
          <ac:picMkLst>
            <pc:docMk/>
            <pc:sldMk cId="651176884" sldId="427"/>
            <ac:picMk id="4" creationId="{99AB904D-5AB0-4495-9D23-8BFF60C69310}"/>
          </ac:picMkLst>
        </pc:picChg>
      </pc:sldChg>
      <pc:sldChg chg="del">
        <pc:chgData name="배 찬민" userId="731aa0b77b1843a6" providerId="LiveId" clId="{F725CE95-2030-4233-B716-535BA43168B9}" dt="2018-09-17T03:50:36.850" v="1265" actId="2696"/>
        <pc:sldMkLst>
          <pc:docMk/>
          <pc:sldMk cId="590054669" sldId="428"/>
        </pc:sldMkLst>
      </pc:sldChg>
      <pc:sldChg chg="addSp delSp modSp add">
        <pc:chgData name="배 찬민" userId="731aa0b77b1843a6" providerId="LiveId" clId="{F725CE95-2030-4233-B716-535BA43168B9}" dt="2018-09-17T04:19:20.457" v="1490" actId="1076"/>
        <pc:sldMkLst>
          <pc:docMk/>
          <pc:sldMk cId="1702909108" sldId="428"/>
        </pc:sldMkLst>
        <pc:spChg chg="mod">
          <ac:chgData name="배 찬민" userId="731aa0b77b1843a6" providerId="LiveId" clId="{F725CE95-2030-4233-B716-535BA43168B9}" dt="2018-09-17T04:18:42.929" v="1430" actId="1076"/>
          <ac:spMkLst>
            <pc:docMk/>
            <pc:sldMk cId="1702909108" sldId="428"/>
            <ac:spMk id="2" creationId="{00000000-0000-0000-0000-000000000000}"/>
          </ac:spMkLst>
        </pc:spChg>
        <pc:spChg chg="del mod">
          <ac:chgData name="배 찬민" userId="731aa0b77b1843a6" providerId="LiveId" clId="{F725CE95-2030-4233-B716-535BA43168B9}" dt="2018-09-17T04:15:37.925" v="1342" actId="1076"/>
          <ac:spMkLst>
            <pc:docMk/>
            <pc:sldMk cId="1702909108" sldId="428"/>
            <ac:spMk id="9" creationId="{0371F4DB-13CD-47C3-B2A8-AE9E160ACFE1}"/>
          </ac:spMkLst>
        </pc:spChg>
        <pc:spChg chg="add mod">
          <ac:chgData name="배 찬민" userId="731aa0b77b1843a6" providerId="LiveId" clId="{F725CE95-2030-4233-B716-535BA43168B9}" dt="2018-09-17T04:19:20.457" v="1490" actId="1076"/>
          <ac:spMkLst>
            <pc:docMk/>
            <pc:sldMk cId="1702909108" sldId="428"/>
            <ac:spMk id="15" creationId="{BA07CBBF-DCE3-4EF6-9399-54EAF801C356}"/>
          </ac:spMkLst>
        </pc:spChg>
        <pc:graphicFrameChg chg="add">
          <ac:chgData name="배 찬민" userId="731aa0b77b1843a6" providerId="LiveId" clId="{F725CE95-2030-4233-B716-535BA43168B9}" dt="2018-09-17T04:12:46.961" v="1328" actId="1076"/>
          <ac:graphicFrameMkLst>
            <pc:docMk/>
            <pc:sldMk cId="1702909108" sldId="428"/>
            <ac:graphicFrameMk id="7" creationId="{3A913943-3A49-4C1C-9600-F214476365B0}"/>
          </ac:graphicFrameMkLst>
        </pc:graphicFrameChg>
        <pc:picChg chg="add del mod">
          <ac:chgData name="배 찬민" userId="731aa0b77b1843a6" providerId="LiveId" clId="{F725CE95-2030-4233-B716-535BA43168B9}" dt="2018-09-17T04:13:13.784" v="1337" actId="478"/>
          <ac:picMkLst>
            <pc:docMk/>
            <pc:sldMk cId="1702909108" sldId="428"/>
            <ac:picMk id="3" creationId="{B7BC44B0-7148-43F3-AE63-090088465B83}"/>
          </ac:picMkLst>
        </pc:picChg>
        <pc:picChg chg="del">
          <ac:chgData name="배 찬민" userId="731aa0b77b1843a6" providerId="LiveId" clId="{F725CE95-2030-4233-B716-535BA43168B9}" dt="2018-09-17T03:50:42.366" v="1270" actId="478"/>
          <ac:picMkLst>
            <pc:docMk/>
            <pc:sldMk cId="1702909108" sldId="428"/>
            <ac:picMk id="4" creationId="{99AB904D-5AB0-4495-9D23-8BFF60C69310}"/>
          </ac:picMkLst>
        </pc:picChg>
        <pc:picChg chg="add mod">
          <ac:chgData name="배 찬민" userId="731aa0b77b1843a6" providerId="LiveId" clId="{F725CE95-2030-4233-B716-535BA43168B9}" dt="2018-09-17T04:17:56.194" v="1365" actId="1076"/>
          <ac:picMkLst>
            <pc:docMk/>
            <pc:sldMk cId="1702909108" sldId="428"/>
            <ac:picMk id="5" creationId="{7FBB58E9-D1D3-49A9-9D57-F004E169C45B}"/>
          </ac:picMkLst>
        </pc:picChg>
        <pc:picChg chg="add del mod">
          <ac:chgData name="배 찬민" userId="731aa0b77b1843a6" providerId="LiveId" clId="{F725CE95-2030-4233-B716-535BA43168B9}" dt="2018-09-17T04:13:14.065" v="1338" actId="478"/>
          <ac:picMkLst>
            <pc:docMk/>
            <pc:sldMk cId="1702909108" sldId="428"/>
            <ac:picMk id="8" creationId="{9A9A50CD-09F7-450D-8E0E-92D902E89182}"/>
          </ac:picMkLst>
        </pc:picChg>
        <pc:picChg chg="add del mod">
          <ac:chgData name="배 찬민" userId="731aa0b77b1843a6" providerId="LiveId" clId="{F725CE95-2030-4233-B716-535BA43168B9}" dt="2018-09-17T04:13:18.314" v="1339" actId="478"/>
          <ac:picMkLst>
            <pc:docMk/>
            <pc:sldMk cId="1702909108" sldId="428"/>
            <ac:picMk id="10" creationId="{67FBDE70-7E33-4BB5-9DD1-C27565659015}"/>
          </ac:picMkLst>
        </pc:picChg>
        <pc:picChg chg="add mod ord">
          <ac:chgData name="배 찬민" userId="731aa0b77b1843a6" providerId="LiveId" clId="{F725CE95-2030-4233-B716-535BA43168B9}" dt="2018-09-17T04:17:56.194" v="1365" actId="1076"/>
          <ac:picMkLst>
            <pc:docMk/>
            <pc:sldMk cId="1702909108" sldId="428"/>
            <ac:picMk id="11" creationId="{062D8565-5471-4525-A3EA-F0FDC550D576}"/>
          </ac:picMkLst>
        </pc:picChg>
        <pc:picChg chg="add del mod">
          <ac:chgData name="배 찬민" userId="731aa0b77b1843a6" providerId="LiveId" clId="{F725CE95-2030-4233-B716-535BA43168B9}" dt="2018-09-17T04:16:00.175" v="1348" actId="478"/>
          <ac:picMkLst>
            <pc:docMk/>
            <pc:sldMk cId="1702909108" sldId="428"/>
            <ac:picMk id="12" creationId="{A69A09D9-91B1-4C6E-9831-DB23B4676D8D}"/>
          </ac:picMkLst>
        </pc:picChg>
        <pc:picChg chg="add mod">
          <ac:chgData name="배 찬민" userId="731aa0b77b1843a6" providerId="LiveId" clId="{F725CE95-2030-4233-B716-535BA43168B9}" dt="2018-09-17T04:17:56.194" v="1365" actId="1076"/>
          <ac:picMkLst>
            <pc:docMk/>
            <pc:sldMk cId="1702909108" sldId="428"/>
            <ac:picMk id="13" creationId="{3A0A67F5-D718-4404-B78C-864834126A7D}"/>
          </ac:picMkLst>
        </pc:picChg>
        <pc:picChg chg="add mod">
          <ac:chgData name="배 찬민" userId="731aa0b77b1843a6" providerId="LiveId" clId="{F725CE95-2030-4233-B716-535BA43168B9}" dt="2018-09-17T04:17:56.194" v="1365" actId="1076"/>
          <ac:picMkLst>
            <pc:docMk/>
            <pc:sldMk cId="1702909108" sldId="428"/>
            <ac:picMk id="14" creationId="{4FE7F121-6E44-44D7-8308-4EAD83FFAADD}"/>
          </ac:picMkLst>
        </pc:picChg>
      </pc:sldChg>
      <pc:sldChg chg="del">
        <pc:chgData name="배 찬민" userId="731aa0b77b1843a6" providerId="LiveId" clId="{F725CE95-2030-4233-B716-535BA43168B9}" dt="2018-09-17T03:47:49.437" v="1255" actId="2696"/>
        <pc:sldMkLst>
          <pc:docMk/>
          <pc:sldMk cId="2308867266" sldId="429"/>
        </pc:sldMkLst>
      </pc:sldChg>
      <pc:sldChg chg="addSp delSp modSp add">
        <pc:chgData name="배 찬민" userId="731aa0b77b1843a6" providerId="LiveId" clId="{F725CE95-2030-4233-B716-535BA43168B9}" dt="2018-09-17T04:30:54.439" v="1685" actId="478"/>
        <pc:sldMkLst>
          <pc:docMk/>
          <pc:sldMk cId="3225179080" sldId="429"/>
        </pc:sldMkLst>
        <pc:spChg chg="mod">
          <ac:chgData name="배 찬민" userId="731aa0b77b1843a6" providerId="LiveId" clId="{F725CE95-2030-4233-B716-535BA43168B9}" dt="2018-09-17T04:19:48.028" v="1514" actId="404"/>
          <ac:spMkLst>
            <pc:docMk/>
            <pc:sldMk cId="3225179080" sldId="429"/>
            <ac:spMk id="2" creationId="{00000000-0000-0000-0000-000000000000}"/>
          </ac:spMkLst>
        </pc:spChg>
        <pc:spChg chg="add del mod">
          <ac:chgData name="배 찬민" userId="731aa0b77b1843a6" providerId="LiveId" clId="{F725CE95-2030-4233-B716-535BA43168B9}" dt="2018-09-17T04:20:04.108" v="1520" actId="478"/>
          <ac:spMkLst>
            <pc:docMk/>
            <pc:sldMk cId="3225179080" sldId="429"/>
            <ac:spMk id="4" creationId="{26FB4B3E-2BFB-415B-82D2-4C7D3FDFCB95}"/>
          </ac:spMkLst>
        </pc:spChg>
        <pc:spChg chg="mod ord">
          <ac:chgData name="배 찬민" userId="731aa0b77b1843a6" providerId="LiveId" clId="{F725CE95-2030-4233-B716-535BA43168B9}" dt="2018-09-17T04:29:10.265" v="1681" actId="478"/>
          <ac:spMkLst>
            <pc:docMk/>
            <pc:sldMk cId="3225179080" sldId="429"/>
            <ac:spMk id="15" creationId="{BA07CBBF-DCE3-4EF6-9399-54EAF801C356}"/>
          </ac:spMkLst>
        </pc:spChg>
        <pc:picChg chg="del">
          <ac:chgData name="배 찬민" userId="731aa0b77b1843a6" providerId="LiveId" clId="{F725CE95-2030-4233-B716-535BA43168B9}" dt="2018-09-17T04:19:56.391" v="1516" actId="478"/>
          <ac:picMkLst>
            <pc:docMk/>
            <pc:sldMk cId="3225179080" sldId="429"/>
            <ac:picMk id="5" creationId="{7FBB58E9-D1D3-49A9-9D57-F004E169C45B}"/>
          </ac:picMkLst>
        </pc:picChg>
        <pc:picChg chg="add del mod">
          <ac:chgData name="배 찬민" userId="731aa0b77b1843a6" providerId="LiveId" clId="{F725CE95-2030-4233-B716-535BA43168B9}" dt="2018-09-17T04:30:54.439" v="1685" actId="478"/>
          <ac:picMkLst>
            <pc:docMk/>
            <pc:sldMk cId="3225179080" sldId="429"/>
            <ac:picMk id="7" creationId="{7C1D7721-3117-4E3E-B31A-101D74532A3D}"/>
          </ac:picMkLst>
        </pc:picChg>
        <pc:picChg chg="add mod ord">
          <ac:chgData name="배 찬민" userId="731aa0b77b1843a6" providerId="LiveId" clId="{F725CE95-2030-4233-B716-535BA43168B9}" dt="2018-09-17T04:30:53.329" v="1684" actId="167"/>
          <ac:picMkLst>
            <pc:docMk/>
            <pc:sldMk cId="3225179080" sldId="429"/>
            <ac:picMk id="8" creationId="{A8A92DFD-60AF-4084-A5DF-A634C5771F10}"/>
          </ac:picMkLst>
        </pc:picChg>
        <pc:picChg chg="del">
          <ac:chgData name="배 찬민" userId="731aa0b77b1843a6" providerId="LiveId" clId="{F725CE95-2030-4233-B716-535BA43168B9}" dt="2018-09-17T04:19:56.664" v="1517" actId="478"/>
          <ac:picMkLst>
            <pc:docMk/>
            <pc:sldMk cId="3225179080" sldId="429"/>
            <ac:picMk id="11" creationId="{062D8565-5471-4525-A3EA-F0FDC550D576}"/>
          </ac:picMkLst>
        </pc:picChg>
        <pc:picChg chg="del">
          <ac:chgData name="배 찬민" userId="731aa0b77b1843a6" providerId="LiveId" clId="{F725CE95-2030-4233-B716-535BA43168B9}" dt="2018-09-17T04:19:59.587" v="1519" actId="478"/>
          <ac:picMkLst>
            <pc:docMk/>
            <pc:sldMk cId="3225179080" sldId="429"/>
            <ac:picMk id="13" creationId="{3A0A67F5-D718-4404-B78C-864834126A7D}"/>
          </ac:picMkLst>
        </pc:picChg>
        <pc:picChg chg="del">
          <ac:chgData name="배 찬민" userId="731aa0b77b1843a6" providerId="LiveId" clId="{F725CE95-2030-4233-B716-535BA43168B9}" dt="2018-09-17T04:19:59.003" v="1518" actId="478"/>
          <ac:picMkLst>
            <pc:docMk/>
            <pc:sldMk cId="3225179080" sldId="429"/>
            <ac:picMk id="14" creationId="{4FE7F121-6E44-44D7-8308-4EAD83FFAADD}"/>
          </ac:picMkLst>
        </pc:picChg>
      </pc:sldChg>
      <pc:sldChg chg="addSp delSp modSp add">
        <pc:chgData name="배 찬민" userId="731aa0b77b1843a6" providerId="LiveId" clId="{F725CE95-2030-4233-B716-535BA43168B9}" dt="2018-09-17T05:06:25.726" v="2192" actId="1076"/>
        <pc:sldMkLst>
          <pc:docMk/>
          <pc:sldMk cId="1037429383" sldId="430"/>
        </pc:sldMkLst>
        <pc:spChg chg="mod">
          <ac:chgData name="배 찬민" userId="731aa0b77b1843a6" providerId="LiveId" clId="{F725CE95-2030-4233-B716-535BA43168B9}" dt="2018-09-17T04:32:53.770" v="1720" actId="1076"/>
          <ac:spMkLst>
            <pc:docMk/>
            <pc:sldMk cId="1037429383" sldId="430"/>
            <ac:spMk id="2" creationId="{00000000-0000-0000-0000-000000000000}"/>
          </ac:spMkLst>
        </pc:spChg>
        <pc:spChg chg="mod">
          <ac:chgData name="배 찬민" userId="731aa0b77b1843a6" providerId="LiveId" clId="{F725CE95-2030-4233-B716-535BA43168B9}" dt="2018-09-17T05:06:23.215" v="2191" actId="1076"/>
          <ac:spMkLst>
            <pc:docMk/>
            <pc:sldMk cId="1037429383" sldId="430"/>
            <ac:spMk id="15" creationId="{BA07CBBF-DCE3-4EF6-9399-54EAF801C356}"/>
          </ac:spMkLst>
        </pc:spChg>
        <pc:picChg chg="add mod">
          <ac:chgData name="배 찬민" userId="731aa0b77b1843a6" providerId="LiveId" clId="{F725CE95-2030-4233-B716-535BA43168B9}" dt="2018-09-17T05:06:25.726" v="2192" actId="1076"/>
          <ac:picMkLst>
            <pc:docMk/>
            <pc:sldMk cId="1037429383" sldId="430"/>
            <ac:picMk id="3" creationId="{FF870CA7-4D8B-4AA8-952D-7D7E095B716E}"/>
          </ac:picMkLst>
        </pc:picChg>
        <pc:picChg chg="add mod">
          <ac:chgData name="배 찬민" userId="731aa0b77b1843a6" providerId="LiveId" clId="{F725CE95-2030-4233-B716-535BA43168B9}" dt="2018-09-17T05:06:25.726" v="2192" actId="1076"/>
          <ac:picMkLst>
            <pc:docMk/>
            <pc:sldMk cId="1037429383" sldId="430"/>
            <ac:picMk id="4" creationId="{154BB6D3-C09A-45B0-8E20-22EE8DE79F1C}"/>
          </ac:picMkLst>
        </pc:picChg>
        <pc:picChg chg="del">
          <ac:chgData name="배 찬민" userId="731aa0b77b1843a6" providerId="LiveId" clId="{F725CE95-2030-4233-B716-535BA43168B9}" dt="2018-09-17T04:33:00.615" v="1721" actId="478"/>
          <ac:picMkLst>
            <pc:docMk/>
            <pc:sldMk cId="1037429383" sldId="430"/>
            <ac:picMk id="8" creationId="{A8A92DFD-60AF-4084-A5DF-A634C5771F10}"/>
          </ac:picMkLst>
        </pc:picChg>
      </pc:sldChg>
      <pc:sldChg chg="del">
        <pc:chgData name="배 찬민" userId="731aa0b77b1843a6" providerId="LiveId" clId="{F725CE95-2030-4233-B716-535BA43168B9}" dt="2018-09-17T03:47:49.437" v="1254" actId="2696"/>
        <pc:sldMkLst>
          <pc:docMk/>
          <pc:sldMk cId="3141936537" sldId="430"/>
        </pc:sldMkLst>
      </pc:sldChg>
      <pc:sldChg chg="del">
        <pc:chgData name="배 찬민" userId="731aa0b77b1843a6" providerId="LiveId" clId="{F725CE95-2030-4233-B716-535BA43168B9}" dt="2018-09-17T03:50:36.881" v="1267" actId="2696"/>
        <pc:sldMkLst>
          <pc:docMk/>
          <pc:sldMk cId="2540543985" sldId="431"/>
        </pc:sldMkLst>
      </pc:sldChg>
      <pc:sldChg chg="del">
        <pc:chgData name="배 찬민" userId="731aa0b77b1843a6" providerId="LiveId" clId="{F725CE95-2030-4233-B716-535BA43168B9}" dt="2018-09-17T03:50:36.866" v="1266" actId="2696"/>
        <pc:sldMkLst>
          <pc:docMk/>
          <pc:sldMk cId="4171473061" sldId="432"/>
        </pc:sldMkLst>
      </pc:sldChg>
      <pc:sldChg chg="del">
        <pc:chgData name="배 찬민" userId="731aa0b77b1843a6" providerId="LiveId" clId="{F725CE95-2030-4233-B716-535BA43168B9}" dt="2018-09-17T03:50:36.897" v="1268" actId="2696"/>
        <pc:sldMkLst>
          <pc:docMk/>
          <pc:sldMk cId="1364572307" sldId="433"/>
        </pc:sldMkLst>
      </pc:sldChg>
    </pc:docChg>
  </pc:docChgLst>
  <pc:docChgLst>
    <pc:chgData name="배 찬민" userId="731aa0b77b1843a6" providerId="LiveId" clId="{F3FCD522-3913-454B-9C36-CC1E5731EFD5}"/>
    <pc:docChg chg="undo custSel addSld delSld modSld">
      <pc:chgData name="배 찬민" userId="731aa0b77b1843a6" providerId="LiveId" clId="{F3FCD522-3913-454B-9C36-CC1E5731EFD5}" dt="2018-08-27T08:11:13.522" v="6381" actId="20577"/>
      <pc:docMkLst>
        <pc:docMk/>
      </pc:docMkLst>
      <pc:sldChg chg="modSp">
        <pc:chgData name="배 찬민" userId="731aa0b77b1843a6" providerId="LiveId" clId="{F3FCD522-3913-454B-9C36-CC1E5731EFD5}" dt="2018-08-27T04:24:13.573" v="26" actId="20577"/>
        <pc:sldMkLst>
          <pc:docMk/>
          <pc:sldMk cId="0" sldId="256"/>
        </pc:sldMkLst>
        <pc:spChg chg="mod">
          <ac:chgData name="배 찬민" userId="731aa0b77b1843a6" providerId="LiveId" clId="{F3FCD522-3913-454B-9C36-CC1E5731EFD5}" dt="2018-08-27T04:24:13.573" v="2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배 찬민" userId="731aa0b77b1843a6" providerId="LiveId" clId="{F3FCD522-3913-454B-9C36-CC1E5731EFD5}" dt="2018-08-27T04:24:03.421" v="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배 찬민" userId="731aa0b77b1843a6" providerId="LiveId" clId="{91A8FCC7-B63A-41CC-A992-08DDD7DA5694}"/>
    <pc:docChg chg="undo redo custSel addSld delSld modSld sldOrd">
      <pc:chgData name="배 찬민" userId="731aa0b77b1843a6" providerId="LiveId" clId="{91A8FCC7-B63A-41CC-A992-08DDD7DA5694}" dt="2018-08-05T12:12:33.866" v="14512" actId="1076"/>
      <pc:docMkLst>
        <pc:docMk/>
      </pc:docMkLst>
      <pc:sldChg chg="modSp">
        <pc:chgData name="배 찬민" userId="731aa0b77b1843a6" providerId="LiveId" clId="{91A8FCC7-B63A-41CC-A992-08DDD7DA5694}" dt="2018-08-05T11:07:21.757" v="14397" actId="20577"/>
        <pc:sldMkLst>
          <pc:docMk/>
          <pc:sldMk cId="0" sldId="256"/>
        </pc:sldMkLst>
        <pc:spChg chg="mod">
          <ac:chgData name="배 찬민" userId="731aa0b77b1843a6" providerId="LiveId" clId="{91A8FCC7-B63A-41CC-A992-08DDD7DA5694}" dt="2018-08-05T11:07:21.757" v="1439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배 찬민" userId="731aa0b77b1843a6" providerId="LiveId" clId="{91A8FCC7-B63A-41CC-A992-08DDD7DA5694}" dt="2018-08-03T04:07:15.243" v="3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3600" dirty="0"/>
              <a:t>4</a:t>
            </a:r>
            <a:r>
              <a:rPr lang="ko-KR" altLang="en-US" sz="3600" dirty="0"/>
              <a:t>월 </a:t>
            </a:r>
            <a:r>
              <a:rPr lang="en-US" altLang="ko-KR" sz="3600" dirty="0"/>
              <a:t>3</a:t>
            </a:r>
            <a:r>
              <a:rPr lang="ko-KR" altLang="en-US" sz="3600" dirty="0"/>
              <a:t>주차 실험현황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19.04.16</a:t>
            </a:r>
          </a:p>
          <a:p>
            <a:r>
              <a:rPr lang="ko-KR" altLang="en-US" dirty="0" err="1"/>
              <a:t>이한범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  <a:r>
              <a:rPr lang="en-US" altLang="ko-KR" dirty="0"/>
              <a:t>, </a:t>
            </a:r>
            <a:r>
              <a:rPr lang="ko-KR" altLang="en-US" dirty="0" err="1"/>
              <a:t>고한설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~ 4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en-US" altLang="ko-KR" dirty="0"/>
              <a:t>A1c,</a:t>
            </a:r>
            <a:r>
              <a:rPr lang="ko-KR" altLang="en-US" dirty="0"/>
              <a:t> </a:t>
            </a:r>
            <a:r>
              <a:rPr lang="en-US" altLang="ko-KR" dirty="0"/>
              <a:t>DM </a:t>
            </a:r>
            <a:r>
              <a:rPr lang="ko-KR" altLang="en-US" dirty="0"/>
              <a:t>정보를 학습하는 모델을 기존 모델과 결합하여 더 정확한 예측결과가 나오는가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A1c, DM, </a:t>
            </a:r>
            <a:r>
              <a:rPr lang="ko-KR" altLang="en-US" dirty="0"/>
              <a:t>혈당 정보를 토대로 식사유무를 판별하는 별도 </a:t>
            </a:r>
            <a:r>
              <a:rPr lang="en-US" altLang="ko-KR" dirty="0"/>
              <a:t>Python </a:t>
            </a:r>
            <a:r>
              <a:rPr lang="ko-KR" altLang="en-US" dirty="0"/>
              <a:t>프로그램 제작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LSTM </a:t>
            </a:r>
            <a:r>
              <a:rPr lang="ko-KR" altLang="en-US" dirty="0"/>
              <a:t>외에 다른 모델 </a:t>
            </a:r>
            <a:r>
              <a:rPr lang="en-US" altLang="ko-KR" dirty="0"/>
              <a:t>(CNN, CRNN) </a:t>
            </a:r>
            <a:r>
              <a:rPr lang="ko-KR" altLang="en-US" dirty="0"/>
              <a:t>사용 검토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예정사항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일치 혈당을 보고</a:t>
            </a:r>
            <a:r>
              <a:rPr lang="en-US" altLang="ko-KR" dirty="0"/>
              <a:t>, N+1</a:t>
            </a:r>
            <a:r>
              <a:rPr lang="ko-KR" altLang="en-US" dirty="0"/>
              <a:t>일치 혈당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DM, A1c, </a:t>
            </a:r>
            <a:r>
              <a:rPr lang="ko-KR" altLang="en-US" dirty="0"/>
              <a:t>식사 같은 요소를 통해 예측한 혈당이 </a:t>
            </a:r>
            <a:r>
              <a:rPr lang="en-US" altLang="ko-KR" dirty="0"/>
              <a:t>7-point</a:t>
            </a:r>
            <a:r>
              <a:rPr lang="ko-KR" altLang="en-US" dirty="0"/>
              <a:t>의 아이디어와 유사하게 변화하는가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sz="2000" dirty="0"/>
              <a:t>환자 </a:t>
            </a:r>
            <a:r>
              <a:rPr lang="en-US" altLang="ko-KR" sz="2000" dirty="0"/>
              <a:t>A : A1c 9%, </a:t>
            </a:r>
            <a:r>
              <a:rPr lang="ko-KR" altLang="en-US" sz="2000" dirty="0"/>
              <a:t>식사여부 </a:t>
            </a:r>
            <a:r>
              <a:rPr lang="en-US" altLang="ko-KR" sz="2000" dirty="0"/>
              <a:t>o </a:t>
            </a:r>
            <a:r>
              <a:rPr lang="ko-KR" altLang="en-US" sz="2000" dirty="0"/>
              <a:t>→ </a:t>
            </a:r>
            <a:r>
              <a:rPr lang="en-US" altLang="ko-KR" sz="2000" dirty="0"/>
              <a:t>1</a:t>
            </a:r>
            <a:r>
              <a:rPr lang="ko-KR" altLang="en-US" sz="2000" dirty="0"/>
              <a:t>시간 뒤 혈당 </a:t>
            </a:r>
            <a:r>
              <a:rPr lang="en-US" altLang="ko-KR" sz="2000" dirty="0"/>
              <a:t>+200</a:t>
            </a:r>
            <a:br>
              <a:rPr lang="en-US" altLang="ko-KR" sz="2000" dirty="0"/>
            </a:br>
            <a:r>
              <a:rPr lang="ko-KR" altLang="en-US" sz="2000" dirty="0"/>
              <a:t>환자 </a:t>
            </a:r>
            <a:r>
              <a:rPr lang="en-US" altLang="ko-KR" sz="2000" dirty="0"/>
              <a:t>B : A1c 5%, </a:t>
            </a:r>
            <a:r>
              <a:rPr lang="ko-KR" altLang="en-US" sz="2000" dirty="0"/>
              <a:t>식사여부 </a:t>
            </a:r>
            <a:r>
              <a:rPr lang="en-US" altLang="ko-KR" sz="2000" dirty="0"/>
              <a:t>o </a:t>
            </a:r>
            <a:r>
              <a:rPr lang="ko-KR" altLang="en-US" sz="2000" dirty="0"/>
              <a:t>→ </a:t>
            </a:r>
            <a:r>
              <a:rPr lang="en-US" altLang="ko-KR" sz="2000" dirty="0"/>
              <a:t>1</a:t>
            </a:r>
            <a:r>
              <a:rPr lang="ko-KR" altLang="en-US" sz="2000" dirty="0"/>
              <a:t>시간 뒤 혈당 </a:t>
            </a:r>
            <a:r>
              <a:rPr lang="en-US" altLang="ko-KR" sz="2000" dirty="0"/>
              <a:t>+50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3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사용 데이터 </a:t>
            </a:r>
            <a:r>
              <a:rPr lang="en-US" altLang="ko-KR" dirty="0"/>
              <a:t>: </a:t>
            </a:r>
            <a:r>
              <a:rPr lang="ko-KR" altLang="en-US" dirty="0"/>
              <a:t>천안 </a:t>
            </a:r>
            <a:r>
              <a:rPr lang="ko-KR" altLang="en-US" dirty="0" err="1"/>
              <a:t>순천향</a:t>
            </a:r>
            <a:r>
              <a:rPr lang="ko-KR" altLang="en-US" dirty="0"/>
              <a:t> </a:t>
            </a:r>
            <a:r>
              <a:rPr lang="en-US" altLang="ko-KR" dirty="0"/>
              <a:t>CGM </a:t>
            </a:r>
            <a:r>
              <a:rPr lang="ko-KR" altLang="en-US" dirty="0"/>
              <a:t>데이터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명 데이터 中 누락 데이터 제외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케이스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혈당</a:t>
            </a:r>
            <a:r>
              <a:rPr lang="en-US" altLang="ko-KR" dirty="0"/>
              <a:t>, </a:t>
            </a:r>
            <a:r>
              <a:rPr lang="ko-KR" altLang="en-US" dirty="0"/>
              <a:t>식사유무</a:t>
            </a:r>
            <a:r>
              <a:rPr lang="en-US" altLang="ko-KR" dirty="0"/>
              <a:t>] </a:t>
            </a:r>
            <a:r>
              <a:rPr lang="ko-KR" altLang="en-US" dirty="0"/>
              <a:t>형태의 </a:t>
            </a:r>
            <a:r>
              <a:rPr lang="en-US" altLang="ko-KR" dirty="0"/>
              <a:t>5</a:t>
            </a:r>
            <a:r>
              <a:rPr lang="ko-KR" altLang="en-US" dirty="0" err="1"/>
              <a:t>분단위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en-US" altLang="ko-KR" dirty="0"/>
              <a:t>Train : 9</a:t>
            </a:r>
            <a:r>
              <a:rPr lang="ko-KR" altLang="en-US" dirty="0"/>
              <a:t>명</a:t>
            </a:r>
            <a:r>
              <a:rPr lang="en-US" altLang="ko-KR" dirty="0"/>
              <a:t> &amp; Test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동일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r>
              <a:rPr lang="ko-KR" altLang="en-US" dirty="0"/>
              <a:t>식사 유무 </a:t>
            </a:r>
            <a:r>
              <a:rPr lang="en-US" altLang="ko-KR" dirty="0"/>
              <a:t>: </a:t>
            </a:r>
            <a:r>
              <a:rPr lang="ko-KR" altLang="en-US" dirty="0"/>
              <a:t>식사</a:t>
            </a:r>
            <a:r>
              <a:rPr lang="en-US" altLang="ko-KR" dirty="0"/>
              <a:t> (1), </a:t>
            </a:r>
            <a:r>
              <a:rPr lang="ko-KR" altLang="en-US" dirty="0"/>
              <a:t>식사</a:t>
            </a:r>
            <a:r>
              <a:rPr lang="en-US" altLang="ko-KR" dirty="0"/>
              <a:t>x (0)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Case 2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[DM, A1c]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를 첫 행에 추가한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csv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데이터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Train,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Test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동일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8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이전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입력 → 혈당 </a:t>
            </a:r>
            <a:r>
              <a:rPr lang="en-US" altLang="ko-KR" dirty="0"/>
              <a:t>7</a:t>
            </a:r>
            <a:r>
              <a:rPr lang="ko-KR" altLang="en-US" dirty="0"/>
              <a:t>개 씩 나눈 데이터 셋</a:t>
            </a:r>
            <a:endParaRPr lang="en-US" altLang="ko-KR" dirty="0"/>
          </a:p>
          <a:p>
            <a:pPr lvl="1"/>
            <a:r>
              <a:rPr lang="ko-KR" altLang="en-US" dirty="0"/>
              <a:t>최종 출력 → 예측 된 혈당 데이터 셋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현재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입력 → </a:t>
            </a:r>
            <a:r>
              <a:rPr lang="en-US" altLang="ko-KR" dirty="0"/>
              <a:t>[</a:t>
            </a:r>
            <a:r>
              <a:rPr lang="ko-KR" altLang="en-US" dirty="0"/>
              <a:t>혈당</a:t>
            </a:r>
            <a:r>
              <a:rPr lang="en-US" altLang="ko-KR" dirty="0"/>
              <a:t>, </a:t>
            </a:r>
            <a:r>
              <a:rPr lang="ko-KR" altLang="en-US" dirty="0"/>
              <a:t>식사유무</a:t>
            </a:r>
            <a:r>
              <a:rPr lang="en-US" altLang="ko-KR" dirty="0"/>
              <a:t>] 7</a:t>
            </a:r>
            <a:r>
              <a:rPr lang="ko-KR" altLang="en-US" dirty="0"/>
              <a:t>개의 데이터 셋</a:t>
            </a:r>
            <a:endParaRPr lang="en-US" altLang="ko-KR" dirty="0"/>
          </a:p>
          <a:p>
            <a:pPr lvl="1"/>
            <a:r>
              <a:rPr lang="ko-KR" altLang="en-US" dirty="0"/>
              <a:t>최종 출력 → 예측 된 혈당</a:t>
            </a:r>
            <a:r>
              <a:rPr lang="en-US" altLang="ko-KR" dirty="0"/>
              <a:t>, </a:t>
            </a:r>
            <a:r>
              <a:rPr lang="ko-KR" altLang="en-US" dirty="0"/>
              <a:t>식사유무 데이터 셋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식사유무는 </a:t>
            </a:r>
            <a:r>
              <a:rPr lang="en-US" altLang="ko-KR" dirty="0"/>
              <a:t>0~1</a:t>
            </a:r>
            <a:r>
              <a:rPr lang="ko-KR" altLang="en-US" dirty="0"/>
              <a:t>의 근사값으로 측정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동일</a:t>
            </a:r>
            <a:endParaRPr lang="en-US" altLang="ko-KR" dirty="0"/>
          </a:p>
          <a:p>
            <a:pPr lvl="1"/>
            <a:r>
              <a:rPr lang="ko-KR" altLang="en-US" dirty="0"/>
              <a:t>반복 수 </a:t>
            </a:r>
            <a:r>
              <a:rPr lang="en-US" altLang="ko-KR" dirty="0"/>
              <a:t>: 500</a:t>
            </a:r>
            <a:r>
              <a:rPr lang="ko-KR" altLang="en-US" dirty="0"/>
              <a:t>회</a:t>
            </a:r>
            <a:endParaRPr lang="en-US" altLang="ko-KR" dirty="0"/>
          </a:p>
          <a:p>
            <a:pPr lvl="1"/>
            <a:r>
              <a:rPr lang="en-US" altLang="ko-KR" dirty="0" err="1"/>
              <a:t>Batch_size</a:t>
            </a:r>
            <a:r>
              <a:rPr lang="en-US" altLang="ko-KR" dirty="0"/>
              <a:t> : 10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변경 </a:t>
            </a:r>
            <a:r>
              <a:rPr lang="en-US" altLang="ko-KR" dirty="0"/>
              <a:t>– Case 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3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이전 결과물</a:t>
            </a:r>
            <a:endParaRPr lang="en-US" altLang="ko-KR" dirty="0"/>
          </a:p>
          <a:p>
            <a:pPr lvl="1"/>
            <a:r>
              <a:rPr lang="ko-KR" altLang="en-US" dirty="0"/>
              <a:t>학습한 모델로 예측한 혈당 그래프</a:t>
            </a:r>
            <a:endParaRPr lang="en-US" altLang="ko-KR" dirty="0"/>
          </a:p>
          <a:p>
            <a:pPr marL="457200" lvl="1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vs </a:t>
            </a:r>
            <a:r>
              <a:rPr lang="ko-KR" altLang="en-US" dirty="0"/>
              <a:t>현재</a:t>
            </a:r>
            <a:r>
              <a:rPr lang="en-US" altLang="ko-KR" dirty="0"/>
              <a:t>– Case 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29158-F877-496A-9742-379BDDEA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2636912"/>
            <a:ext cx="5256584" cy="35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현재 결과물</a:t>
            </a:r>
            <a:endParaRPr lang="en-US" altLang="ko-KR" dirty="0"/>
          </a:p>
          <a:p>
            <a:pPr lvl="1"/>
            <a:r>
              <a:rPr lang="ko-KR" altLang="en-US" dirty="0"/>
              <a:t>학습한 모델로 예측한 혈당 그래프</a:t>
            </a:r>
            <a:endParaRPr lang="en-US" altLang="ko-KR" dirty="0"/>
          </a:p>
          <a:p>
            <a:pPr lvl="1"/>
            <a:r>
              <a:rPr lang="ko-KR" altLang="en-US" dirty="0"/>
              <a:t>학습한 모델로 예측한 식사 유무 그래프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vs </a:t>
            </a:r>
            <a:r>
              <a:rPr lang="ko-KR" altLang="en-US" dirty="0"/>
              <a:t>현재 </a:t>
            </a:r>
            <a:r>
              <a:rPr lang="en-US" altLang="ko-KR" dirty="0"/>
              <a:t>– Case 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12A59-7730-4449-8F4A-C039FB6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202127"/>
            <a:ext cx="3727670" cy="25922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492F29-B549-4540-810C-C1615C60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65" y="3187176"/>
            <a:ext cx="3785991" cy="26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이전 결과물 </a:t>
            </a:r>
            <a:r>
              <a:rPr lang="en-US" altLang="ko-KR" dirty="0"/>
              <a:t>vs </a:t>
            </a:r>
            <a:r>
              <a:rPr lang="ko-KR" altLang="en-US" dirty="0"/>
              <a:t>현재 결과물</a:t>
            </a:r>
            <a:endParaRPr lang="en-US" altLang="ko-KR" dirty="0"/>
          </a:p>
          <a:p>
            <a:pPr lvl="1"/>
            <a:r>
              <a:rPr lang="ko-KR" altLang="en-US" dirty="0"/>
              <a:t>현재 결과물이 더 안정적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식사는 </a:t>
            </a:r>
            <a:r>
              <a:rPr lang="en-US" altLang="ko-KR" dirty="0"/>
              <a:t>0, 1</a:t>
            </a:r>
            <a:r>
              <a:rPr lang="ko-KR" altLang="en-US" dirty="0"/>
              <a:t>로 나누어진 값으로 학습하기 때문에 부정확함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vs </a:t>
            </a:r>
            <a:r>
              <a:rPr lang="ko-KR" altLang="en-US" dirty="0"/>
              <a:t>현재 </a:t>
            </a:r>
            <a:r>
              <a:rPr lang="en-US" altLang="ko-KR" dirty="0"/>
              <a:t>– Case 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12A59-7730-4449-8F4A-C039FB6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02" y="3300911"/>
            <a:ext cx="3727670" cy="25922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89CF6B-8241-420A-B886-75393846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284984"/>
            <a:ext cx="3810746" cy="25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5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일치 혈당데이터로 </a:t>
            </a:r>
            <a:r>
              <a:rPr lang="en-US" altLang="ko-KR" dirty="0"/>
              <a:t>N+1</a:t>
            </a:r>
            <a:r>
              <a:rPr lang="ko-KR" altLang="en-US" dirty="0"/>
              <a:t>일치 예측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2000" dirty="0"/>
              <a:t>모델과 입력 수가 차이가 나므로</a:t>
            </a:r>
            <a:r>
              <a:rPr lang="en-US" altLang="ko-KR" sz="2000" dirty="0"/>
              <a:t>, </a:t>
            </a:r>
            <a:r>
              <a:rPr lang="ko-KR" altLang="en-US" sz="2000" dirty="0"/>
              <a:t>다른 방법 모색</a:t>
            </a:r>
            <a:endParaRPr lang="en-US" altLang="ko-KR" sz="2000" dirty="0"/>
          </a:p>
          <a:p>
            <a:pPr lvl="1"/>
            <a:r>
              <a:rPr lang="ko-KR" altLang="en-US" sz="2000" dirty="0"/>
              <a:t>입력 </a:t>
            </a:r>
            <a:r>
              <a:rPr lang="en-US" altLang="ko-KR" sz="2000" dirty="0"/>
              <a:t>: 7</a:t>
            </a:r>
            <a:r>
              <a:rPr lang="ko-KR" altLang="en-US" sz="2000" dirty="0"/>
              <a:t>개 혈당과 식사 유무정보</a:t>
            </a:r>
            <a:endParaRPr lang="en-US" altLang="ko-KR" sz="2000" dirty="0"/>
          </a:p>
          <a:p>
            <a:pPr lvl="1"/>
            <a:r>
              <a:rPr lang="ko-KR" altLang="en-US" sz="2000" dirty="0"/>
              <a:t>예측 </a:t>
            </a:r>
            <a:r>
              <a:rPr lang="en-US" altLang="ko-KR" sz="2000" dirty="0"/>
              <a:t>: </a:t>
            </a:r>
            <a:r>
              <a:rPr lang="ko-KR" altLang="en-US" sz="2000" dirty="0"/>
              <a:t>약 </a:t>
            </a:r>
            <a:r>
              <a:rPr lang="en-US" altLang="ko-KR" sz="2000" dirty="0"/>
              <a:t>2</a:t>
            </a:r>
            <a:r>
              <a:rPr lang="ko-KR" altLang="en-US" sz="2000" dirty="0"/>
              <a:t>시간 혈당과 식사 유무 예측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지속적으로 혈당이 오르고</a:t>
            </a:r>
            <a:r>
              <a:rPr lang="en-US" altLang="ko-KR" sz="2000" dirty="0"/>
              <a:t>, </a:t>
            </a:r>
            <a:r>
              <a:rPr lang="ko-KR" altLang="en-US" sz="2000" dirty="0"/>
              <a:t>내리는 등으로 예측 정확도 떨어짐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일치 예측 </a:t>
            </a:r>
            <a:r>
              <a:rPr lang="en-US" altLang="ko-KR" dirty="0"/>
              <a:t>– Case 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0E2D7-0F69-4C72-A1BD-55F142CB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87" y="2911227"/>
            <a:ext cx="3629025" cy="2524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239960-669B-4439-B356-CA76D997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93" y="2996952"/>
            <a:ext cx="3800475" cy="2438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87FF32-BCC7-4286-85A2-8BF4FF853AB8}"/>
              </a:ext>
            </a:extLst>
          </p:cNvPr>
          <p:cNvSpPr/>
          <p:nvPr/>
        </p:nvSpPr>
        <p:spPr>
          <a:xfrm>
            <a:off x="5508104" y="2996952"/>
            <a:ext cx="288032" cy="2438400"/>
          </a:xfrm>
          <a:prstGeom prst="rect">
            <a:avLst/>
          </a:prstGeom>
          <a:solidFill>
            <a:srgbClr val="FF0000">
              <a:alpha val="1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3828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별도의 알고리즘 프로그램 작성 필요</a:t>
            </a:r>
            <a:endParaRPr lang="en-US" altLang="ko-KR" dirty="0"/>
          </a:p>
          <a:p>
            <a:pPr lvl="1"/>
            <a:r>
              <a:rPr lang="en-US" altLang="ko-KR" dirty="0"/>
              <a:t>A1c </a:t>
            </a:r>
            <a:r>
              <a:rPr lang="ko-KR" altLang="en-US" dirty="0"/>
              <a:t>별 혈당 변화 정보</a:t>
            </a:r>
            <a:endParaRPr lang="en-US" altLang="ko-KR" dirty="0"/>
          </a:p>
          <a:p>
            <a:pPr lvl="1"/>
            <a:r>
              <a:rPr lang="en-US" altLang="ko-KR" dirty="0"/>
              <a:t>DM </a:t>
            </a:r>
            <a:r>
              <a:rPr lang="ko-KR" altLang="en-US" dirty="0"/>
              <a:t>별 혈당 변화 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정보들을 통해 데이터를 보고서 식사유무를 판별하는 별도 프로그램 작성 필요</a:t>
            </a:r>
            <a:br>
              <a:rPr lang="en-US" altLang="ko-KR" dirty="0"/>
            </a:br>
            <a:r>
              <a:rPr lang="ko-KR" altLang="en-US" dirty="0"/>
              <a:t>→ 기계학습 </a:t>
            </a:r>
            <a:r>
              <a:rPr lang="en-US" altLang="ko-KR" dirty="0"/>
              <a:t>x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변경 </a:t>
            </a:r>
            <a:r>
              <a:rPr lang="en-US" altLang="ko-KR" dirty="0"/>
              <a:t>– Case 2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128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15841</TotalTime>
  <Words>278</Words>
  <Application>Microsoft Office PowerPoint</Application>
  <PresentationFormat>화면 슬라이드 쇼(4:3)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4월 3주차 실험현황</vt:lpstr>
      <vt:lpstr>목적</vt:lpstr>
      <vt:lpstr>데이터 전처리</vt:lpstr>
      <vt:lpstr>구조 변경 – Case 1</vt:lpstr>
      <vt:lpstr>이전 vs 현재– Case 1</vt:lpstr>
      <vt:lpstr>이전 vs 현재 – Case 1</vt:lpstr>
      <vt:lpstr>이전 vs 현재 – Case 1</vt:lpstr>
      <vt:lpstr>N일치 예측 – Case 1</vt:lpstr>
      <vt:lpstr>구조 변경 – Case 2</vt:lpstr>
      <vt:lpstr>진행 예정사항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HanBeom Lee</cp:lastModifiedBy>
  <cp:revision>746</cp:revision>
  <cp:lastPrinted>2019-02-12T04:13:43Z</cp:lastPrinted>
  <dcterms:created xsi:type="dcterms:W3CDTF">2013-09-09T21:16:08Z</dcterms:created>
  <dcterms:modified xsi:type="dcterms:W3CDTF">2019-04-16T07:30:37Z</dcterms:modified>
</cp:coreProperties>
</file>