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332" r:id="rId9"/>
    <p:sldId id="331" r:id="rId10"/>
    <p:sldId id="280" r:id="rId11"/>
    <p:sldId id="298" r:id="rId12"/>
    <p:sldId id="299" r:id="rId13"/>
    <p:sldId id="300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4" r:id="rId26"/>
    <p:sldId id="315" r:id="rId27"/>
    <p:sldId id="317" r:id="rId28"/>
    <p:sldId id="318" r:id="rId29"/>
    <p:sldId id="319" r:id="rId30"/>
    <p:sldId id="320" r:id="rId31"/>
    <p:sldId id="321" r:id="rId32"/>
    <p:sldId id="330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279" r:id="rId4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9999"/>
    <a:srgbClr val="CCFFFF"/>
    <a:srgbClr val="F1F4EE"/>
    <a:srgbClr val="FFFF99"/>
    <a:srgbClr val="CCCCFF"/>
    <a:srgbClr val="FFCC66"/>
    <a:srgbClr val="FFCC00"/>
    <a:srgbClr val="66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3373" autoAdjust="0"/>
  </p:normalViewPr>
  <p:slideViewPr>
    <p:cSldViewPr>
      <p:cViewPr varScale="1">
        <p:scale>
          <a:sx n="97" d="100"/>
          <a:sy n="97" d="100"/>
        </p:scale>
        <p:origin x="5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44" y="96"/>
      </p:cViewPr>
      <p:guideLst>
        <p:guide orient="horz" pos="312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905EA-0BF9-48AB-8652-F79229E00AB7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C96E6-ED14-4D03-9005-250CE4C3E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7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3974" cy="494832"/>
          </a:xfrm>
          <a:prstGeom prst="rect">
            <a:avLst/>
          </a:prstGeom>
        </p:spPr>
        <p:txBody>
          <a:bodyPr vert="horz" lIns="89252" tIns="44626" rIns="89252" bIns="446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81" y="3"/>
            <a:ext cx="2943974" cy="494832"/>
          </a:xfrm>
          <a:prstGeom prst="rect">
            <a:avLst/>
          </a:prstGeom>
        </p:spPr>
        <p:txBody>
          <a:bodyPr vert="horz" lIns="89252" tIns="44626" rIns="89252" bIns="44626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53000" cy="3716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2" tIns="44626" rIns="89252" bIns="446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44" y="4705585"/>
            <a:ext cx="5436219" cy="4458167"/>
          </a:xfrm>
          <a:prstGeom prst="rect">
            <a:avLst/>
          </a:prstGeom>
        </p:spPr>
        <p:txBody>
          <a:bodyPr vert="horz" lIns="89252" tIns="44626" rIns="89252" bIns="4462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09613"/>
            <a:ext cx="2943974" cy="494832"/>
          </a:xfrm>
          <a:prstGeom prst="rect">
            <a:avLst/>
          </a:prstGeom>
        </p:spPr>
        <p:txBody>
          <a:bodyPr vert="horz" lIns="89252" tIns="44626" rIns="89252" bIns="446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81" y="9409613"/>
            <a:ext cx="2943974" cy="494832"/>
          </a:xfrm>
          <a:prstGeom prst="rect">
            <a:avLst/>
          </a:prstGeom>
        </p:spPr>
        <p:txBody>
          <a:bodyPr vert="horz" lIns="89252" tIns="44626" rIns="89252" bIns="44626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Please contact :</a:t>
            </a:r>
          </a:p>
          <a:p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이한범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고한설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컴퓨터학부</a:t>
            </a:r>
          </a:p>
          <a:p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멀티미디어관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M606</a:t>
            </a:r>
          </a:p>
          <a:p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Email : vkak006@naver.com</a:t>
            </a:r>
            <a:endParaRPr lang="ko-KR" altLang="en-US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Times New Roman"/>
              </a:rPr>
              <a:t>Question?</a:t>
            </a:r>
            <a:endParaRPr lang="ko-KR" altLang="en-US" sz="4000" b="1" i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Please contact :</a:t>
            </a:r>
          </a:p>
          <a:p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이한범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고한설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컴퓨터학부</a:t>
            </a:r>
          </a:p>
          <a:p>
            <a:r>
              <a:rPr lang="ko-KR" altLang="en-US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멀티미디어관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M611</a:t>
            </a:r>
          </a:p>
          <a:p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Email : vkak006@naver.com</a:t>
            </a:r>
            <a:endParaRPr lang="ko-KR" altLang="en-US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Times New Roman"/>
              </a:rPr>
              <a:t>Question?</a:t>
            </a:r>
            <a:endParaRPr lang="ko-KR" altLang="en-US" sz="4000" b="1" i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Times New Roman"/>
              </a:rPr>
              <a:t>Question?</a:t>
            </a:r>
            <a:endParaRPr lang="ko-KR" altLang="en-US" sz="4000" b="1" i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990656" cy="19812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가상머신 설치 자료 </a:t>
            </a:r>
            <a:r>
              <a:rPr lang="en-US" altLang="ko-KR" sz="2800"/>
              <a:t>(2019.07)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컴퓨터시스템연구실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 err="1"/>
              <a:t>고한설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309081-9A76-45EA-999F-7C863DC1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19262"/>
            <a:ext cx="5200650" cy="3419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34A2CE-BCF9-4FA4-938D-1CD5D734C643}"/>
              </a:ext>
            </a:extLst>
          </p:cNvPr>
          <p:cNvSpPr/>
          <p:nvPr/>
        </p:nvSpPr>
        <p:spPr>
          <a:xfrm>
            <a:off x="6934311" y="2625213"/>
            <a:ext cx="213741" cy="2277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9780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7A492-20FD-4373-9906-7E95108A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06514E-EF06-4C9B-A655-EC541C0B9104}"/>
              </a:ext>
            </a:extLst>
          </p:cNvPr>
          <p:cNvSpPr/>
          <p:nvPr/>
        </p:nvSpPr>
        <p:spPr>
          <a:xfrm>
            <a:off x="2483768" y="2564904"/>
            <a:ext cx="25202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3004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8E5D4-546F-4918-AA85-2E0A01FC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152650"/>
            <a:ext cx="4095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1709E-9A19-4F47-9106-7A6847712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100137"/>
            <a:ext cx="5867400" cy="4657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59322D-7594-41A2-9DD9-C4D92BD43DA3}"/>
              </a:ext>
            </a:extLst>
          </p:cNvPr>
          <p:cNvSpPr/>
          <p:nvPr/>
        </p:nvSpPr>
        <p:spPr>
          <a:xfrm>
            <a:off x="5232083" y="5373216"/>
            <a:ext cx="78007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4326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514D1-E912-40D3-B60C-3F933715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719262"/>
            <a:ext cx="5200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이미지 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3F0D5-D24D-4200-B6B3-9C61C4AB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5" y="1196752"/>
            <a:ext cx="6335613" cy="5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이미지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2DE6B-58D2-44D6-8BCE-6FD62041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62" y="1196752"/>
            <a:ext cx="5616476" cy="49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이미지 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93461-F3D4-4B65-80E7-9555E40F5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이미지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DA7FA7-C8B5-4EC6-84F8-191B2CA3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6048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이미지 가져오기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92ADA-021C-420F-830F-19182038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6258804" cy="50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1FF1B-5F0E-47C7-B421-5792672A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7394670" cy="56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1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27C54-FEAD-4ED4-9050-F295834D7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071562"/>
            <a:ext cx="7219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07E01-76A3-41D1-B125-9B49D69F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071562"/>
            <a:ext cx="7219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B21F-4B6C-4810-A579-8C06152B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85" y="1052736"/>
            <a:ext cx="6695653" cy="5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FB145-6A69-478F-859C-51999EE6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719262"/>
            <a:ext cx="5200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A4FA5-DC00-463F-9527-A4184B47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719262"/>
            <a:ext cx="5200650" cy="341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24EDE5-426D-4F8E-9A6D-2E689F31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224087"/>
            <a:ext cx="3171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네트워크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204D0-F080-42BE-9723-A49EBAF6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6381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4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가상머신 내부 네트워크 설정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3758A-1A36-4162-A716-32D0E697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Ubuntu 18.04 LTS </a:t>
            </a:r>
            <a:r>
              <a:rPr lang="ko-KR" altLang="en-US" sz="2400" dirty="0"/>
              <a:t>부터 </a:t>
            </a:r>
            <a:r>
              <a:rPr lang="en-US" altLang="ko-KR" sz="2400" dirty="0" err="1"/>
              <a:t>netplan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설정파일 경로 </a:t>
            </a:r>
            <a:r>
              <a:rPr lang="en-US" altLang="ko-KR" sz="2000" dirty="0"/>
              <a:t>: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netplan</a:t>
            </a:r>
            <a:r>
              <a:rPr lang="en-US" altLang="ko-KR" sz="2000" dirty="0"/>
              <a:t>/50-cloud-init.yaml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5B936-684B-4CBD-9B7D-1518C77B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89" y="1864343"/>
            <a:ext cx="5677446" cy="48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내부 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5CA84-540A-4F93-A4C4-A3BB12809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85" y="1340768"/>
            <a:ext cx="5749454" cy="49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0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내부 네트워크 설정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36E508B-67D0-4772-9E1D-57951BD2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고정 </a:t>
            </a:r>
            <a:r>
              <a:rPr lang="en-US" altLang="ko-KR" sz="2400" dirty="0"/>
              <a:t>IP </a:t>
            </a:r>
            <a:r>
              <a:rPr lang="ko-KR" altLang="en-US" sz="2400" dirty="0"/>
              <a:t>설정</a:t>
            </a:r>
            <a:endParaRPr lang="en-US" altLang="ko-KR" sz="2400" dirty="0"/>
          </a:p>
          <a:p>
            <a:pPr lvl="1"/>
            <a:r>
              <a:rPr lang="ko-KR" altLang="en-US" sz="2000" dirty="0"/>
              <a:t>아래 그림과 같이 설정 변경 후</a:t>
            </a:r>
            <a:r>
              <a:rPr lang="en-US" altLang="ko-KR" sz="2000" dirty="0"/>
              <a:t>, </a:t>
            </a:r>
            <a:r>
              <a:rPr lang="ko-KR" altLang="en-US" sz="2000" dirty="0"/>
              <a:t>다음 명령어 실행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E898B-B1B9-4AF2-A2F7-C6B35BFF3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8" b="51245"/>
          <a:stretch/>
        </p:blipFill>
        <p:spPr>
          <a:xfrm>
            <a:off x="1943602" y="2595688"/>
            <a:ext cx="5980881" cy="1913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90D4D-554A-47F6-A76B-14D4365E0FD7}"/>
              </a:ext>
            </a:extLst>
          </p:cNvPr>
          <p:cNvSpPr txBox="1"/>
          <p:nvPr/>
        </p:nvSpPr>
        <p:spPr>
          <a:xfrm>
            <a:off x="1045611" y="2040560"/>
            <a:ext cx="7776864" cy="307777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sudo</a:t>
            </a:r>
            <a:r>
              <a:rPr lang="en-US" altLang="ko-KR" sz="14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netplan</a:t>
            </a:r>
            <a:r>
              <a:rPr lang="en-US" altLang="ko-KR" sz="1400" dirty="0">
                <a:latin typeface="Consolas" panose="020B0609020204030204" pitchFamily="49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apply</a:t>
            </a:r>
          </a:p>
        </p:txBody>
      </p:sp>
    </p:spTree>
    <p:extLst>
      <p:ext uri="{BB962C8B-B14F-4D97-AF65-F5344CB8AC3E}">
        <p14:creationId xmlns:p14="http://schemas.microsoft.com/office/powerpoint/2010/main" val="57851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내부 네트워크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71BC6-49E0-4DA8-A1A6-5F0FE0B97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6" r="1136" b="43325"/>
          <a:stretch/>
        </p:blipFill>
        <p:spPr>
          <a:xfrm>
            <a:off x="1475656" y="4626316"/>
            <a:ext cx="7104559" cy="120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2DA1FE-A331-414A-ADA0-1611BFC9E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2" b="66899"/>
          <a:stretch/>
        </p:blipFill>
        <p:spPr>
          <a:xfrm>
            <a:off x="1475656" y="2155931"/>
            <a:ext cx="7104559" cy="1181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EB97394-046C-4710-978E-A95CB11D2091}"/>
              </a:ext>
            </a:extLst>
          </p:cNvPr>
          <p:cNvCxnSpPr>
            <a:cxnSpLocks/>
          </p:cNvCxnSpPr>
          <p:nvPr/>
        </p:nvCxnSpPr>
        <p:spPr>
          <a:xfrm>
            <a:off x="5027936" y="3573016"/>
            <a:ext cx="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753CF-2AB3-4DB8-9D5C-79E2225C5377}"/>
              </a:ext>
            </a:extLst>
          </p:cNvPr>
          <p:cNvSpPr/>
          <p:nvPr/>
        </p:nvSpPr>
        <p:spPr>
          <a:xfrm>
            <a:off x="1979712" y="4725144"/>
            <a:ext cx="489654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942815-CD23-43A3-92F2-BFD071EFE03C}"/>
              </a:ext>
            </a:extLst>
          </p:cNvPr>
          <p:cNvSpPr/>
          <p:nvPr/>
        </p:nvSpPr>
        <p:spPr>
          <a:xfrm>
            <a:off x="1979712" y="2276872"/>
            <a:ext cx="489654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61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DDBAF-9D0C-478E-9CDB-72E9CD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7036846" cy="53732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6D78A4-BED7-432D-9A4F-447B7EAC7D86}"/>
              </a:ext>
            </a:extLst>
          </p:cNvPr>
          <p:cNvSpPr/>
          <p:nvPr/>
        </p:nvSpPr>
        <p:spPr>
          <a:xfrm>
            <a:off x="2627784" y="3510115"/>
            <a:ext cx="576064" cy="1671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98DE98-A5BA-4676-9D55-8DDDD0690177}"/>
              </a:ext>
            </a:extLst>
          </p:cNvPr>
          <p:cNvCxnSpPr/>
          <p:nvPr/>
        </p:nvCxnSpPr>
        <p:spPr>
          <a:xfrm flipH="1">
            <a:off x="3347864" y="361111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6091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6.Putty</a:t>
            </a:r>
            <a:r>
              <a:rPr lang="ko-KR" altLang="en-US" dirty="0"/>
              <a:t>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32ABD-EA42-4610-A8C1-AEA859B0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72816"/>
            <a:ext cx="4305300" cy="42100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57D60-DBEF-4446-86C3-842B9D38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포트포워딩</a:t>
            </a:r>
            <a:r>
              <a:rPr lang="ko-KR" altLang="en-US" sz="2400" dirty="0"/>
              <a:t> 규칙에 따라 </a:t>
            </a:r>
            <a:r>
              <a:rPr lang="en-US" altLang="ko-KR" sz="2400" dirty="0"/>
              <a:t>IP, Port </a:t>
            </a:r>
            <a:r>
              <a:rPr lang="ko-KR" altLang="en-US" sz="2400" dirty="0"/>
              <a:t>입력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003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6.Putty</a:t>
            </a:r>
            <a:r>
              <a:rPr lang="ko-KR" altLang="en-US" dirty="0"/>
              <a:t> 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9729D-E2EA-4349-A346-556A165B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4" y="1628800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D2FE8-A670-47FC-887B-4A1378C2E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7344308" cy="400598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A324A00-C3D2-45E2-A6F2-ECE887D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7.7.1 </a:t>
            </a:r>
            <a:r>
              <a:rPr lang="ko-KR" altLang="en-US" sz="2400" dirty="0"/>
              <a:t>버전 </a:t>
            </a:r>
            <a:r>
              <a:rPr lang="en-US" altLang="ko-KR" sz="2400" dirty="0"/>
              <a:t>64bit installer</a:t>
            </a:r>
            <a:r>
              <a:rPr lang="ko-KR" altLang="en-US" sz="2400" dirty="0"/>
              <a:t> 파일 다운로드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86F75-78F5-4A40-ADA6-CA1B19804BA9}"/>
              </a:ext>
            </a:extLst>
          </p:cNvPr>
          <p:cNvSpPr/>
          <p:nvPr/>
        </p:nvSpPr>
        <p:spPr>
          <a:xfrm>
            <a:off x="2376140" y="5013176"/>
            <a:ext cx="489654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4983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E471-887B-4881-9D87-376B355B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7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ED718-315D-4079-A54F-2950B79F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5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4D32D-20F2-4419-B1B2-19C98369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1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0B2B6-C486-48DE-87DD-A1487FBD8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6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B8935-8CAB-4154-9EB6-F6436661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7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BF3DCA-2E24-49BF-85B0-5EB926B9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CC3F5-7F3E-4AB2-ACE9-EC33182A0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3" y="1844824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8A3F4-A310-42C2-BEB6-08DE4BBD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576387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39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7.notepad++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1E53E-9859-4A95-BC0C-7D73B890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80" y="1484784"/>
            <a:ext cx="6948264" cy="44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28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6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CC102-435B-4118-86BE-7EE8DDC5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576387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C9EF5-5164-4D9F-ABEF-00F1A62F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576387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84333-FA9E-4A85-96CC-392B9CBA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576387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VirtualBox</a:t>
            </a:r>
            <a:r>
              <a:rPr lang="ko-KR" altLang="en-US" dirty="0"/>
              <a:t> 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FA4524-81BD-4D20-B77E-F5477AE7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1" y="1412776"/>
            <a:ext cx="5687541" cy="45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5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E7A81D-4CE3-4981-9D42-57941A19C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6405003" cy="5166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확장팩</a:t>
            </a:r>
            <a:r>
              <a:rPr lang="ko-KR" altLang="en-US" dirty="0"/>
              <a:t> 설치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1277E23-5488-461B-A7E9-28347C7A7D0B}"/>
              </a:ext>
            </a:extLst>
          </p:cNvPr>
          <p:cNvCxnSpPr/>
          <p:nvPr/>
        </p:nvCxnSpPr>
        <p:spPr>
          <a:xfrm flipH="1">
            <a:off x="4355976" y="1700808"/>
            <a:ext cx="13681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A20D2-E37A-4A79-A915-5C0260286D70}"/>
              </a:ext>
            </a:extLst>
          </p:cNvPr>
          <p:cNvSpPr/>
          <p:nvPr/>
        </p:nvSpPr>
        <p:spPr>
          <a:xfrm>
            <a:off x="1939524" y="1651819"/>
            <a:ext cx="2239185" cy="1769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997852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44102</TotalTime>
  <Words>220</Words>
  <Application>Microsoft Office PowerPoint</Application>
  <PresentationFormat>화면 슬라이드 쇼(4:3)</PresentationFormat>
  <Paragraphs>50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HY헤드라인M</vt:lpstr>
      <vt:lpstr>굴림</vt:lpstr>
      <vt:lpstr>나눔스퀘어</vt:lpstr>
      <vt:lpstr>맑은 고딕</vt:lpstr>
      <vt:lpstr>Consolas</vt:lpstr>
      <vt:lpstr>Times New Roman</vt:lpstr>
      <vt:lpstr>Wingdings</vt:lpstr>
      <vt:lpstr>Default Theme</vt:lpstr>
      <vt:lpstr>가상머신 설치 자료 (2019.07)</vt:lpstr>
      <vt:lpstr>1. VirtualBox 설치</vt:lpstr>
      <vt:lpstr>1. VirtualBox 설치</vt:lpstr>
      <vt:lpstr>1. VirtualBox 설치</vt:lpstr>
      <vt:lpstr>1. VirtualBox 설치</vt:lpstr>
      <vt:lpstr>1. VirtualBox 설치</vt:lpstr>
      <vt:lpstr>1. VirtualBox 설치</vt:lpstr>
      <vt:lpstr>1. VirtualBox 설치 완료</vt:lpstr>
      <vt:lpstr>2. 확장팩 설치</vt:lpstr>
      <vt:lpstr>2. 확장팩 설치</vt:lpstr>
      <vt:lpstr>2. 확장팩 설치</vt:lpstr>
      <vt:lpstr>2. 확장팩 설치</vt:lpstr>
      <vt:lpstr>2. 확장팩 설치</vt:lpstr>
      <vt:lpstr>2. 확장팩 설치</vt:lpstr>
      <vt:lpstr>3.이미지 가져오기</vt:lpstr>
      <vt:lpstr>3.이미지 가져오기</vt:lpstr>
      <vt:lpstr>3.이미지 가져오기</vt:lpstr>
      <vt:lpstr>3.이미지 가져오기</vt:lpstr>
      <vt:lpstr>3.이미지 가져오기</vt:lpstr>
      <vt:lpstr>4.네트워크 설정</vt:lpstr>
      <vt:lpstr>4.네트워크 설정</vt:lpstr>
      <vt:lpstr>4.네트워크 설정</vt:lpstr>
      <vt:lpstr>4.네트워크 설정</vt:lpstr>
      <vt:lpstr>4.네트워크 설정</vt:lpstr>
      <vt:lpstr>4.네트워크 설정</vt:lpstr>
      <vt:lpstr>5. 가상머신 내부 네트워크 설정</vt:lpstr>
      <vt:lpstr>5.내부 네트워크 설정</vt:lpstr>
      <vt:lpstr>5.내부 네트워크 설정</vt:lpstr>
      <vt:lpstr>5.내부 네트워크 설정</vt:lpstr>
      <vt:lpstr>6.Putty 접속</vt:lpstr>
      <vt:lpstr>6.Putty 접속</vt:lpstr>
      <vt:lpstr>7.notepad++</vt:lpstr>
      <vt:lpstr>7.notepad++</vt:lpstr>
      <vt:lpstr>7.notepad++</vt:lpstr>
      <vt:lpstr>7.notepad++</vt:lpstr>
      <vt:lpstr>7.notepad++</vt:lpstr>
      <vt:lpstr>7.notepad++</vt:lpstr>
      <vt:lpstr>7.notepad++</vt:lpstr>
      <vt:lpstr>7.notepad++</vt:lpstr>
      <vt:lpstr>7.notepad++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908</cp:revision>
  <cp:lastPrinted>2017-05-23T09:15:32Z</cp:lastPrinted>
  <dcterms:created xsi:type="dcterms:W3CDTF">2013-09-09T21:16:08Z</dcterms:created>
  <dcterms:modified xsi:type="dcterms:W3CDTF">2019-07-05T08:44:55Z</dcterms:modified>
</cp:coreProperties>
</file>