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70" r:id="rId3"/>
    <p:sldId id="471" r:id="rId4"/>
    <p:sldId id="472" r:id="rId5"/>
    <p:sldId id="446" r:id="rId6"/>
    <p:sldId id="445" r:id="rId7"/>
    <p:sldId id="447" r:id="rId8"/>
    <p:sldId id="468" r:id="rId9"/>
    <p:sldId id="469" r:id="rId10"/>
    <p:sldId id="473" r:id="rId11"/>
    <p:sldId id="474" r:id="rId12"/>
    <p:sldId id="393" r:id="rId13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99"/>
    <a:srgbClr val="4472C4"/>
    <a:srgbClr val="ED7D31"/>
    <a:srgbClr val="E6E6E6"/>
    <a:srgbClr val="3A9D3A"/>
    <a:srgbClr val="FFFFFF"/>
    <a:srgbClr val="FF3333"/>
    <a:srgbClr val="0F6DA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6529" autoAdjust="0"/>
  </p:normalViewPr>
  <p:slideViewPr>
    <p:cSldViewPr>
      <p:cViewPr varScale="1">
        <p:scale>
          <a:sx n="120" d="100"/>
          <a:sy n="120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zalabs.github.io/lst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coolingoff.tistory.com/5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3600" dirty="0"/>
              <a:t>2</a:t>
            </a:r>
            <a:r>
              <a:rPr lang="ko-KR" altLang="en-US" sz="3600" dirty="0"/>
              <a:t>주차 논문 진행 경과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19.07.08</a:t>
            </a:r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494514-1207-45E9-9116-4D4E943A3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26" t="8530"/>
          <a:stretch/>
        </p:blipFill>
        <p:spPr>
          <a:xfrm>
            <a:off x="2486814" y="4437112"/>
            <a:ext cx="4478125" cy="2190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532B00-8EDE-491E-9266-81142D733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0" r="51495"/>
          <a:stretch/>
        </p:blipFill>
        <p:spPr>
          <a:xfrm>
            <a:off x="2488153" y="1971681"/>
            <a:ext cx="4435287" cy="21907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665E87-E8FE-4A19-B5F9-56DA3E0B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 </a:t>
            </a:r>
            <a:r>
              <a:rPr lang="en-US" altLang="ko-KR" dirty="0"/>
              <a:t>: epoch300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03477D9-7405-44F6-8483-03A0BE24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이전 실험에서 가장 결과가 좋았던 </a:t>
            </a:r>
            <a:r>
              <a:rPr lang="en-US" altLang="ko-KR" sz="2400" dirty="0"/>
              <a:t>epoch300</a:t>
            </a:r>
            <a:r>
              <a:rPr lang="ko-KR" altLang="en-US" sz="2400" dirty="0"/>
              <a:t>의 경우만 </a:t>
            </a:r>
            <a:r>
              <a:rPr lang="ko-KR" altLang="en-US" sz="2400" dirty="0" err="1"/>
              <a:t>따로놓고</a:t>
            </a:r>
            <a:r>
              <a:rPr lang="ko-KR" altLang="en-US" sz="2400" dirty="0"/>
              <a:t> 비교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5EAA7A-F0ED-48CD-88A0-E3FCFAA8FF2A}"/>
              </a:ext>
            </a:extLst>
          </p:cNvPr>
          <p:cNvSpPr/>
          <p:nvPr/>
        </p:nvSpPr>
        <p:spPr>
          <a:xfrm>
            <a:off x="2486815" y="3356992"/>
            <a:ext cx="4435288" cy="7334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3EECA-4D02-4078-A56B-952F0A936500}"/>
              </a:ext>
            </a:extLst>
          </p:cNvPr>
          <p:cNvSpPr/>
          <p:nvPr/>
        </p:nvSpPr>
        <p:spPr>
          <a:xfrm>
            <a:off x="2486815" y="5863927"/>
            <a:ext cx="4435288" cy="7334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0994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5E87-E8FE-4A19-B5F9-56DA3E0B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계획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03477D9-7405-44F6-8483-03A0BE24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선행학습의 경우</a:t>
            </a:r>
            <a:r>
              <a:rPr lang="en-US" altLang="ko-KR" sz="2400" dirty="0"/>
              <a:t>, </a:t>
            </a:r>
            <a:r>
              <a:rPr lang="ko-KR" altLang="en-US" sz="2400" dirty="0"/>
              <a:t>혈당 데이터만을 가지고 결과를 판별하였음</a:t>
            </a:r>
            <a:endParaRPr lang="en-US" altLang="ko-KR" sz="2400" dirty="0"/>
          </a:p>
          <a:p>
            <a:pPr lvl="1"/>
            <a:r>
              <a:rPr lang="en-US" altLang="ko-KR" dirty="0"/>
              <a:t>HbA1c, BMI, DM </a:t>
            </a:r>
            <a:r>
              <a:rPr lang="ko-KR" altLang="en-US" dirty="0"/>
              <a:t>데이터를 사용하는 </a:t>
            </a:r>
            <a:r>
              <a:rPr lang="en-US" altLang="ko-KR" dirty="0"/>
              <a:t>FC</a:t>
            </a:r>
            <a:r>
              <a:rPr lang="ko-KR" altLang="en-US" dirty="0"/>
              <a:t>층을 선행학습한 모델과 결합하여 테스트 진행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400"/>
              <a:t>논문 구조도 추가 및 수정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2142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제목 </a:t>
            </a:r>
            <a:r>
              <a:rPr lang="en-US" altLang="ko-KR" sz="2400" dirty="0"/>
              <a:t>: </a:t>
            </a:r>
            <a:r>
              <a:rPr lang="ko-KR" altLang="en-US" sz="2400" dirty="0"/>
              <a:t>중환자실 입원환자를 위한 혈당 예측 모델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서론의 전개 방식</a:t>
            </a:r>
            <a:endParaRPr lang="en-US" altLang="ko-KR" sz="2400" dirty="0"/>
          </a:p>
          <a:p>
            <a:pPr lvl="1"/>
            <a:r>
              <a:rPr lang="ko-KR" altLang="en-US" sz="2000" dirty="0"/>
              <a:t>당뇨병 소개 → 지속적인 관리 필요 </a:t>
            </a:r>
            <a:r>
              <a:rPr lang="en-US" altLang="ko-KR" sz="2000" dirty="0"/>
              <a:t>(</a:t>
            </a:r>
            <a:r>
              <a:rPr lang="ko-KR" altLang="en-US" sz="2000" dirty="0"/>
              <a:t>인력자원 소모多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→ 관련 기술들 발전 </a:t>
            </a:r>
            <a:r>
              <a:rPr lang="en-US" altLang="ko-KR" sz="2000" dirty="0"/>
              <a:t>(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혈당 데이터만을 사용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→ 혈당 데이터만을 사용한 이전 논문과 달리</a:t>
            </a:r>
            <a:r>
              <a:rPr lang="en-US" altLang="ko-KR" sz="2000" dirty="0"/>
              <a:t>,</a:t>
            </a:r>
            <a:r>
              <a:rPr lang="ko-KR" altLang="en-US" sz="2000" dirty="0"/>
              <a:t> 환자 특성을 포함하여 예측 진행</a:t>
            </a:r>
            <a:br>
              <a:rPr lang="en-US" altLang="ko-KR" sz="2000" dirty="0"/>
            </a:br>
            <a:r>
              <a:rPr lang="ko-KR" altLang="en-US" sz="2000" dirty="0"/>
              <a:t>→ 계속 관리되며 예측 어려운 중환자실 입원환자 데이터 사용 </a:t>
            </a:r>
            <a:br>
              <a:rPr lang="en-US" altLang="ko-KR" sz="2000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</a:p>
        </p:txBody>
      </p:sp>
    </p:spTree>
    <p:extLst>
      <p:ext uri="{BB962C8B-B14F-4D97-AF65-F5344CB8AC3E}">
        <p14:creationId xmlns:p14="http://schemas.microsoft.com/office/powerpoint/2010/main" val="729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첨부할 구조도 그림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1701F-89C2-43F1-AD18-836A31BB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5"/>
          <a:stretch/>
        </p:blipFill>
        <p:spPr>
          <a:xfrm>
            <a:off x="1835696" y="1916832"/>
            <a:ext cx="2678470" cy="4193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671B8A-196C-4184-A992-9BC54C4B2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5"/>
          <a:stretch/>
        </p:blipFill>
        <p:spPr>
          <a:xfrm>
            <a:off x="4921796" y="1913024"/>
            <a:ext cx="2882226" cy="4193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E5EB7-A2D5-404A-B3AD-E4B3119574ED}"/>
              </a:ext>
            </a:extLst>
          </p:cNvPr>
          <p:cNvSpPr txBox="1"/>
          <p:nvPr/>
        </p:nvSpPr>
        <p:spPr>
          <a:xfrm>
            <a:off x="4921796" y="6123931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기존 모델에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Bi-LSTM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89023-C488-4452-A5F8-A769EB76B75C}"/>
              </a:ext>
            </a:extLst>
          </p:cNvPr>
          <p:cNvSpPr txBox="1"/>
          <p:nvPr/>
        </p:nvSpPr>
        <p:spPr>
          <a:xfrm>
            <a:off x="1845221" y="5409798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156759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첨부할 구조도 그림 </a:t>
            </a:r>
            <a:r>
              <a:rPr lang="en-US" altLang="ko-KR" sz="2400" dirty="0"/>
              <a:t>(</a:t>
            </a:r>
            <a:r>
              <a:rPr lang="ko-KR" altLang="en-US" sz="2400" dirty="0"/>
              <a:t>예시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참고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https://coolingoff.tistory.com/54</a:t>
            </a:r>
            <a:br>
              <a:rPr lang="en-US" altLang="ko-KR" sz="2000" dirty="0"/>
            </a:br>
            <a:r>
              <a:rPr lang="en-US" altLang="ko-KR" sz="2000" dirty="0"/>
              <a:t>       : </a:t>
            </a:r>
            <a:r>
              <a:rPr lang="en-US" altLang="ko-KR" sz="2000" dirty="0">
                <a:hlinkClick r:id="rId3"/>
              </a:rPr>
              <a:t>https://pozalabs.github.io/lstm/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1701F-89C2-43F1-AD18-836A31BBB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5"/>
          <a:stretch/>
        </p:blipFill>
        <p:spPr>
          <a:xfrm>
            <a:off x="6019386" y="2495172"/>
            <a:ext cx="2678470" cy="4193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E5EB7-A2D5-404A-B3AD-E4B3119574ED}"/>
              </a:ext>
            </a:extLst>
          </p:cNvPr>
          <p:cNvSpPr txBox="1"/>
          <p:nvPr/>
        </p:nvSpPr>
        <p:spPr>
          <a:xfrm>
            <a:off x="9900592" y="6055731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기존 모델에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Bi-LSTM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89023-C488-4452-A5F8-A769EB76B75C}"/>
              </a:ext>
            </a:extLst>
          </p:cNvPr>
          <p:cNvSpPr txBox="1"/>
          <p:nvPr/>
        </p:nvSpPr>
        <p:spPr>
          <a:xfrm>
            <a:off x="6028911" y="5988138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0C7E3B8-C92D-455A-9CB8-EAD9E5F52ECE}"/>
              </a:ext>
            </a:extLst>
          </p:cNvPr>
          <p:cNvGrpSpPr/>
          <p:nvPr/>
        </p:nvGrpSpPr>
        <p:grpSpPr>
          <a:xfrm>
            <a:off x="9511420" y="-315416"/>
            <a:ext cx="2098265" cy="1898176"/>
            <a:chOff x="1547664" y="1569676"/>
            <a:chExt cx="2098265" cy="189817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52E4259-94D9-46A5-B169-2153DE03D334}"/>
                </a:ext>
              </a:extLst>
            </p:cNvPr>
            <p:cNvGrpSpPr/>
            <p:nvPr/>
          </p:nvGrpSpPr>
          <p:grpSpPr>
            <a:xfrm>
              <a:off x="1547664" y="1988840"/>
              <a:ext cx="2098265" cy="1080119"/>
              <a:chOff x="1547664" y="1988840"/>
              <a:chExt cx="2098265" cy="108011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80DADDE-A55E-41A3-B306-7B2F5E29605B}"/>
                  </a:ext>
                </a:extLst>
              </p:cNvPr>
              <p:cNvSpPr/>
              <p:nvPr/>
            </p:nvSpPr>
            <p:spPr>
              <a:xfrm>
                <a:off x="1547664" y="1988840"/>
                <a:ext cx="1720229" cy="108011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0BA0098-0645-4056-BCB5-2D6A4BF785B9}"/>
                  </a:ext>
                </a:extLst>
              </p:cNvPr>
              <p:cNvSpPr/>
              <p:nvPr/>
            </p:nvSpPr>
            <p:spPr>
              <a:xfrm>
                <a:off x="3484133" y="1988840"/>
                <a:ext cx="161796" cy="104729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A2A41EA-A6C7-42CA-A996-A70E3B1CE98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2204865"/>
              <a:ext cx="20162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A983513-B962-4B70-9245-9F83FB382F6F}"/>
                </a:ext>
              </a:extLst>
            </p:cNvPr>
            <p:cNvSpPr/>
            <p:nvPr/>
          </p:nvSpPr>
          <p:spPr>
            <a:xfrm>
              <a:off x="1662790" y="2132856"/>
              <a:ext cx="144016" cy="144016"/>
            </a:xfrm>
            <a:prstGeom prst="ellipse">
              <a:avLst/>
            </a:prstGeom>
            <a:solidFill>
              <a:srgbClr val="FFCCCC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X</a:t>
              </a: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62E63D7-67CC-4C33-9106-305C3E1803C6}"/>
                </a:ext>
              </a:extLst>
            </p:cNvPr>
            <p:cNvSpPr/>
            <p:nvPr/>
          </p:nvSpPr>
          <p:spPr>
            <a:xfrm>
              <a:off x="2227377" y="2132856"/>
              <a:ext cx="144016" cy="144016"/>
            </a:xfrm>
            <a:prstGeom prst="ellipse">
              <a:avLst/>
            </a:prstGeom>
            <a:solidFill>
              <a:srgbClr val="FFCCCC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+</a:t>
              </a: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5202A3-8DA8-47E5-93A9-251BD9A1FF5B}"/>
                </a:ext>
              </a:extLst>
            </p:cNvPr>
            <p:cNvSpPr txBox="1"/>
            <p:nvPr/>
          </p:nvSpPr>
          <p:spPr>
            <a:xfrm>
              <a:off x="1580749" y="316007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x</a:t>
              </a:r>
              <a:r>
                <a:rPr lang="en-US" altLang="ko-KR" sz="1400" baseline="-25000" dirty="0" err="1"/>
                <a:t>t</a:t>
              </a:r>
              <a:endParaRPr lang="ko-KR" altLang="en-US" sz="14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A0CDA3-6C9F-44DC-AA35-A4A0793A9C04}"/>
                </a:ext>
              </a:extLst>
            </p:cNvPr>
            <p:cNvSpPr txBox="1"/>
            <p:nvPr/>
          </p:nvSpPr>
          <p:spPr>
            <a:xfrm>
              <a:off x="2938734" y="156967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h</a:t>
              </a:r>
              <a:r>
                <a:rPr lang="en-US" altLang="ko-KR" sz="1400" baseline="-25000" dirty="0" err="1"/>
                <a:t>t</a:t>
              </a:r>
              <a:endParaRPr lang="ko-KR" altLang="en-US" sz="1400" baseline="-250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58342D3-456C-47E7-9E13-35DD05B3DD59}"/>
                </a:ext>
              </a:extLst>
            </p:cNvPr>
            <p:cNvCxnSpPr>
              <a:stCxn id="26" idx="0"/>
            </p:cNvCxnSpPr>
            <p:nvPr/>
          </p:nvCxnSpPr>
          <p:spPr>
            <a:xfrm flipV="1">
              <a:off x="1734798" y="2301594"/>
              <a:ext cx="0" cy="858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161F18E-75AC-4646-9671-2666DDC3CCB5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547664" y="2538703"/>
              <a:ext cx="1232044" cy="405844"/>
            </a:xfrm>
            <a:prstGeom prst="bentConnector3">
              <a:avLst>
                <a:gd name="adj1" fmla="val 8556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16254B3F-1385-4EED-8866-0BC5979BCB4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580749" y="2538703"/>
              <a:ext cx="646628" cy="405844"/>
            </a:xfrm>
            <a:prstGeom prst="bentConnector3">
              <a:avLst>
                <a:gd name="adj1" fmla="val 6546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E7A348E-27A7-434F-9724-89B8155455DA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V="1">
              <a:off x="2299385" y="2276872"/>
              <a:ext cx="0" cy="6676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7392DB9-6560-4A96-A1AE-CB72CF4336D9}"/>
                </a:ext>
              </a:extLst>
            </p:cNvPr>
            <p:cNvGrpSpPr/>
            <p:nvPr/>
          </p:nvGrpSpPr>
          <p:grpSpPr>
            <a:xfrm>
              <a:off x="1637941" y="2723411"/>
              <a:ext cx="1061851" cy="144014"/>
              <a:chOff x="3793145" y="2605856"/>
              <a:chExt cx="1242405" cy="17565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5137286-4BF0-4428-9887-E333907C9382}"/>
                  </a:ext>
                </a:extLst>
              </p:cNvPr>
              <p:cNvSpPr/>
              <p:nvPr/>
            </p:nvSpPr>
            <p:spPr>
              <a:xfrm>
                <a:off x="3793145" y="2605856"/>
                <a:ext cx="226653" cy="175651"/>
              </a:xfrm>
              <a:prstGeom prst="rect">
                <a:avLst/>
              </a:prstGeom>
              <a:solidFill>
                <a:srgbClr val="FFFF99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σ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034BACC-A733-475A-9260-7E8BC96B1B05}"/>
                  </a:ext>
                </a:extLst>
              </p:cNvPr>
              <p:cNvSpPr/>
              <p:nvPr/>
            </p:nvSpPr>
            <p:spPr>
              <a:xfrm>
                <a:off x="4102081" y="2605856"/>
                <a:ext cx="226653" cy="175651"/>
              </a:xfrm>
              <a:prstGeom prst="rect">
                <a:avLst/>
              </a:prstGeom>
              <a:solidFill>
                <a:srgbClr val="FFFF99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σ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18FBBCF-2B36-49A4-A1BA-E9749E6F5120}"/>
                  </a:ext>
                </a:extLst>
              </p:cNvPr>
              <p:cNvSpPr/>
              <p:nvPr/>
            </p:nvSpPr>
            <p:spPr>
              <a:xfrm>
                <a:off x="4412733" y="2605856"/>
                <a:ext cx="308651" cy="175651"/>
              </a:xfrm>
              <a:prstGeom prst="rect">
                <a:avLst/>
              </a:prstGeom>
              <a:solidFill>
                <a:srgbClr val="FFFF99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tanh</a:t>
                </a:r>
                <a:endParaRPr kumimoji="1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859E899-14D8-4BA3-B408-CFD4D10ED009}"/>
                  </a:ext>
                </a:extLst>
              </p:cNvPr>
              <p:cNvSpPr/>
              <p:nvPr/>
            </p:nvSpPr>
            <p:spPr>
              <a:xfrm>
                <a:off x="4808897" y="2605856"/>
                <a:ext cx="226653" cy="175651"/>
              </a:xfrm>
              <a:prstGeom prst="rect">
                <a:avLst/>
              </a:prstGeom>
              <a:solidFill>
                <a:srgbClr val="FFFF99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σ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4D5ACE-A2E2-44D3-AED7-A604F5437E25}"/>
                </a:ext>
              </a:extLst>
            </p:cNvPr>
            <p:cNvSpPr/>
            <p:nvPr/>
          </p:nvSpPr>
          <p:spPr>
            <a:xfrm>
              <a:off x="2227377" y="2466695"/>
              <a:ext cx="144016" cy="144016"/>
            </a:xfrm>
            <a:prstGeom prst="ellipse">
              <a:avLst/>
            </a:prstGeom>
            <a:solidFill>
              <a:srgbClr val="FFCCCC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X</a:t>
              </a: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FC29646-7978-4C9A-90F8-5D2242507595}"/>
                </a:ext>
              </a:extLst>
            </p:cNvPr>
            <p:cNvCxnSpPr>
              <a:cxnSpLocks/>
            </p:cNvCxnSpPr>
            <p:nvPr/>
          </p:nvCxnSpPr>
          <p:spPr>
            <a:xfrm>
              <a:off x="2804421" y="2204863"/>
              <a:ext cx="759466" cy="739684"/>
            </a:xfrm>
            <a:prstGeom prst="bentConnector3">
              <a:avLst>
                <a:gd name="adj1" fmla="val 673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3904982-1A36-4765-93AC-5E804D36D848}"/>
                </a:ext>
              </a:extLst>
            </p:cNvPr>
            <p:cNvSpPr/>
            <p:nvPr/>
          </p:nvSpPr>
          <p:spPr>
            <a:xfrm>
              <a:off x="2779708" y="2466695"/>
              <a:ext cx="144016" cy="144016"/>
            </a:xfrm>
            <a:prstGeom prst="ellipse">
              <a:avLst/>
            </a:prstGeom>
            <a:solidFill>
              <a:srgbClr val="FFCCCC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X</a:t>
              </a: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6B4823-3229-4672-B99E-4F8D116CCCAB}"/>
                </a:ext>
              </a:extLst>
            </p:cNvPr>
            <p:cNvSpPr/>
            <p:nvPr/>
          </p:nvSpPr>
          <p:spPr>
            <a:xfrm>
              <a:off x="2681288" y="2301594"/>
              <a:ext cx="340856" cy="144016"/>
            </a:xfrm>
            <a:prstGeom prst="ellipse">
              <a:avLst/>
            </a:prstGeom>
            <a:solidFill>
              <a:srgbClr val="FFCCCC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8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tanh</a:t>
              </a: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E3EEAE9-E754-49C8-B2C3-C7353D0DC19C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H="1" flipV="1">
              <a:off x="3092783" y="1877453"/>
              <a:ext cx="386" cy="10670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F6F8C9F-68E3-46C0-AEF6-CDA3A9EDFA57}"/>
              </a:ext>
            </a:extLst>
          </p:cNvPr>
          <p:cNvGrpSpPr/>
          <p:nvPr/>
        </p:nvGrpSpPr>
        <p:grpSpPr>
          <a:xfrm>
            <a:off x="11525887" y="-315416"/>
            <a:ext cx="2128498" cy="1898176"/>
            <a:chOff x="3274099" y="2479912"/>
            <a:chExt cx="2128498" cy="1898176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04B0FD8-9234-4F01-8B2A-8BDB90965EF6}"/>
                </a:ext>
              </a:extLst>
            </p:cNvPr>
            <p:cNvGrpSpPr/>
            <p:nvPr/>
          </p:nvGrpSpPr>
          <p:grpSpPr>
            <a:xfrm>
              <a:off x="3274099" y="2479912"/>
              <a:ext cx="2128498" cy="1898176"/>
              <a:chOff x="1517431" y="1569676"/>
              <a:chExt cx="2128498" cy="1898176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FA45E9C0-935F-428C-B66D-EC063A304167}"/>
                  </a:ext>
                </a:extLst>
              </p:cNvPr>
              <p:cNvGrpSpPr/>
              <p:nvPr/>
            </p:nvGrpSpPr>
            <p:grpSpPr>
              <a:xfrm>
                <a:off x="1547664" y="1988840"/>
                <a:ext cx="2098265" cy="1080119"/>
                <a:chOff x="1547664" y="1988840"/>
                <a:chExt cx="2098265" cy="1080119"/>
              </a:xfrm>
            </p:grpSpPr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149434CB-435E-4567-9BA4-60B7BDBF3953}"/>
                    </a:ext>
                  </a:extLst>
                </p:cNvPr>
                <p:cNvSpPr/>
                <p:nvPr/>
              </p:nvSpPr>
              <p:spPr>
                <a:xfrm>
                  <a:off x="1547664" y="1988840"/>
                  <a:ext cx="1720229" cy="108011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Times New Roman"/>
                    <a:ea typeface="굴림"/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93935D2A-C9B1-4D11-8C3E-30B5641937D7}"/>
                    </a:ext>
                  </a:extLst>
                </p:cNvPr>
                <p:cNvSpPr/>
                <p:nvPr/>
              </p:nvSpPr>
              <p:spPr>
                <a:xfrm>
                  <a:off x="3484133" y="1988840"/>
                  <a:ext cx="161796" cy="104729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kumimoji="1" lang="ko-KR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98C9A6D9-2B5C-43C1-A059-91793596C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2204865"/>
                <a:ext cx="20162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AA753F1A-0DB3-4709-9326-7119AC03E019}"/>
                  </a:ext>
                </a:extLst>
              </p:cNvPr>
              <p:cNvSpPr/>
              <p:nvPr/>
            </p:nvSpPr>
            <p:spPr>
              <a:xfrm>
                <a:off x="1662790" y="2132856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98BCBCA-1FC6-4631-8B68-A3FBE396A341}"/>
                  </a:ext>
                </a:extLst>
              </p:cNvPr>
              <p:cNvSpPr/>
              <p:nvPr/>
            </p:nvSpPr>
            <p:spPr>
              <a:xfrm>
                <a:off x="2227377" y="2132856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+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1AF5CFF-E6FD-47F8-BACE-2DBCF4C5E1C2}"/>
                  </a:ext>
                </a:extLst>
              </p:cNvPr>
              <p:cNvSpPr txBox="1"/>
              <p:nvPr/>
            </p:nvSpPr>
            <p:spPr>
              <a:xfrm>
                <a:off x="1517431" y="3160075"/>
                <a:ext cx="43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r>
                  <a:rPr lang="en-US" altLang="ko-KR" sz="1400" baseline="-25000" dirty="0"/>
                  <a:t>t+1</a:t>
                </a:r>
                <a:endParaRPr lang="ko-KR" altLang="en-US" sz="1400" baseline="-250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EE01245-16F7-4CE1-A5B7-FA2F643EDCF6}"/>
                  </a:ext>
                </a:extLst>
              </p:cNvPr>
              <p:cNvSpPr txBox="1"/>
              <p:nvPr/>
            </p:nvSpPr>
            <p:spPr>
              <a:xfrm>
                <a:off x="2875416" y="1569676"/>
                <a:ext cx="43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h</a:t>
                </a:r>
                <a:r>
                  <a:rPr lang="en-US" altLang="ko-KR" sz="1400" baseline="-25000" dirty="0"/>
                  <a:t>t+1</a:t>
                </a:r>
                <a:endParaRPr lang="ko-KR" altLang="en-US" sz="1400" baseline="-25000" dirty="0"/>
              </a:p>
            </p:txBody>
          </p: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14B108D3-2AF1-4E57-9181-6E09745A5D65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H="1" flipV="1">
                <a:off x="1734798" y="2301595"/>
                <a:ext cx="1" cy="8584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0EBAE9A1-C651-4E84-AE45-4B7DC0ECDC9D}"/>
                  </a:ext>
                </a:extLst>
              </p:cNvPr>
              <p:cNvCxnSpPr>
                <a:cxnSpLocks/>
                <a:endCxn id="79" idx="2"/>
              </p:cNvCxnSpPr>
              <p:nvPr/>
            </p:nvCxnSpPr>
            <p:spPr>
              <a:xfrm flipV="1">
                <a:off x="1547664" y="2538703"/>
                <a:ext cx="1232044" cy="405844"/>
              </a:xfrm>
              <a:prstGeom prst="bentConnector3">
                <a:avLst>
                  <a:gd name="adj1" fmla="val 85563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cxnSp>
            <p:nvCxnSpPr>
              <p:cNvPr id="74" name="연결선: 꺾임 73">
                <a:extLst>
                  <a:ext uri="{FF2B5EF4-FFF2-40B4-BE49-F238E27FC236}">
                    <a16:creationId xmlns:a16="http://schemas.microsoft.com/office/drawing/2014/main" id="{DBE4F12C-D578-4658-B2C8-0B005EA7669E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V="1">
                <a:off x="1580749" y="2538703"/>
                <a:ext cx="646628" cy="405844"/>
              </a:xfrm>
              <a:prstGeom prst="bentConnector3">
                <a:avLst>
                  <a:gd name="adj1" fmla="val 6546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9E6BBE00-78BD-4682-86C5-696717A5DA35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V="1">
                <a:off x="2299385" y="2276872"/>
                <a:ext cx="0" cy="66767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97C74D45-8129-4BFD-8F97-4E1C32139E97}"/>
                  </a:ext>
                </a:extLst>
              </p:cNvPr>
              <p:cNvGrpSpPr/>
              <p:nvPr/>
            </p:nvGrpSpPr>
            <p:grpSpPr>
              <a:xfrm>
                <a:off x="1637941" y="2723411"/>
                <a:ext cx="1061851" cy="144014"/>
                <a:chOff x="3793145" y="2605856"/>
                <a:chExt cx="1242405" cy="175651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E9FEBB7-84BE-4349-A0F5-B60D3083AECD}"/>
                    </a:ext>
                  </a:extLst>
                </p:cNvPr>
                <p:cNvSpPr/>
                <p:nvPr/>
              </p:nvSpPr>
              <p:spPr>
                <a:xfrm>
                  <a:off x="3793145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E78A550C-74D7-4025-AF40-A58D974FE4FC}"/>
                    </a:ext>
                  </a:extLst>
                </p:cNvPr>
                <p:cNvSpPr/>
                <p:nvPr/>
              </p:nvSpPr>
              <p:spPr>
                <a:xfrm>
                  <a:off x="4102081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5C7F658B-8B50-4AF4-87AC-280C2F7E6DA2}"/>
                    </a:ext>
                  </a:extLst>
                </p:cNvPr>
                <p:cNvSpPr/>
                <p:nvPr/>
              </p:nvSpPr>
              <p:spPr>
                <a:xfrm>
                  <a:off x="4412733" y="2605856"/>
                  <a:ext cx="308651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AC8F3E3-A352-4C1C-9DA8-1B8F94DC7B25}"/>
                    </a:ext>
                  </a:extLst>
                </p:cNvPr>
                <p:cNvSpPr/>
                <p:nvPr/>
              </p:nvSpPr>
              <p:spPr>
                <a:xfrm>
                  <a:off x="4808897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1806EDBB-0615-4C64-A596-D3243616CD8E}"/>
                  </a:ext>
                </a:extLst>
              </p:cNvPr>
              <p:cNvSpPr/>
              <p:nvPr/>
            </p:nvSpPr>
            <p:spPr>
              <a:xfrm>
                <a:off x="2227377" y="2466695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F8172760-AA12-454F-80BE-13439102D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4421" y="2204863"/>
                <a:ext cx="759466" cy="739684"/>
              </a:xfrm>
              <a:prstGeom prst="bentConnector3">
                <a:avLst>
                  <a:gd name="adj1" fmla="val 6731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676B19D-0D9A-4A35-95F5-D34768833995}"/>
                  </a:ext>
                </a:extLst>
              </p:cNvPr>
              <p:cNvSpPr/>
              <p:nvPr/>
            </p:nvSpPr>
            <p:spPr>
              <a:xfrm>
                <a:off x="2779708" y="2466695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B8539319-E269-4FB2-83AE-F77DCB77D660}"/>
                  </a:ext>
                </a:extLst>
              </p:cNvPr>
              <p:cNvSpPr/>
              <p:nvPr/>
            </p:nvSpPr>
            <p:spPr>
              <a:xfrm>
                <a:off x="2681288" y="2301594"/>
                <a:ext cx="34085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tanh</a:t>
                </a:r>
                <a:endParaRPr kumimoji="1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54BFF06F-A69A-430D-903A-7206C3D26734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H="1" flipV="1">
                <a:off x="3092784" y="1877453"/>
                <a:ext cx="385" cy="106709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</p:grp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2D24294C-75D1-4CCA-9787-FBE1A6EE0E92}"/>
                </a:ext>
              </a:extLst>
            </p:cNvPr>
            <p:cNvSpPr/>
            <p:nvPr/>
          </p:nvSpPr>
          <p:spPr>
            <a:xfrm>
              <a:off x="3303299" y="2899076"/>
              <a:ext cx="1720229" cy="10801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dirty="0"/>
                <a:t>LSTM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87F59AE-3956-4214-B881-FBD9C328A831}"/>
              </a:ext>
            </a:extLst>
          </p:cNvPr>
          <p:cNvGrpSpPr/>
          <p:nvPr/>
        </p:nvGrpSpPr>
        <p:grpSpPr>
          <a:xfrm>
            <a:off x="9429782" y="-1839567"/>
            <a:ext cx="2128498" cy="1898176"/>
            <a:chOff x="3274099" y="2479912"/>
            <a:chExt cx="2128498" cy="1898176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39AE70B5-4F78-4766-A593-03B4F6138DAE}"/>
                </a:ext>
              </a:extLst>
            </p:cNvPr>
            <p:cNvGrpSpPr/>
            <p:nvPr/>
          </p:nvGrpSpPr>
          <p:grpSpPr>
            <a:xfrm>
              <a:off x="3274099" y="2479912"/>
              <a:ext cx="2128498" cy="1898176"/>
              <a:chOff x="1517431" y="1569676"/>
              <a:chExt cx="2128498" cy="1898176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9AD11D29-7C0F-4E47-8A12-1486268E5516}"/>
                  </a:ext>
                </a:extLst>
              </p:cNvPr>
              <p:cNvGrpSpPr/>
              <p:nvPr/>
            </p:nvGrpSpPr>
            <p:grpSpPr>
              <a:xfrm>
                <a:off x="1547664" y="1988840"/>
                <a:ext cx="2098265" cy="1080119"/>
                <a:chOff x="1547664" y="1988840"/>
                <a:chExt cx="2098265" cy="1080119"/>
              </a:xfrm>
            </p:grpSpPr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BFC1A977-2ECA-4501-A0F9-27C038E94906}"/>
                    </a:ext>
                  </a:extLst>
                </p:cNvPr>
                <p:cNvSpPr/>
                <p:nvPr/>
              </p:nvSpPr>
              <p:spPr>
                <a:xfrm>
                  <a:off x="1547664" y="1988840"/>
                  <a:ext cx="1720229" cy="108011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Times New Roman"/>
                    <a:ea typeface="굴림"/>
                  </a:endParaRPr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A9A4D63F-08C9-43E9-A683-3A00AF1A7AE3}"/>
                    </a:ext>
                  </a:extLst>
                </p:cNvPr>
                <p:cNvSpPr/>
                <p:nvPr/>
              </p:nvSpPr>
              <p:spPr>
                <a:xfrm>
                  <a:off x="3484133" y="1988840"/>
                  <a:ext cx="161796" cy="104729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kumimoji="1" lang="ko-KR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326E85B4-7872-4DA0-91C8-AC31BCBA5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2204865"/>
                <a:ext cx="1545119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A761C0-9B0F-41E3-9139-A2DDBDCFAB3E}"/>
                  </a:ext>
                </a:extLst>
              </p:cNvPr>
              <p:cNvSpPr/>
              <p:nvPr/>
            </p:nvSpPr>
            <p:spPr>
              <a:xfrm>
                <a:off x="1662790" y="2132856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4CEB53F5-BA63-4DFD-9A56-BD19B8EA3808}"/>
                  </a:ext>
                </a:extLst>
              </p:cNvPr>
              <p:cNvSpPr/>
              <p:nvPr/>
            </p:nvSpPr>
            <p:spPr>
              <a:xfrm>
                <a:off x="2227377" y="2132856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+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EB1C930-ACFF-48C0-9C02-15106A940C29}"/>
                  </a:ext>
                </a:extLst>
              </p:cNvPr>
              <p:cNvSpPr txBox="1"/>
              <p:nvPr/>
            </p:nvSpPr>
            <p:spPr>
              <a:xfrm>
                <a:off x="1517431" y="3160075"/>
                <a:ext cx="43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x</a:t>
                </a:r>
                <a:r>
                  <a:rPr lang="en-US" altLang="ko-KR" sz="1400" baseline="-25000" dirty="0" err="1"/>
                  <a:t>t+n</a:t>
                </a:r>
                <a:endParaRPr lang="ko-KR" altLang="en-US" sz="1400" baseline="-250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B7F474D-17F9-4A95-A2D4-8FF51BECDFEF}"/>
                  </a:ext>
                </a:extLst>
              </p:cNvPr>
              <p:cNvSpPr txBox="1"/>
              <p:nvPr/>
            </p:nvSpPr>
            <p:spPr>
              <a:xfrm>
                <a:off x="2875416" y="1569676"/>
                <a:ext cx="43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h</a:t>
                </a:r>
                <a:r>
                  <a:rPr lang="en-US" altLang="ko-KR" sz="1400" baseline="-25000" dirty="0" err="1"/>
                  <a:t>t+n</a:t>
                </a:r>
                <a:endParaRPr lang="ko-KR" altLang="en-US" sz="1400" baseline="-25000" dirty="0"/>
              </a:p>
            </p:txBody>
          </p:sp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id="{B82151DC-4061-4D2A-A622-AF767C830E80}"/>
                  </a:ext>
                </a:extLst>
              </p:cNvPr>
              <p:cNvCxnSpPr>
                <a:stCxn id="149" idx="0"/>
              </p:cNvCxnSpPr>
              <p:nvPr/>
            </p:nvCxnSpPr>
            <p:spPr>
              <a:xfrm flipV="1">
                <a:off x="1734799" y="2301595"/>
                <a:ext cx="0" cy="8584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52" name="연결선: 꺾임 151">
                <a:extLst>
                  <a:ext uri="{FF2B5EF4-FFF2-40B4-BE49-F238E27FC236}">
                    <a16:creationId xmlns:a16="http://schemas.microsoft.com/office/drawing/2014/main" id="{5E432AF1-265B-4FCF-BB2B-A7AB8155DF44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 flipV="1">
                <a:off x="1547664" y="2538703"/>
                <a:ext cx="1232044" cy="405844"/>
              </a:xfrm>
              <a:prstGeom prst="bentConnector3">
                <a:avLst>
                  <a:gd name="adj1" fmla="val 85563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cxnSp>
            <p:nvCxnSpPr>
              <p:cNvPr id="153" name="연결선: 꺾임 152">
                <a:extLst>
                  <a:ext uri="{FF2B5EF4-FFF2-40B4-BE49-F238E27FC236}">
                    <a16:creationId xmlns:a16="http://schemas.microsoft.com/office/drawing/2014/main" id="{8275BC18-8DFE-4E17-9496-5637F6AEA095}"/>
                  </a:ext>
                </a:extLst>
              </p:cNvPr>
              <p:cNvCxnSpPr>
                <a:cxnSpLocks/>
                <a:endCxn id="156" idx="2"/>
              </p:cNvCxnSpPr>
              <p:nvPr/>
            </p:nvCxnSpPr>
            <p:spPr>
              <a:xfrm flipV="1">
                <a:off x="1580749" y="2538703"/>
                <a:ext cx="646628" cy="405844"/>
              </a:xfrm>
              <a:prstGeom prst="bentConnector3">
                <a:avLst>
                  <a:gd name="adj1" fmla="val 6546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cxnSp>
            <p:nvCxnSpPr>
              <p:cNvPr id="154" name="직선 화살표 연결선 153">
                <a:extLst>
                  <a:ext uri="{FF2B5EF4-FFF2-40B4-BE49-F238E27FC236}">
                    <a16:creationId xmlns:a16="http://schemas.microsoft.com/office/drawing/2014/main" id="{E487F11F-9E23-4D81-86F9-110B98B04944}"/>
                  </a:ext>
                </a:extLst>
              </p:cNvPr>
              <p:cNvCxnSpPr>
                <a:cxnSpLocks/>
                <a:endCxn id="148" idx="4"/>
              </p:cNvCxnSpPr>
              <p:nvPr/>
            </p:nvCxnSpPr>
            <p:spPr>
              <a:xfrm flipV="1">
                <a:off x="2299385" y="2276872"/>
                <a:ext cx="0" cy="66767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B90F0241-6B6C-4C22-979B-4BAD2304018D}"/>
                  </a:ext>
                </a:extLst>
              </p:cNvPr>
              <p:cNvGrpSpPr/>
              <p:nvPr/>
            </p:nvGrpSpPr>
            <p:grpSpPr>
              <a:xfrm>
                <a:off x="1637941" y="2723411"/>
                <a:ext cx="1061851" cy="144014"/>
                <a:chOff x="3793145" y="2605856"/>
                <a:chExt cx="1242405" cy="175651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7594C494-FC22-4505-97DA-E5D11EFE78E3}"/>
                    </a:ext>
                  </a:extLst>
                </p:cNvPr>
                <p:cNvSpPr/>
                <p:nvPr/>
              </p:nvSpPr>
              <p:spPr>
                <a:xfrm>
                  <a:off x="3793145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753B83CE-A406-491B-A6E2-5119DAFD3047}"/>
                    </a:ext>
                  </a:extLst>
                </p:cNvPr>
                <p:cNvSpPr/>
                <p:nvPr/>
              </p:nvSpPr>
              <p:spPr>
                <a:xfrm>
                  <a:off x="4102081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FA0D4CC6-211C-42F1-9AD5-8C0646AE459A}"/>
                    </a:ext>
                  </a:extLst>
                </p:cNvPr>
                <p:cNvSpPr/>
                <p:nvPr/>
              </p:nvSpPr>
              <p:spPr>
                <a:xfrm>
                  <a:off x="4412733" y="2605856"/>
                  <a:ext cx="308651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F7A98830-2D3B-45DD-9129-88280A1BB42F}"/>
                    </a:ext>
                  </a:extLst>
                </p:cNvPr>
                <p:cNvSpPr/>
                <p:nvPr/>
              </p:nvSpPr>
              <p:spPr>
                <a:xfrm>
                  <a:off x="4808897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ko-KR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BB4C4033-81B6-471A-9067-3EDFE2DA9915}"/>
                  </a:ext>
                </a:extLst>
              </p:cNvPr>
              <p:cNvSpPr/>
              <p:nvPr/>
            </p:nvSpPr>
            <p:spPr>
              <a:xfrm>
                <a:off x="2227377" y="2466695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57" name="연결선: 꺾임 156">
                <a:extLst>
                  <a:ext uri="{FF2B5EF4-FFF2-40B4-BE49-F238E27FC236}">
                    <a16:creationId xmlns:a16="http://schemas.microsoft.com/office/drawing/2014/main" id="{B41D69B2-29C3-4398-B071-5A8775C8A7F5}"/>
                  </a:ext>
                </a:extLst>
              </p:cNvPr>
              <p:cNvCxnSpPr>
                <a:cxnSpLocks/>
                <a:endCxn id="150" idx="2"/>
              </p:cNvCxnSpPr>
              <p:nvPr/>
            </p:nvCxnSpPr>
            <p:spPr>
              <a:xfrm rot="5400000" flipH="1" flipV="1">
                <a:off x="2784897" y="1896977"/>
                <a:ext cx="327411" cy="288364"/>
              </a:xfrm>
              <a:prstGeom prst="bentConnector3">
                <a:avLst>
                  <a:gd name="adj1" fmla="val -226789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B16B0788-3563-4503-849F-A3FB7BF180C7}"/>
                  </a:ext>
                </a:extLst>
              </p:cNvPr>
              <p:cNvSpPr/>
              <p:nvPr/>
            </p:nvSpPr>
            <p:spPr>
              <a:xfrm>
                <a:off x="2779708" y="2466695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7408F893-6E1E-4508-886A-270D91CB1792}"/>
                  </a:ext>
                </a:extLst>
              </p:cNvPr>
              <p:cNvSpPr/>
              <p:nvPr/>
            </p:nvSpPr>
            <p:spPr>
              <a:xfrm>
                <a:off x="2681288" y="2301594"/>
                <a:ext cx="34085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tanh</a:t>
                </a:r>
                <a:endParaRPr kumimoji="1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id="{A7A8B693-3317-4E62-AA06-FB57A85232C6}"/>
                  </a:ext>
                </a:extLst>
              </p:cNvPr>
              <p:cNvCxnSpPr>
                <a:cxnSpLocks/>
                <a:endCxn id="150" idx="2"/>
              </p:cNvCxnSpPr>
              <p:nvPr/>
            </p:nvCxnSpPr>
            <p:spPr>
              <a:xfrm flipH="1" flipV="1">
                <a:off x="3092784" y="1877453"/>
                <a:ext cx="386" cy="106709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</p:grp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D0D207F8-CBEA-4739-AC28-D3430C9008C5}"/>
                </a:ext>
              </a:extLst>
            </p:cNvPr>
            <p:cNvSpPr/>
            <p:nvPr/>
          </p:nvSpPr>
          <p:spPr>
            <a:xfrm>
              <a:off x="3303299" y="2899076"/>
              <a:ext cx="1720229" cy="10801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dirty="0"/>
                <a:t>LSTM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094714FA-4F83-4797-B212-B06C9198937B}"/>
              </a:ext>
            </a:extLst>
          </p:cNvPr>
          <p:cNvGrpSpPr/>
          <p:nvPr/>
        </p:nvGrpSpPr>
        <p:grpSpPr>
          <a:xfrm>
            <a:off x="755650" y="2204864"/>
            <a:ext cx="4866669" cy="4331318"/>
            <a:chOff x="731268" y="1761978"/>
            <a:chExt cx="4866669" cy="4331318"/>
          </a:xfrm>
        </p:grpSpPr>
        <p:grpSp>
          <p:nvGrpSpPr>
            <p:cNvPr id="399" name="그룹 398">
              <a:extLst>
                <a:ext uri="{FF2B5EF4-FFF2-40B4-BE49-F238E27FC236}">
                  <a16:creationId xmlns:a16="http://schemas.microsoft.com/office/drawing/2014/main" id="{A2BCCEB5-A5C0-4044-8093-01D43DC11084}"/>
                </a:ext>
              </a:extLst>
            </p:cNvPr>
            <p:cNvGrpSpPr/>
            <p:nvPr/>
          </p:nvGrpSpPr>
          <p:grpSpPr>
            <a:xfrm>
              <a:off x="828675" y="4644917"/>
              <a:ext cx="4676361" cy="1371851"/>
              <a:chOff x="828675" y="4571707"/>
              <a:chExt cx="4676361" cy="1371851"/>
            </a:xfrm>
          </p:grpSpPr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250B9298-8354-4D1A-BB1D-62EDA4BC2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675" y="4581767"/>
                <a:ext cx="1500098" cy="131547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34C7D129-C2D9-4581-AA17-66696CAB1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4662" y="4610616"/>
                <a:ext cx="1505868" cy="1286622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E3166B4-056D-4573-A348-8BBFED4F0F8E}"/>
                  </a:ext>
                </a:extLst>
              </p:cNvPr>
              <p:cNvSpPr txBox="1"/>
              <p:nvPr/>
            </p:nvSpPr>
            <p:spPr>
              <a:xfrm>
                <a:off x="3732626" y="4940001"/>
                <a:ext cx="348790" cy="38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...</a:t>
                </a:r>
                <a:endParaRPr lang="ko-KR" altLang="en-US" dirty="0"/>
              </a:p>
            </p:txBody>
          </p:sp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04014F96-B39F-4374-8B32-0D73DE974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4244" y="4571707"/>
                <a:ext cx="1400792" cy="1371851"/>
              </a:xfrm>
              <a:prstGeom prst="rect">
                <a:avLst/>
              </a:prstGeom>
            </p:spPr>
          </p:pic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F622439-B105-4AC1-A12E-CDEDC238E711}"/>
                </a:ext>
              </a:extLst>
            </p:cNvPr>
            <p:cNvSpPr txBox="1"/>
            <p:nvPr/>
          </p:nvSpPr>
          <p:spPr>
            <a:xfrm>
              <a:off x="3756724" y="3622807"/>
              <a:ext cx="348790" cy="38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CD8DE80-FA0C-4D74-A2C1-D129E1E4B35A}"/>
                </a:ext>
              </a:extLst>
            </p:cNvPr>
            <p:cNvSpPr txBox="1"/>
            <p:nvPr/>
          </p:nvSpPr>
          <p:spPr>
            <a:xfrm>
              <a:off x="3260219" y="2447167"/>
              <a:ext cx="348790" cy="38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CD7EE328-DC53-4DBF-AC1F-CE3B5B54CC90}"/>
                </a:ext>
              </a:extLst>
            </p:cNvPr>
            <p:cNvSpPr/>
            <p:nvPr/>
          </p:nvSpPr>
          <p:spPr>
            <a:xfrm>
              <a:off x="731268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6E16678F-2F7D-4431-9F49-9A50A4515541}"/>
                </a:ext>
              </a:extLst>
            </p:cNvPr>
            <p:cNvSpPr/>
            <p:nvPr/>
          </p:nvSpPr>
          <p:spPr>
            <a:xfrm>
              <a:off x="1247694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2C79B86-F56C-499B-B686-FD3B40413D91}"/>
                </a:ext>
              </a:extLst>
            </p:cNvPr>
            <p:cNvSpPr/>
            <p:nvPr/>
          </p:nvSpPr>
          <p:spPr>
            <a:xfrm>
              <a:off x="1764120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8AFB3C82-D134-4C2C-8BB1-1EE84D98CF8A}"/>
                </a:ext>
              </a:extLst>
            </p:cNvPr>
            <p:cNvSpPr/>
            <p:nvPr/>
          </p:nvSpPr>
          <p:spPr>
            <a:xfrm>
              <a:off x="2280546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C60CAB60-946A-4D56-B809-13A74BF27D40}"/>
                </a:ext>
              </a:extLst>
            </p:cNvPr>
            <p:cNvSpPr/>
            <p:nvPr/>
          </p:nvSpPr>
          <p:spPr>
            <a:xfrm>
              <a:off x="2802805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F385F7F1-1B88-4893-B89F-FB83FD24AE49}"/>
                </a:ext>
              </a:extLst>
            </p:cNvPr>
            <p:cNvSpPr/>
            <p:nvPr/>
          </p:nvSpPr>
          <p:spPr>
            <a:xfrm>
              <a:off x="4715638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60E99B-FC56-4F1A-B7AA-ED2B661CD86E}"/>
                </a:ext>
              </a:extLst>
            </p:cNvPr>
            <p:cNvSpPr/>
            <p:nvPr/>
          </p:nvSpPr>
          <p:spPr>
            <a:xfrm>
              <a:off x="5237897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E182FD4B-A2E0-4447-9991-75B9FD70F800}"/>
                </a:ext>
              </a:extLst>
            </p:cNvPr>
            <p:cNvSpPr/>
            <p:nvPr/>
          </p:nvSpPr>
          <p:spPr>
            <a:xfrm>
              <a:off x="1625307" y="2570416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333B24E8-F014-4852-A03F-3E766C5D9D1F}"/>
                </a:ext>
              </a:extLst>
            </p:cNvPr>
            <p:cNvSpPr/>
            <p:nvPr/>
          </p:nvSpPr>
          <p:spPr>
            <a:xfrm>
              <a:off x="2141733" y="2570416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AFC3CDE7-7AB5-4321-9429-A27795692744}"/>
                </a:ext>
              </a:extLst>
            </p:cNvPr>
            <p:cNvSpPr/>
            <p:nvPr/>
          </p:nvSpPr>
          <p:spPr>
            <a:xfrm>
              <a:off x="2663992" y="2570416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F215A5B-CAD0-46E8-BCA7-AC682E0931E1}"/>
                </a:ext>
              </a:extLst>
            </p:cNvPr>
            <p:cNvSpPr/>
            <p:nvPr/>
          </p:nvSpPr>
          <p:spPr>
            <a:xfrm>
              <a:off x="4367503" y="2570416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C3D61858-ADEB-418C-BBA0-5121045D5197}"/>
                </a:ext>
              </a:extLst>
            </p:cNvPr>
            <p:cNvSpPr/>
            <p:nvPr/>
          </p:nvSpPr>
          <p:spPr>
            <a:xfrm>
              <a:off x="3328460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5ED5A0C7-0B70-48FB-9991-465272BB0861}"/>
                </a:ext>
              </a:extLst>
            </p:cNvPr>
            <p:cNvSpPr/>
            <p:nvPr/>
          </p:nvSpPr>
          <p:spPr>
            <a:xfrm>
              <a:off x="4184975" y="376021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10CBB54A-48A2-4A40-9C26-A115E0332E36}"/>
                </a:ext>
              </a:extLst>
            </p:cNvPr>
            <p:cNvSpPr/>
            <p:nvPr/>
          </p:nvSpPr>
          <p:spPr>
            <a:xfrm>
              <a:off x="3845196" y="2570416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80499155-2D97-4C5B-BFDE-45A3DEE95265}"/>
                </a:ext>
              </a:extLst>
            </p:cNvPr>
            <p:cNvSpPr/>
            <p:nvPr/>
          </p:nvSpPr>
          <p:spPr>
            <a:xfrm>
              <a:off x="2968420" y="1761978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1D89382-E136-48F8-BD94-7446F25270F1}"/>
                </a:ext>
              </a:extLst>
            </p:cNvPr>
            <p:cNvCxnSpPr>
              <a:stCxn id="187" idx="7"/>
              <a:endCxn id="196" idx="4"/>
            </p:cNvCxnSpPr>
            <p:nvPr/>
          </p:nvCxnSpPr>
          <p:spPr>
            <a:xfrm flipV="1">
              <a:off x="1932620" y="2122018"/>
              <a:ext cx="1215820" cy="5011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D81C1EDB-598B-4A09-9B9C-A5FD75F9CA18}"/>
                </a:ext>
              </a:extLst>
            </p:cNvPr>
            <p:cNvCxnSpPr>
              <a:cxnSpLocks/>
              <a:stCxn id="188" idx="0"/>
              <a:endCxn id="196" idx="4"/>
            </p:cNvCxnSpPr>
            <p:nvPr/>
          </p:nvCxnSpPr>
          <p:spPr>
            <a:xfrm flipV="1">
              <a:off x="2321753" y="2122018"/>
              <a:ext cx="826687" cy="448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5AEFC59-3ED0-4237-8519-DB5A31C42BE9}"/>
                </a:ext>
              </a:extLst>
            </p:cNvPr>
            <p:cNvCxnSpPr>
              <a:cxnSpLocks/>
              <a:stCxn id="189" idx="0"/>
              <a:endCxn id="196" idx="4"/>
            </p:cNvCxnSpPr>
            <p:nvPr/>
          </p:nvCxnSpPr>
          <p:spPr>
            <a:xfrm flipV="1">
              <a:off x="2844012" y="2122018"/>
              <a:ext cx="304428" cy="448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E64B606-971F-496D-9D68-7D0B7B68417F}"/>
                </a:ext>
              </a:extLst>
            </p:cNvPr>
            <p:cNvCxnSpPr>
              <a:cxnSpLocks/>
              <a:stCxn id="195" idx="0"/>
              <a:endCxn id="196" idx="4"/>
            </p:cNvCxnSpPr>
            <p:nvPr/>
          </p:nvCxnSpPr>
          <p:spPr>
            <a:xfrm flipH="1" flipV="1">
              <a:off x="3148440" y="2122018"/>
              <a:ext cx="876776" cy="448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A8E67F50-8C28-4226-968A-0E4860E9A0DE}"/>
                </a:ext>
              </a:extLst>
            </p:cNvPr>
            <p:cNvCxnSpPr>
              <a:cxnSpLocks/>
              <a:stCxn id="190" idx="1"/>
              <a:endCxn id="196" idx="4"/>
            </p:cNvCxnSpPr>
            <p:nvPr/>
          </p:nvCxnSpPr>
          <p:spPr>
            <a:xfrm flipH="1" flipV="1">
              <a:off x="3148440" y="2122018"/>
              <a:ext cx="1271790" cy="5011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A6E32447-471E-4B20-A036-E5BFD98A9405}"/>
                </a:ext>
              </a:extLst>
            </p:cNvPr>
            <p:cNvCxnSpPr>
              <a:stCxn id="175" idx="0"/>
              <a:endCxn id="187" idx="4"/>
            </p:cNvCxnSpPr>
            <p:nvPr/>
          </p:nvCxnSpPr>
          <p:spPr>
            <a:xfrm flipV="1">
              <a:off x="911288" y="2930456"/>
              <a:ext cx="894039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9F19B217-227C-4E83-9B74-1AC424C88568}"/>
                </a:ext>
              </a:extLst>
            </p:cNvPr>
            <p:cNvCxnSpPr>
              <a:stCxn id="176" idx="0"/>
              <a:endCxn id="187" idx="4"/>
            </p:cNvCxnSpPr>
            <p:nvPr/>
          </p:nvCxnSpPr>
          <p:spPr>
            <a:xfrm flipV="1">
              <a:off x="1427714" y="2930456"/>
              <a:ext cx="37761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2E970698-4F4B-4401-A6DA-EDFCD4B79C8E}"/>
                </a:ext>
              </a:extLst>
            </p:cNvPr>
            <p:cNvCxnSpPr>
              <a:stCxn id="177" idx="0"/>
              <a:endCxn id="187" idx="4"/>
            </p:cNvCxnSpPr>
            <p:nvPr/>
          </p:nvCxnSpPr>
          <p:spPr>
            <a:xfrm flipH="1" flipV="1">
              <a:off x="1805327" y="2930456"/>
              <a:ext cx="13881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68167423-FD27-4EAC-9A45-7B50F389C5B8}"/>
                </a:ext>
              </a:extLst>
            </p:cNvPr>
            <p:cNvCxnSpPr>
              <a:stCxn id="178" idx="0"/>
              <a:endCxn id="187" idx="4"/>
            </p:cNvCxnSpPr>
            <p:nvPr/>
          </p:nvCxnSpPr>
          <p:spPr>
            <a:xfrm flipH="1" flipV="1">
              <a:off x="1805327" y="2930456"/>
              <a:ext cx="655239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96B4F19A-880A-4BBE-A6C4-52EDC99DA241}"/>
                </a:ext>
              </a:extLst>
            </p:cNvPr>
            <p:cNvCxnSpPr>
              <a:stCxn id="180" idx="0"/>
              <a:endCxn id="187" idx="4"/>
            </p:cNvCxnSpPr>
            <p:nvPr/>
          </p:nvCxnSpPr>
          <p:spPr>
            <a:xfrm flipH="1" flipV="1">
              <a:off x="1805327" y="2930456"/>
              <a:ext cx="1177498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7D8C22CF-9941-418E-8B3E-63594C9CFF9F}"/>
                </a:ext>
              </a:extLst>
            </p:cNvPr>
            <p:cNvCxnSpPr>
              <a:stCxn id="192" idx="0"/>
              <a:endCxn id="187" idx="4"/>
            </p:cNvCxnSpPr>
            <p:nvPr/>
          </p:nvCxnSpPr>
          <p:spPr>
            <a:xfrm flipH="1" flipV="1">
              <a:off x="1805327" y="2930456"/>
              <a:ext cx="170315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D82EAB55-1051-4B81-BB70-747C1108368C}"/>
                </a:ext>
              </a:extLst>
            </p:cNvPr>
            <p:cNvCxnSpPr>
              <a:stCxn id="193" idx="0"/>
              <a:endCxn id="187" idx="4"/>
            </p:cNvCxnSpPr>
            <p:nvPr/>
          </p:nvCxnSpPr>
          <p:spPr>
            <a:xfrm flipH="1" flipV="1">
              <a:off x="1805327" y="2930456"/>
              <a:ext cx="2559668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D15A66EE-64F5-4887-A98E-CA931F92BA2A}"/>
                </a:ext>
              </a:extLst>
            </p:cNvPr>
            <p:cNvCxnSpPr>
              <a:stCxn id="182" idx="0"/>
              <a:endCxn id="187" idx="4"/>
            </p:cNvCxnSpPr>
            <p:nvPr/>
          </p:nvCxnSpPr>
          <p:spPr>
            <a:xfrm flipH="1" flipV="1">
              <a:off x="1805327" y="2930456"/>
              <a:ext cx="3090331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E471A2-1993-4147-8F37-EE2E9D5991B9}"/>
                </a:ext>
              </a:extLst>
            </p:cNvPr>
            <p:cNvCxnSpPr>
              <a:stCxn id="183" idx="0"/>
              <a:endCxn id="187" idx="4"/>
            </p:cNvCxnSpPr>
            <p:nvPr/>
          </p:nvCxnSpPr>
          <p:spPr>
            <a:xfrm flipH="1" flipV="1">
              <a:off x="1805327" y="2930456"/>
              <a:ext cx="3612590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C2E17167-2E43-47DE-A8B2-39A18395DBEC}"/>
                </a:ext>
              </a:extLst>
            </p:cNvPr>
            <p:cNvCxnSpPr>
              <a:cxnSpLocks/>
              <a:stCxn id="175" idx="0"/>
              <a:endCxn id="188" idx="4"/>
            </p:cNvCxnSpPr>
            <p:nvPr/>
          </p:nvCxnSpPr>
          <p:spPr>
            <a:xfrm flipV="1">
              <a:off x="911288" y="2930456"/>
              <a:ext cx="1410465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911D6D1A-9B4F-4FB9-B884-D7BE1454E0DC}"/>
                </a:ext>
              </a:extLst>
            </p:cNvPr>
            <p:cNvCxnSpPr>
              <a:cxnSpLocks/>
              <a:stCxn id="176" idx="0"/>
              <a:endCxn id="188" idx="4"/>
            </p:cNvCxnSpPr>
            <p:nvPr/>
          </p:nvCxnSpPr>
          <p:spPr>
            <a:xfrm flipV="1">
              <a:off x="1427714" y="2930456"/>
              <a:ext cx="894039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FA7F3BF5-0EFB-4C4C-9B40-0C389D4393E8}"/>
                </a:ext>
              </a:extLst>
            </p:cNvPr>
            <p:cNvCxnSpPr>
              <a:cxnSpLocks/>
              <a:stCxn id="177" idx="0"/>
              <a:endCxn id="188" idx="4"/>
            </p:cNvCxnSpPr>
            <p:nvPr/>
          </p:nvCxnSpPr>
          <p:spPr>
            <a:xfrm flipV="1">
              <a:off x="1944140" y="2930456"/>
              <a:ext cx="37761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F2C069F4-05D4-450A-BD9C-A2D77841A76A}"/>
                </a:ext>
              </a:extLst>
            </p:cNvPr>
            <p:cNvCxnSpPr>
              <a:cxnSpLocks/>
              <a:stCxn id="178" idx="0"/>
              <a:endCxn id="188" idx="4"/>
            </p:cNvCxnSpPr>
            <p:nvPr/>
          </p:nvCxnSpPr>
          <p:spPr>
            <a:xfrm flipH="1" flipV="1">
              <a:off x="2321753" y="2930456"/>
              <a:ext cx="13881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7FDAF716-0F39-4048-BF3E-0FE3530EF40B}"/>
                </a:ext>
              </a:extLst>
            </p:cNvPr>
            <p:cNvCxnSpPr>
              <a:cxnSpLocks/>
              <a:stCxn id="180" idx="0"/>
              <a:endCxn id="188" idx="4"/>
            </p:cNvCxnSpPr>
            <p:nvPr/>
          </p:nvCxnSpPr>
          <p:spPr>
            <a:xfrm flipH="1" flipV="1">
              <a:off x="2321753" y="2930456"/>
              <a:ext cx="661072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7D99C3-80A1-45A6-825B-7F59828C09C4}"/>
                </a:ext>
              </a:extLst>
            </p:cNvPr>
            <p:cNvCxnSpPr>
              <a:cxnSpLocks/>
              <a:stCxn id="192" idx="0"/>
              <a:endCxn id="188" idx="4"/>
            </p:cNvCxnSpPr>
            <p:nvPr/>
          </p:nvCxnSpPr>
          <p:spPr>
            <a:xfrm flipH="1" flipV="1">
              <a:off x="2321753" y="2930456"/>
              <a:ext cx="1186727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B331C527-7F9C-4D89-95A2-804666CE2DCF}"/>
                </a:ext>
              </a:extLst>
            </p:cNvPr>
            <p:cNvCxnSpPr>
              <a:cxnSpLocks/>
              <a:stCxn id="193" idx="0"/>
              <a:endCxn id="188" idx="4"/>
            </p:cNvCxnSpPr>
            <p:nvPr/>
          </p:nvCxnSpPr>
          <p:spPr>
            <a:xfrm flipH="1" flipV="1">
              <a:off x="2321753" y="2930456"/>
              <a:ext cx="2043242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65ACF3C-56BC-4E30-845C-50996BDB18C7}"/>
                </a:ext>
              </a:extLst>
            </p:cNvPr>
            <p:cNvCxnSpPr>
              <a:cxnSpLocks/>
              <a:stCxn id="182" idx="0"/>
              <a:endCxn id="188" idx="4"/>
            </p:cNvCxnSpPr>
            <p:nvPr/>
          </p:nvCxnSpPr>
          <p:spPr>
            <a:xfrm flipH="1" flipV="1">
              <a:off x="2321753" y="2930456"/>
              <a:ext cx="2573905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54050846-BBE5-4C39-ABD5-6E084EF3A2CD}"/>
                </a:ext>
              </a:extLst>
            </p:cNvPr>
            <p:cNvCxnSpPr>
              <a:cxnSpLocks/>
              <a:stCxn id="183" idx="0"/>
              <a:endCxn id="188" idx="4"/>
            </p:cNvCxnSpPr>
            <p:nvPr/>
          </p:nvCxnSpPr>
          <p:spPr>
            <a:xfrm flipH="1" flipV="1">
              <a:off x="2321753" y="2930456"/>
              <a:ext cx="3096164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81BB4381-9920-4F70-8A1E-4C518EE65E1A}"/>
                </a:ext>
              </a:extLst>
            </p:cNvPr>
            <p:cNvCxnSpPr>
              <a:cxnSpLocks/>
              <a:stCxn id="175" idx="0"/>
              <a:endCxn id="189" idx="4"/>
            </p:cNvCxnSpPr>
            <p:nvPr/>
          </p:nvCxnSpPr>
          <p:spPr>
            <a:xfrm flipV="1">
              <a:off x="911288" y="2930456"/>
              <a:ext cx="1932724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554C8E64-688F-4F9D-B209-6B539A52B5ED}"/>
                </a:ext>
              </a:extLst>
            </p:cNvPr>
            <p:cNvCxnSpPr>
              <a:cxnSpLocks/>
              <a:stCxn id="176" idx="0"/>
              <a:endCxn id="189" idx="4"/>
            </p:cNvCxnSpPr>
            <p:nvPr/>
          </p:nvCxnSpPr>
          <p:spPr>
            <a:xfrm flipV="1">
              <a:off x="1427714" y="2930456"/>
              <a:ext cx="1416298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6206B6A-7B6A-4559-A2CF-966BE8E2148C}"/>
                </a:ext>
              </a:extLst>
            </p:cNvPr>
            <p:cNvCxnSpPr>
              <a:cxnSpLocks/>
              <a:stCxn id="177" idx="0"/>
              <a:endCxn id="189" idx="4"/>
            </p:cNvCxnSpPr>
            <p:nvPr/>
          </p:nvCxnSpPr>
          <p:spPr>
            <a:xfrm flipV="1">
              <a:off x="1944140" y="2930456"/>
              <a:ext cx="899872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DBBC542-E78D-4BD7-8CD8-E9662D323D50}"/>
                </a:ext>
              </a:extLst>
            </p:cNvPr>
            <p:cNvCxnSpPr>
              <a:cxnSpLocks/>
              <a:stCxn id="178" idx="0"/>
              <a:endCxn id="189" idx="4"/>
            </p:cNvCxnSpPr>
            <p:nvPr/>
          </p:nvCxnSpPr>
          <p:spPr>
            <a:xfrm flipV="1">
              <a:off x="2460566" y="2930456"/>
              <a:ext cx="383446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0815D499-10EE-4D53-94B1-533DFFD260D1}"/>
                </a:ext>
              </a:extLst>
            </p:cNvPr>
            <p:cNvCxnSpPr>
              <a:cxnSpLocks/>
              <a:stCxn id="180" idx="0"/>
              <a:endCxn id="189" idx="4"/>
            </p:cNvCxnSpPr>
            <p:nvPr/>
          </p:nvCxnSpPr>
          <p:spPr>
            <a:xfrm flipH="1" flipV="1">
              <a:off x="2844012" y="2930456"/>
              <a:ext cx="13881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A24534CD-FB13-442D-AA0E-6A129A0B8E78}"/>
                </a:ext>
              </a:extLst>
            </p:cNvPr>
            <p:cNvCxnSpPr>
              <a:cxnSpLocks/>
              <a:stCxn id="192" idx="0"/>
              <a:endCxn id="189" idx="4"/>
            </p:cNvCxnSpPr>
            <p:nvPr/>
          </p:nvCxnSpPr>
          <p:spPr>
            <a:xfrm flipH="1" flipV="1">
              <a:off x="2844012" y="2930456"/>
              <a:ext cx="664468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C80BCAB4-F010-4BA2-99A7-2459517AD6D1}"/>
                </a:ext>
              </a:extLst>
            </p:cNvPr>
            <p:cNvCxnSpPr>
              <a:cxnSpLocks/>
              <a:stCxn id="193" idx="0"/>
              <a:endCxn id="189" idx="4"/>
            </p:cNvCxnSpPr>
            <p:nvPr/>
          </p:nvCxnSpPr>
          <p:spPr>
            <a:xfrm flipH="1" flipV="1">
              <a:off x="2844012" y="2930456"/>
              <a:ext cx="152098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9AAC6C7-A8AF-4E4B-9234-E240B407E443}"/>
                </a:ext>
              </a:extLst>
            </p:cNvPr>
            <p:cNvCxnSpPr>
              <a:cxnSpLocks/>
              <a:stCxn id="182" idx="0"/>
              <a:endCxn id="189" idx="4"/>
            </p:cNvCxnSpPr>
            <p:nvPr/>
          </p:nvCxnSpPr>
          <p:spPr>
            <a:xfrm flipH="1" flipV="1">
              <a:off x="2844012" y="2930456"/>
              <a:ext cx="2051646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47314049-F5C8-40E5-8688-83FE93E19A58}"/>
                </a:ext>
              </a:extLst>
            </p:cNvPr>
            <p:cNvCxnSpPr>
              <a:cxnSpLocks/>
              <a:stCxn id="183" idx="0"/>
              <a:endCxn id="189" idx="4"/>
            </p:cNvCxnSpPr>
            <p:nvPr/>
          </p:nvCxnSpPr>
          <p:spPr>
            <a:xfrm flipH="1" flipV="1">
              <a:off x="2844012" y="2930456"/>
              <a:ext cx="2573905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A457D209-7C1C-4EEF-82FE-0A4F37224E4F}"/>
                </a:ext>
              </a:extLst>
            </p:cNvPr>
            <p:cNvCxnSpPr>
              <a:cxnSpLocks/>
              <a:stCxn id="175" idx="0"/>
              <a:endCxn id="195" idx="4"/>
            </p:cNvCxnSpPr>
            <p:nvPr/>
          </p:nvCxnSpPr>
          <p:spPr>
            <a:xfrm flipV="1">
              <a:off x="911288" y="2930456"/>
              <a:ext cx="3113928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7863BEF4-D645-4126-A855-A46DC0ED0251}"/>
                </a:ext>
              </a:extLst>
            </p:cNvPr>
            <p:cNvCxnSpPr>
              <a:cxnSpLocks/>
              <a:stCxn id="176" idx="0"/>
              <a:endCxn id="195" idx="4"/>
            </p:cNvCxnSpPr>
            <p:nvPr/>
          </p:nvCxnSpPr>
          <p:spPr>
            <a:xfrm flipV="1">
              <a:off x="1427714" y="2930456"/>
              <a:ext cx="2597502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57D7583F-93A9-4C89-9F1F-DB1F556307B8}"/>
                </a:ext>
              </a:extLst>
            </p:cNvPr>
            <p:cNvCxnSpPr>
              <a:cxnSpLocks/>
              <a:stCxn id="177" idx="0"/>
              <a:endCxn id="195" idx="4"/>
            </p:cNvCxnSpPr>
            <p:nvPr/>
          </p:nvCxnSpPr>
          <p:spPr>
            <a:xfrm flipV="1">
              <a:off x="1944140" y="2930456"/>
              <a:ext cx="2081076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FF2EB395-6598-49FE-A749-32F669EDB9A7}"/>
                </a:ext>
              </a:extLst>
            </p:cNvPr>
            <p:cNvCxnSpPr>
              <a:cxnSpLocks/>
              <a:stCxn id="178" idx="0"/>
              <a:endCxn id="195" idx="4"/>
            </p:cNvCxnSpPr>
            <p:nvPr/>
          </p:nvCxnSpPr>
          <p:spPr>
            <a:xfrm flipV="1">
              <a:off x="2460566" y="2930456"/>
              <a:ext cx="1564650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257C78FA-8D6F-4E44-9DE4-99A850EDBEB7}"/>
                </a:ext>
              </a:extLst>
            </p:cNvPr>
            <p:cNvCxnSpPr>
              <a:cxnSpLocks/>
              <a:stCxn id="180" idx="0"/>
              <a:endCxn id="195" idx="4"/>
            </p:cNvCxnSpPr>
            <p:nvPr/>
          </p:nvCxnSpPr>
          <p:spPr>
            <a:xfrm flipV="1">
              <a:off x="2982825" y="2930456"/>
              <a:ext cx="1042391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2067B679-394A-4258-AD09-C976D580017E}"/>
                </a:ext>
              </a:extLst>
            </p:cNvPr>
            <p:cNvCxnSpPr>
              <a:cxnSpLocks/>
              <a:stCxn id="192" idx="0"/>
              <a:endCxn id="195" idx="4"/>
            </p:cNvCxnSpPr>
            <p:nvPr/>
          </p:nvCxnSpPr>
          <p:spPr>
            <a:xfrm flipV="1">
              <a:off x="3508480" y="2930456"/>
              <a:ext cx="516736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2F5A9C60-0C89-4065-A370-56C6D6B05121}"/>
                </a:ext>
              </a:extLst>
            </p:cNvPr>
            <p:cNvCxnSpPr>
              <a:cxnSpLocks/>
              <a:stCxn id="193" idx="0"/>
              <a:endCxn id="195" idx="4"/>
            </p:cNvCxnSpPr>
            <p:nvPr/>
          </p:nvCxnSpPr>
          <p:spPr>
            <a:xfrm flipH="1" flipV="1">
              <a:off x="4025216" y="2930456"/>
              <a:ext cx="339779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4BC64EDF-F3A5-40F6-9940-655C83AD1EC7}"/>
                </a:ext>
              </a:extLst>
            </p:cNvPr>
            <p:cNvCxnSpPr>
              <a:cxnSpLocks/>
              <a:stCxn id="182" idx="0"/>
              <a:endCxn id="195" idx="4"/>
            </p:cNvCxnSpPr>
            <p:nvPr/>
          </p:nvCxnSpPr>
          <p:spPr>
            <a:xfrm flipH="1" flipV="1">
              <a:off x="4025216" y="2930456"/>
              <a:ext cx="870442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6182F1BC-5847-4BCF-94F0-945D81BDA95A}"/>
                </a:ext>
              </a:extLst>
            </p:cNvPr>
            <p:cNvCxnSpPr>
              <a:cxnSpLocks/>
              <a:stCxn id="183" idx="0"/>
              <a:endCxn id="195" idx="4"/>
            </p:cNvCxnSpPr>
            <p:nvPr/>
          </p:nvCxnSpPr>
          <p:spPr>
            <a:xfrm flipH="1" flipV="1">
              <a:off x="4025216" y="2930456"/>
              <a:ext cx="1392701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0EF51EA2-19EE-4535-BC3E-A6A89A075DFA}"/>
                </a:ext>
              </a:extLst>
            </p:cNvPr>
            <p:cNvCxnSpPr>
              <a:cxnSpLocks/>
              <a:stCxn id="175" idx="0"/>
              <a:endCxn id="190" idx="4"/>
            </p:cNvCxnSpPr>
            <p:nvPr/>
          </p:nvCxnSpPr>
          <p:spPr>
            <a:xfrm flipV="1">
              <a:off x="911288" y="2930456"/>
              <a:ext cx="3636235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FA53532F-07A8-46C9-BD42-CC70A46A4EB1}"/>
                </a:ext>
              </a:extLst>
            </p:cNvPr>
            <p:cNvCxnSpPr>
              <a:cxnSpLocks/>
              <a:stCxn id="176" idx="0"/>
              <a:endCxn id="190" idx="4"/>
            </p:cNvCxnSpPr>
            <p:nvPr/>
          </p:nvCxnSpPr>
          <p:spPr>
            <a:xfrm flipV="1">
              <a:off x="1427714" y="2930456"/>
              <a:ext cx="3119809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C6F9E9E-0FC2-4DC7-87A9-03872F21DAE7}"/>
                </a:ext>
              </a:extLst>
            </p:cNvPr>
            <p:cNvCxnSpPr>
              <a:cxnSpLocks/>
              <a:stCxn id="177" idx="0"/>
              <a:endCxn id="190" idx="4"/>
            </p:cNvCxnSpPr>
            <p:nvPr/>
          </p:nvCxnSpPr>
          <p:spPr>
            <a:xfrm flipV="1">
              <a:off x="1944140" y="2930456"/>
              <a:ext cx="260338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D84B03B0-0FD2-469E-AE85-89E18F8D8332}"/>
                </a:ext>
              </a:extLst>
            </p:cNvPr>
            <p:cNvCxnSpPr>
              <a:cxnSpLocks/>
              <a:stCxn id="178" idx="0"/>
              <a:endCxn id="190" idx="4"/>
            </p:cNvCxnSpPr>
            <p:nvPr/>
          </p:nvCxnSpPr>
          <p:spPr>
            <a:xfrm flipV="1">
              <a:off x="2460566" y="2930456"/>
              <a:ext cx="2086957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9504906C-B79C-484B-B437-DFED631C0972}"/>
                </a:ext>
              </a:extLst>
            </p:cNvPr>
            <p:cNvCxnSpPr>
              <a:cxnSpLocks/>
              <a:stCxn id="180" idx="0"/>
              <a:endCxn id="190" idx="4"/>
            </p:cNvCxnSpPr>
            <p:nvPr/>
          </p:nvCxnSpPr>
          <p:spPr>
            <a:xfrm flipV="1">
              <a:off x="2982825" y="2930456"/>
              <a:ext cx="1564698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B332064-8804-4B2C-B87F-24E77B349B03}"/>
                </a:ext>
              </a:extLst>
            </p:cNvPr>
            <p:cNvCxnSpPr>
              <a:cxnSpLocks/>
              <a:stCxn id="192" idx="0"/>
              <a:endCxn id="190" idx="4"/>
            </p:cNvCxnSpPr>
            <p:nvPr/>
          </p:nvCxnSpPr>
          <p:spPr>
            <a:xfrm flipV="1">
              <a:off x="3508480" y="2930456"/>
              <a:ext cx="1039043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B6FD0CD-BE9B-4AD1-8DD2-A32676F1D7DF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4364995" y="2930456"/>
              <a:ext cx="182528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FCC811CF-7C98-436F-8831-1F2B8F3983A2}"/>
                </a:ext>
              </a:extLst>
            </p:cNvPr>
            <p:cNvCxnSpPr>
              <a:cxnSpLocks/>
              <a:stCxn id="182" idx="0"/>
              <a:endCxn id="190" idx="4"/>
            </p:cNvCxnSpPr>
            <p:nvPr/>
          </p:nvCxnSpPr>
          <p:spPr>
            <a:xfrm flipH="1" flipV="1">
              <a:off x="4547523" y="2930456"/>
              <a:ext cx="348135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A449F867-3E77-44AD-B061-F4E6D54F3BA0}"/>
                </a:ext>
              </a:extLst>
            </p:cNvPr>
            <p:cNvCxnSpPr>
              <a:cxnSpLocks/>
              <a:stCxn id="183" idx="0"/>
              <a:endCxn id="190" idx="4"/>
            </p:cNvCxnSpPr>
            <p:nvPr/>
          </p:nvCxnSpPr>
          <p:spPr>
            <a:xfrm flipH="1" flipV="1">
              <a:off x="4547523" y="2930456"/>
              <a:ext cx="870394" cy="8297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68DCBDAA-7208-4493-B0BA-480A73FEAB80}"/>
                </a:ext>
              </a:extLst>
            </p:cNvPr>
            <p:cNvSpPr/>
            <p:nvPr/>
          </p:nvSpPr>
          <p:spPr>
            <a:xfrm>
              <a:off x="731268" y="4509120"/>
              <a:ext cx="4866669" cy="1584176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791FAB26-1C12-4749-ACD9-9BA846723594}"/>
                </a:ext>
              </a:extLst>
            </p:cNvPr>
            <p:cNvCxnSpPr>
              <a:stCxn id="175" idx="4"/>
            </p:cNvCxnSpPr>
            <p:nvPr/>
          </p:nvCxnSpPr>
          <p:spPr>
            <a:xfrm>
              <a:off x="911288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816FFF8A-DB4E-40FC-BA84-3D1626537F2E}"/>
                </a:ext>
              </a:extLst>
            </p:cNvPr>
            <p:cNvCxnSpPr/>
            <p:nvPr/>
          </p:nvCxnSpPr>
          <p:spPr>
            <a:xfrm>
              <a:off x="1427714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FB258462-90E3-460A-BBC1-9888BBB372D5}"/>
                </a:ext>
              </a:extLst>
            </p:cNvPr>
            <p:cNvCxnSpPr/>
            <p:nvPr/>
          </p:nvCxnSpPr>
          <p:spPr>
            <a:xfrm>
              <a:off x="1944140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E7460368-E745-4BED-86C2-A959FCFE62F0}"/>
                </a:ext>
              </a:extLst>
            </p:cNvPr>
            <p:cNvCxnSpPr/>
            <p:nvPr/>
          </p:nvCxnSpPr>
          <p:spPr>
            <a:xfrm>
              <a:off x="2460566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ED68F3DC-56A9-4040-85A8-B0B16CA8BE28}"/>
                </a:ext>
              </a:extLst>
            </p:cNvPr>
            <p:cNvCxnSpPr/>
            <p:nvPr/>
          </p:nvCxnSpPr>
          <p:spPr>
            <a:xfrm>
              <a:off x="2968420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E2DF3C74-6F90-459A-8AE1-A0A10797C8C8}"/>
                </a:ext>
              </a:extLst>
            </p:cNvPr>
            <p:cNvCxnSpPr/>
            <p:nvPr/>
          </p:nvCxnSpPr>
          <p:spPr>
            <a:xfrm>
              <a:off x="3520340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06ECA57F-CEF2-43D9-A4B2-E9BA70C67ACF}"/>
                </a:ext>
              </a:extLst>
            </p:cNvPr>
            <p:cNvCxnSpPr/>
            <p:nvPr/>
          </p:nvCxnSpPr>
          <p:spPr>
            <a:xfrm>
              <a:off x="4364995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92D57237-462A-4034-B834-728500D55DC0}"/>
                </a:ext>
              </a:extLst>
            </p:cNvPr>
            <p:cNvCxnSpPr/>
            <p:nvPr/>
          </p:nvCxnSpPr>
          <p:spPr>
            <a:xfrm>
              <a:off x="4895658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3AF595E8-111D-4FE2-A8AE-205B3A49C009}"/>
                </a:ext>
              </a:extLst>
            </p:cNvPr>
            <p:cNvCxnSpPr/>
            <p:nvPr/>
          </p:nvCxnSpPr>
          <p:spPr>
            <a:xfrm>
              <a:off x="5417917" y="4120253"/>
              <a:ext cx="0" cy="3888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6499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학습 방식</a:t>
            </a:r>
            <a:endParaRPr lang="en-US" altLang="ko-KR" sz="2400" dirty="0"/>
          </a:p>
          <a:p>
            <a:pPr lvl="1"/>
            <a:r>
              <a:rPr lang="ko-KR" altLang="en-US" sz="2000" dirty="0"/>
              <a:t>이전 실험과 비교를 위해 </a:t>
            </a:r>
            <a:r>
              <a:rPr lang="en-US" altLang="ko-KR" sz="2000" dirty="0"/>
              <a:t>Epoch = 50</a:t>
            </a:r>
            <a:r>
              <a:rPr lang="ko-KR" altLang="en-US" sz="2000" dirty="0"/>
              <a:t>으로 설정</a:t>
            </a:r>
            <a:endParaRPr lang="en-US" altLang="ko-KR" sz="2000" dirty="0"/>
          </a:p>
          <a:p>
            <a:pPr lvl="1"/>
            <a:r>
              <a:rPr lang="ko-KR" altLang="en-US" sz="2000" dirty="0"/>
              <a:t>혈당 데이터</a:t>
            </a:r>
            <a:r>
              <a:rPr lang="en-US" altLang="ko-KR" sz="2000" dirty="0"/>
              <a:t>, HbA1c, BMI, DM </a:t>
            </a:r>
            <a:r>
              <a:rPr lang="ko-KR" altLang="en-US" sz="2000" dirty="0"/>
              <a:t>데이터를 사용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이전 결과물과의 비교를 위해 혈당데이터 사용</a:t>
            </a:r>
            <a:endParaRPr lang="en-US" altLang="ko-KR" sz="2400" dirty="0"/>
          </a:p>
          <a:p>
            <a:pPr lvl="1"/>
            <a:r>
              <a:rPr lang="en-US" altLang="ko-KR" sz="2000" dirty="0"/>
              <a:t>LSTM</a:t>
            </a:r>
          </a:p>
          <a:p>
            <a:pPr lvl="1"/>
            <a:r>
              <a:rPr lang="en-US" altLang="ko-KR" sz="2000" dirty="0"/>
              <a:t>LSTM + Bi-LSTM ( Bi-LSTM </a:t>
            </a:r>
            <a:r>
              <a:rPr lang="ko-KR" altLang="en-US" sz="2000" dirty="0"/>
              <a:t>논문 참고 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: Pre-train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94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 종류</a:t>
            </a:r>
            <a:endParaRPr lang="en-US" altLang="ko-KR" sz="2400" dirty="0"/>
          </a:p>
          <a:p>
            <a:pPr lvl="1"/>
            <a:r>
              <a:rPr lang="ko-KR" altLang="en-US" sz="2000" dirty="0"/>
              <a:t>천안병원 데이터 </a:t>
            </a:r>
            <a:r>
              <a:rPr lang="en-US" altLang="ko-KR" sz="2000" dirty="0"/>
              <a:t>: 7</a:t>
            </a:r>
            <a:r>
              <a:rPr lang="ko-KR" altLang="en-US" sz="2000" dirty="0"/>
              <a:t>명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보간</a:t>
            </a:r>
            <a:r>
              <a:rPr lang="en-US" altLang="ko-KR" sz="2000" dirty="0"/>
              <a:t> </a:t>
            </a:r>
            <a:r>
              <a:rPr lang="ko-KR" altLang="en-US" sz="2000" dirty="0"/>
              <a:t>전</a:t>
            </a:r>
            <a:r>
              <a:rPr lang="en-US" altLang="ko-KR" sz="2000" dirty="0"/>
              <a:t>, </a:t>
            </a:r>
            <a:r>
              <a:rPr lang="ko-KR" altLang="en-US" sz="2000" dirty="0"/>
              <a:t>후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strike="sngStrike" dirty="0">
                <a:solidFill>
                  <a:schemeClr val="bg1">
                    <a:lumMod val="75000"/>
                  </a:schemeClr>
                </a:solidFill>
              </a:rPr>
              <a:t>외부 </a:t>
            </a:r>
            <a:r>
              <a:rPr lang="en-US" altLang="ko-KR" sz="2000" strike="sngStrike" dirty="0">
                <a:solidFill>
                  <a:schemeClr val="bg1">
                    <a:lumMod val="75000"/>
                  </a:schemeClr>
                </a:solidFill>
              </a:rPr>
              <a:t>CGM </a:t>
            </a:r>
            <a:r>
              <a:rPr lang="ko-KR" altLang="en-US" sz="2000" strike="sngStrike" dirty="0">
                <a:solidFill>
                  <a:schemeClr val="bg1">
                    <a:lumMod val="75000"/>
                  </a:schemeClr>
                </a:solidFill>
              </a:rPr>
              <a:t>데이터</a:t>
            </a:r>
            <a:endParaRPr lang="en-US" altLang="ko-KR" sz="20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43D34B-F268-4C59-AC17-C94A903D0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06443"/>
              </p:ext>
            </p:extLst>
          </p:nvPr>
        </p:nvGraphicFramePr>
        <p:xfrm>
          <a:off x="1027100" y="2492896"/>
          <a:ext cx="4680520" cy="4011308"/>
        </p:xfrm>
        <a:graphic>
          <a:graphicData uri="http://schemas.openxmlformats.org/drawingml/2006/table">
            <a:tbl>
              <a:tblPr/>
              <a:tblGrid>
                <a:gridCol w="1170130">
                  <a:extLst>
                    <a:ext uri="{9D8B030D-6E8A-4147-A177-3AD203B41FA5}">
                      <a16:colId xmlns:a16="http://schemas.microsoft.com/office/drawing/2014/main" val="328256566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331109378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3578122924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570646187"/>
                    </a:ext>
                  </a:extLst>
                </a:gridCol>
              </a:tblGrid>
              <a:tr h="474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결측 포함 데이터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결측 포함 데이터</a:t>
                      </a:r>
                      <a:b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</a:b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보간 후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실제 분석 할 데이터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결측 제거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546"/>
                  </a:ext>
                </a:extLst>
              </a:tr>
              <a:tr h="474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용도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pre-train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pre-train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66% - train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33% - test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216716"/>
                  </a:ext>
                </a:extLst>
              </a:tr>
              <a:tr h="335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데이터 세트 수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995527"/>
                  </a:ext>
                </a:extLst>
              </a:tr>
              <a:tr h="335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전체 샘플 수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5483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5405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7532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229896"/>
                  </a:ext>
                </a:extLst>
              </a:tr>
              <a:tr h="337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세트 별 샘플 수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482~872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469~1056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570~1127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198046"/>
                  </a:ext>
                </a:extLst>
              </a:tr>
              <a:tr h="335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결측 수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769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375819"/>
                  </a:ext>
                </a:extLst>
              </a:tr>
              <a:tr h="335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결측률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14.02 %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892243"/>
                  </a:ext>
                </a:extLst>
              </a:tr>
              <a:tr h="335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전체 혈당 평균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164.20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164.24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189.31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25637"/>
                  </a:ext>
                </a:extLst>
              </a:tr>
              <a:tr h="335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세트 별 혈당 평균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76.26~244.15</a:t>
                      </a: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76.47 ~ 244.15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123.2~235.1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868842"/>
                  </a:ext>
                </a:extLst>
              </a:tr>
              <a:tr h="337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저혈당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샘플 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384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410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144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850477"/>
                  </a:ext>
                </a:extLst>
              </a:tr>
              <a:tr h="337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고혈당 샘플 수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2025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2025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3738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58323" marR="58323" marT="16125" marB="1612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37592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C2DCD3-CC6C-43AE-B6B9-3A58F9239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70934"/>
              </p:ext>
            </p:extLst>
          </p:nvPr>
        </p:nvGraphicFramePr>
        <p:xfrm>
          <a:off x="5906045" y="5585209"/>
          <a:ext cx="2736304" cy="514787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3277024325"/>
                    </a:ext>
                  </a:extLst>
                </a:gridCol>
              </a:tblGrid>
              <a:tr h="3942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▶ 약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80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 정도의 샘플 제거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▶ 혈당 평균의 경우 보간 전후가 비등함</a:t>
                      </a:r>
                    </a:p>
                  </a:txBody>
                  <a:tcPr marL="58323" marR="58323" marT="16125" marB="1612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01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13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종류</a:t>
            </a:r>
            <a:endParaRPr lang="en-US" altLang="ko-KR" sz="2400"/>
          </a:p>
          <a:p>
            <a:pPr lvl="1"/>
            <a:r>
              <a:rPr lang="ko-KR" altLang="en-US" sz="2000"/>
              <a:t>천안병원 데이터 </a:t>
            </a:r>
            <a:r>
              <a:rPr lang="en-US" altLang="ko-KR" sz="2000"/>
              <a:t>: 7</a:t>
            </a:r>
            <a:r>
              <a:rPr lang="ko-KR" altLang="en-US" sz="2000"/>
              <a:t>명 </a:t>
            </a:r>
            <a:r>
              <a:rPr lang="en-US" altLang="ko-KR" sz="2000"/>
              <a:t>(</a:t>
            </a:r>
            <a:r>
              <a:rPr lang="ko-KR" altLang="en-US" sz="2000"/>
              <a:t>결측치 보간</a:t>
            </a:r>
            <a:r>
              <a:rPr lang="en-US" altLang="ko-KR" sz="2000"/>
              <a:t> </a:t>
            </a:r>
            <a:r>
              <a:rPr lang="ko-KR" altLang="en-US" sz="2000"/>
              <a:t>전</a:t>
            </a:r>
            <a:r>
              <a:rPr lang="en-US" altLang="ko-KR" sz="2000"/>
              <a:t>, </a:t>
            </a:r>
            <a:r>
              <a:rPr lang="ko-KR" altLang="en-US" sz="2000"/>
              <a:t>후</a:t>
            </a:r>
            <a:r>
              <a:rPr lang="en-US" altLang="ko-KR" sz="2000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실험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B1183-6AAD-45A4-B4CD-8A6F8842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6561719" cy="40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5E87-E8FE-4A19-B5F9-56DA3E0B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pre-train </a:t>
            </a:r>
            <a:r>
              <a:rPr lang="ko-KR" altLang="en-US" dirty="0"/>
              <a:t>결과물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31D6B-5721-4E5B-821A-56ABF7BA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76872"/>
            <a:ext cx="6038850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FB95FC-A394-44ED-A09F-BA740AEB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484297"/>
            <a:ext cx="6038850" cy="16573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536B67-D647-46CA-B9BD-3C0C4D6FED13}"/>
              </a:ext>
            </a:extLst>
          </p:cNvPr>
          <p:cNvSpPr/>
          <p:nvPr/>
        </p:nvSpPr>
        <p:spPr>
          <a:xfrm>
            <a:off x="5580112" y="2825311"/>
            <a:ext cx="2150418" cy="10908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5014DB-D252-400E-8368-F70D155EDA8A}"/>
              </a:ext>
            </a:extLst>
          </p:cNvPr>
          <p:cNvSpPr/>
          <p:nvPr/>
        </p:nvSpPr>
        <p:spPr>
          <a:xfrm>
            <a:off x="5580112" y="5050837"/>
            <a:ext cx="2141488" cy="10730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03477D9-7405-44F6-8483-03A0BE24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보간된</a:t>
            </a:r>
            <a:r>
              <a:rPr lang="ko-KR" altLang="en-US" sz="2400" dirty="0"/>
              <a:t> 데이터를 사용한 것이 아님</a:t>
            </a:r>
            <a:endParaRPr lang="en-US" altLang="ko-KR" sz="2400" dirty="0"/>
          </a:p>
          <a:p>
            <a:pPr lvl="1"/>
            <a:r>
              <a:rPr lang="ko-KR" altLang="en-US" sz="2000" dirty="0"/>
              <a:t>오른쪽 </a:t>
            </a:r>
            <a:r>
              <a:rPr lang="en-US" altLang="ko-KR" sz="2000" dirty="0"/>
              <a:t>Pre-train </a:t>
            </a:r>
            <a:r>
              <a:rPr lang="ko-KR" altLang="en-US" sz="2000" dirty="0"/>
              <a:t>적용 결과와의 비교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850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5E87-E8FE-4A19-B5F9-56DA3E0B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03477D9-7405-44F6-8483-03A0BE24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PH 30</a:t>
            </a:r>
            <a:r>
              <a:rPr lang="ko-KR" altLang="en-US" sz="2400" dirty="0"/>
              <a:t>의 결과는 이전결과에 비해 정확도 ↓</a:t>
            </a:r>
            <a:endParaRPr lang="en-US" altLang="ko-KR" sz="2400" dirty="0"/>
          </a:p>
          <a:p>
            <a:r>
              <a:rPr lang="en-US" altLang="ko-KR" sz="2400" dirty="0"/>
              <a:t>PH 60</a:t>
            </a:r>
            <a:r>
              <a:rPr lang="ko-KR" altLang="en-US" sz="2400" dirty="0"/>
              <a:t>의 결과는 </a:t>
            </a:r>
            <a:r>
              <a:rPr lang="en-US" altLang="ko-KR" sz="2400" dirty="0"/>
              <a:t>Bi-LSTM </a:t>
            </a:r>
            <a:r>
              <a:rPr lang="ko-KR" altLang="en-US" sz="2400" dirty="0"/>
              <a:t>결합 모델이 정확도 가장 ↑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3D280-D976-4456-B14E-AF49A87B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204864"/>
            <a:ext cx="5372100" cy="3743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5EAA7A-F0ED-48CD-88A0-E3FCFAA8FF2A}"/>
              </a:ext>
            </a:extLst>
          </p:cNvPr>
          <p:cNvSpPr/>
          <p:nvPr/>
        </p:nvSpPr>
        <p:spPr>
          <a:xfrm>
            <a:off x="5364088" y="2708920"/>
            <a:ext cx="1855862" cy="14535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9ABE67-FE81-4A93-8FC0-17EBBF47CEC5}"/>
              </a:ext>
            </a:extLst>
          </p:cNvPr>
          <p:cNvSpPr/>
          <p:nvPr/>
        </p:nvSpPr>
        <p:spPr>
          <a:xfrm>
            <a:off x="5364088" y="4653136"/>
            <a:ext cx="1855862" cy="12912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933719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한컴 윤고딕 230" panose="02020603020101020101" pitchFamily="18" charset="-127"/>
            <a:ea typeface="한컴 윤고딕 230" panose="02020603020101020101" pitchFamily="18" charset="-127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tailEnd type="none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16429</TotalTime>
  <Words>367</Words>
  <Application>Microsoft Office PowerPoint</Application>
  <PresentationFormat>화면 슬라이드 쇼(4:3)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굴림</vt:lpstr>
      <vt:lpstr>맑은 고딕</vt:lpstr>
      <vt:lpstr>서울남산체 M</vt:lpstr>
      <vt:lpstr>한컴 윤고딕 230</vt:lpstr>
      <vt:lpstr>Arial</vt:lpstr>
      <vt:lpstr>Times New Roman</vt:lpstr>
      <vt:lpstr>Wingdings</vt:lpstr>
      <vt:lpstr>Default Theme</vt:lpstr>
      <vt:lpstr>2주차 논문 진행 경과</vt:lpstr>
      <vt:lpstr>논문</vt:lpstr>
      <vt:lpstr>논문</vt:lpstr>
      <vt:lpstr>논문</vt:lpstr>
      <vt:lpstr>실험 : Pre-train</vt:lpstr>
      <vt:lpstr>실험 데이터</vt:lpstr>
      <vt:lpstr>실험 데이터</vt:lpstr>
      <vt:lpstr>이전 pre-train 결과물</vt:lpstr>
      <vt:lpstr>실험결과</vt:lpstr>
      <vt:lpstr>실험결과 : epoch300</vt:lpstr>
      <vt:lpstr>차후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944</cp:revision>
  <cp:lastPrinted>2019-06-17T05:53:47Z</cp:lastPrinted>
  <dcterms:created xsi:type="dcterms:W3CDTF">2013-09-09T21:16:08Z</dcterms:created>
  <dcterms:modified xsi:type="dcterms:W3CDTF">2019-07-07T23:23:49Z</dcterms:modified>
</cp:coreProperties>
</file>