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477" r:id="rId3"/>
    <p:sldId id="472" r:id="rId4"/>
    <p:sldId id="471" r:id="rId5"/>
    <p:sldId id="473" r:id="rId6"/>
    <p:sldId id="474" r:id="rId7"/>
    <p:sldId id="475" r:id="rId8"/>
    <p:sldId id="476" r:id="rId9"/>
    <p:sldId id="478" r:id="rId10"/>
    <p:sldId id="470" r:id="rId11"/>
    <p:sldId id="479" r:id="rId12"/>
    <p:sldId id="481" r:id="rId13"/>
    <p:sldId id="480" r:id="rId14"/>
    <p:sldId id="482" r:id="rId15"/>
    <p:sldId id="483" r:id="rId16"/>
    <p:sldId id="393" r:id="rId17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99"/>
    <a:srgbClr val="4472C4"/>
    <a:srgbClr val="ED7D31"/>
    <a:srgbClr val="E6E6E6"/>
    <a:srgbClr val="3A9D3A"/>
    <a:srgbClr val="FFFFFF"/>
    <a:srgbClr val="FF3333"/>
    <a:srgbClr val="0F6DA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6529" autoAdjust="0"/>
  </p:normalViewPr>
  <p:slideViewPr>
    <p:cSldViewPr>
      <p:cViewPr varScale="1">
        <p:scale>
          <a:sx n="119" d="100"/>
          <a:sy n="119" d="100"/>
        </p:scale>
        <p:origin x="14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84" tIns="44591" rIns="89184" bIns="4459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8" y="4713880"/>
            <a:ext cx="5431138" cy="4466026"/>
          </a:xfrm>
          <a:prstGeom prst="rect">
            <a:avLst/>
          </a:prstGeom>
        </p:spPr>
        <p:txBody>
          <a:bodyPr vert="horz" lIns="89184" tIns="44591" rIns="89184" bIns="4459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olaris.co.kr/26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sz="3600" dirty="0"/>
              <a:t>논문구조 수정</a:t>
            </a:r>
            <a:r>
              <a:rPr lang="en-US" altLang="ko-KR" sz="3600" dirty="0"/>
              <a:t>,</a:t>
            </a:r>
            <a:br>
              <a:rPr lang="en-US" altLang="ko-KR" sz="3600" dirty="0"/>
            </a:br>
            <a:r>
              <a:rPr lang="ko-KR" altLang="en-US" sz="3600" dirty="0"/>
              <a:t>수업자료 이슈 솔루션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19.07.22</a:t>
            </a:r>
          </a:p>
          <a:p>
            <a:r>
              <a:rPr lang="ko-KR" altLang="en-US" dirty="0" err="1"/>
              <a:t>이한범</a:t>
            </a:r>
            <a:r>
              <a:rPr lang="en-US" altLang="ko-KR" dirty="0"/>
              <a:t>, </a:t>
            </a:r>
            <a:r>
              <a:rPr lang="ko-KR" altLang="en-US" dirty="0"/>
              <a:t>김상현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현재까지 발생한 문제점들과 그에 대한 해결 방법 정리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가상머신 설정 문제</a:t>
            </a:r>
            <a:endParaRPr lang="en-US" altLang="ko-KR" sz="2400" dirty="0"/>
          </a:p>
          <a:p>
            <a:pPr lvl="1"/>
            <a:r>
              <a:rPr lang="ko-KR" altLang="en-US" sz="2000" dirty="0"/>
              <a:t>게이트웨이 설정 변경 시</a:t>
            </a:r>
            <a:r>
              <a:rPr lang="en-US" altLang="ko-KR" sz="2000" dirty="0"/>
              <a:t>, </a:t>
            </a:r>
            <a:r>
              <a:rPr lang="ko-KR" altLang="en-US" sz="2000" dirty="0"/>
              <a:t>인터넷 연결이 안되는 문제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ssh</a:t>
            </a:r>
            <a:r>
              <a:rPr lang="en-US" altLang="ko-KR" sz="2000" dirty="0"/>
              <a:t> </a:t>
            </a:r>
            <a:r>
              <a:rPr lang="ko-KR" altLang="en-US" sz="2000" dirty="0"/>
              <a:t>접속 에러</a:t>
            </a:r>
            <a:endParaRPr lang="en-US" altLang="ko-KR" sz="2000" dirty="0"/>
          </a:p>
          <a:p>
            <a:pPr lvl="1"/>
            <a:r>
              <a:rPr lang="ko-KR" altLang="en-US" sz="1800" dirty="0"/>
              <a:t>가상머신 네트워크 설정 참고자료 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https://blog.solaris.co.kr/263</a:t>
            </a:r>
            <a:endParaRPr lang="en-US" altLang="ko-KR" sz="18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패키지 설정 문제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NodeManager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ResourceManager</a:t>
            </a:r>
            <a:r>
              <a:rPr lang="en-US" altLang="ko-KR" sz="2000" dirty="0"/>
              <a:t> </a:t>
            </a:r>
            <a:r>
              <a:rPr lang="ko-KR" altLang="en-US" sz="2000" dirty="0"/>
              <a:t>종료되는 문제</a:t>
            </a:r>
            <a:endParaRPr lang="en-US" altLang="ko-KR" sz="2000" dirty="0"/>
          </a:p>
          <a:p>
            <a:pPr lvl="1"/>
            <a:r>
              <a:rPr lang="en-US" altLang="ko-KR" sz="2000" dirty="0"/>
              <a:t>Spark-shell yarn </a:t>
            </a:r>
            <a:r>
              <a:rPr lang="ko-KR" altLang="en-US" sz="2000" dirty="0"/>
              <a:t>모드로 실행 시 오류가 발생하는 문제</a:t>
            </a:r>
            <a:endParaRPr lang="en-US" altLang="ko-KR" sz="2000" dirty="0"/>
          </a:p>
          <a:p>
            <a:pPr lvl="1"/>
            <a:r>
              <a:rPr lang="en-US" altLang="ko-KR" sz="2000" dirty="0"/>
              <a:t>Zeppelin </a:t>
            </a:r>
            <a:r>
              <a:rPr lang="ko-KR" altLang="en-US" sz="2000" dirty="0"/>
              <a:t>상에서 </a:t>
            </a:r>
            <a:r>
              <a:rPr lang="en-US" altLang="ko-KR" sz="2000" dirty="0"/>
              <a:t>spark </a:t>
            </a:r>
            <a:r>
              <a:rPr lang="ko-KR" altLang="en-US" sz="2000" dirty="0"/>
              <a:t>실행 오류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수업자료 이슈 솔루션</a:t>
            </a:r>
          </a:p>
        </p:txBody>
      </p:sp>
    </p:spTree>
    <p:extLst>
      <p:ext uri="{BB962C8B-B14F-4D97-AF65-F5344CB8AC3E}">
        <p14:creationId xmlns:p14="http://schemas.microsoft.com/office/powerpoint/2010/main" val="729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게이트웨이 설정 변경 시</a:t>
            </a:r>
            <a:r>
              <a:rPr lang="en-US" altLang="ko-KR" sz="2400" dirty="0"/>
              <a:t>, </a:t>
            </a:r>
            <a:r>
              <a:rPr lang="ko-KR" altLang="en-US" sz="2400" dirty="0"/>
              <a:t>인터넷 연결이 안되는 문제</a:t>
            </a:r>
            <a:endParaRPr lang="en-US" altLang="ko-KR" sz="2400" dirty="0"/>
          </a:p>
          <a:p>
            <a:pPr lvl="1"/>
            <a:r>
              <a:rPr lang="en-US" altLang="ko-KR" sz="2000" dirty="0"/>
              <a:t>192.168.0.1 </a:t>
            </a:r>
            <a:r>
              <a:rPr lang="ko-KR" altLang="en-US" sz="2000" dirty="0"/>
              <a:t>외의 게이트웨이로 설정 시 인터넷 연결 오류발생</a:t>
            </a:r>
            <a:endParaRPr lang="en-US" altLang="ko-KR" sz="2000" dirty="0"/>
          </a:p>
          <a:p>
            <a:pPr lvl="1"/>
            <a:r>
              <a:rPr lang="ko-KR" altLang="en-US" sz="2000" dirty="0"/>
              <a:t>원인 </a:t>
            </a:r>
            <a:r>
              <a:rPr lang="en-US" altLang="ko-KR" sz="2000" dirty="0"/>
              <a:t>:</a:t>
            </a:r>
            <a:r>
              <a:rPr lang="ko-KR" altLang="en-US" sz="2000" dirty="0"/>
              <a:t> 제대로 파악하지 못했음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/>
              <a:t>현재 </a:t>
            </a:r>
            <a:r>
              <a:rPr lang="en-US" altLang="ko-KR" sz="2000" dirty="0"/>
              <a:t>192.168.0.1</a:t>
            </a:r>
            <a:r>
              <a:rPr lang="ko-KR" altLang="en-US" sz="2000" dirty="0"/>
              <a:t>로 설정하여 사용 중이나</a:t>
            </a:r>
            <a:r>
              <a:rPr lang="en-US" altLang="ko-KR" sz="2000" dirty="0"/>
              <a:t>, </a:t>
            </a:r>
            <a:r>
              <a:rPr lang="ko-KR" altLang="en-US" sz="2000" dirty="0"/>
              <a:t>문제 확인필요</a:t>
            </a:r>
            <a:endParaRPr lang="en-US" altLang="ko-KR" sz="2000" dirty="0"/>
          </a:p>
          <a:p>
            <a:pPr lvl="2"/>
            <a:r>
              <a:rPr lang="ko-KR" altLang="en-US" sz="1600" dirty="0"/>
              <a:t>가상머신이 </a:t>
            </a:r>
            <a:r>
              <a:rPr lang="en-US" altLang="ko-KR" sz="1600" dirty="0"/>
              <a:t>192.168.0.1</a:t>
            </a:r>
            <a:r>
              <a:rPr lang="ko-KR" altLang="en-US" sz="1600" dirty="0"/>
              <a:t>만을 게이트웨이로 지정할 수 있는지는 미지수</a:t>
            </a:r>
            <a:endParaRPr lang="en-US" altLang="ko-KR" sz="1600" dirty="0"/>
          </a:p>
          <a:p>
            <a:pPr lvl="2"/>
            <a:r>
              <a:rPr lang="ko-KR" altLang="en-US" sz="1600" dirty="0"/>
              <a:t>이유는</a:t>
            </a:r>
            <a:r>
              <a:rPr lang="en-US" altLang="ko-KR" sz="1600" dirty="0"/>
              <a:t>, Default Gateway </a:t>
            </a:r>
            <a:r>
              <a:rPr lang="ko-KR" altLang="en-US" sz="1600" dirty="0"/>
              <a:t>주소가</a:t>
            </a:r>
            <a:r>
              <a:rPr lang="en-US" altLang="ko-KR" sz="1600" dirty="0"/>
              <a:t> 192.168.</a:t>
            </a:r>
            <a:r>
              <a:rPr lang="en-US" altLang="ko-KR" sz="1600" u="sng" dirty="0"/>
              <a:t>56</a:t>
            </a:r>
            <a:r>
              <a:rPr lang="en-US" altLang="ko-KR" sz="1600" dirty="0"/>
              <a:t>.1 </a:t>
            </a:r>
            <a:r>
              <a:rPr lang="ko-KR" altLang="en-US" sz="1600" dirty="0"/>
              <a:t>이기 때문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lvl="1"/>
            <a:r>
              <a:rPr lang="ko-KR" altLang="en-US" sz="2000" dirty="0"/>
              <a:t>별도의 테스트 진행 예정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가상머신 설정 문제</a:t>
            </a:r>
          </a:p>
        </p:txBody>
      </p:sp>
    </p:spTree>
    <p:extLst>
      <p:ext uri="{BB962C8B-B14F-4D97-AF65-F5344CB8AC3E}">
        <p14:creationId xmlns:p14="http://schemas.microsoft.com/office/powerpoint/2010/main" val="146287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ssh</a:t>
            </a:r>
            <a:r>
              <a:rPr lang="en-US" altLang="ko-KR" sz="2400" dirty="0"/>
              <a:t> </a:t>
            </a:r>
            <a:r>
              <a:rPr lang="ko-KR" altLang="en-US" sz="2400" dirty="0"/>
              <a:t>접속 에러</a:t>
            </a:r>
            <a:endParaRPr lang="en-US" altLang="ko-KR" sz="2400" dirty="0"/>
          </a:p>
          <a:p>
            <a:pPr lvl="1"/>
            <a:r>
              <a:rPr lang="en-US" altLang="ko-KR" sz="2000" dirty="0"/>
              <a:t>Master,</a:t>
            </a:r>
            <a:r>
              <a:rPr lang="ko-KR" altLang="en-US" sz="2000" dirty="0"/>
              <a:t> </a:t>
            </a:r>
            <a:r>
              <a:rPr lang="en-US" altLang="ko-KR" sz="2000" dirty="0"/>
              <a:t>slave1 </a:t>
            </a:r>
            <a:r>
              <a:rPr lang="ko-KR" altLang="en-US" sz="2000" dirty="0"/>
              <a:t>이미지를 구성하였으나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ssh</a:t>
            </a:r>
            <a:r>
              <a:rPr lang="en-US" altLang="ko-KR" sz="2000" dirty="0"/>
              <a:t> </a:t>
            </a:r>
            <a:r>
              <a:rPr lang="ko-KR" altLang="en-US" sz="2000" dirty="0"/>
              <a:t>접속 오류</a:t>
            </a:r>
            <a:endParaRPr lang="en-US" altLang="ko-KR" sz="2000" dirty="0"/>
          </a:p>
          <a:p>
            <a:pPr lvl="1"/>
            <a:r>
              <a:rPr lang="ko-KR" altLang="en-US" sz="2000" dirty="0"/>
              <a:t>원인 </a:t>
            </a:r>
            <a:r>
              <a:rPr lang="en-US" altLang="ko-KR" sz="2000" dirty="0"/>
              <a:t>: </a:t>
            </a:r>
            <a:r>
              <a:rPr lang="ko-KR" altLang="en-US" sz="2000" dirty="0"/>
              <a:t>사용 중인 포트로 </a:t>
            </a:r>
            <a:r>
              <a:rPr lang="ko-KR" altLang="en-US" sz="2000" dirty="0" err="1"/>
              <a:t>포트포워딩</a:t>
            </a:r>
            <a:r>
              <a:rPr lang="ko-KR" altLang="en-US" sz="2000" dirty="0"/>
              <a:t> 시도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가상머신의 </a:t>
            </a:r>
            <a:r>
              <a:rPr lang="ko-KR" altLang="en-US" sz="2000" dirty="0" err="1"/>
              <a:t>포트포워딩</a:t>
            </a:r>
            <a:r>
              <a:rPr lang="ko-KR" altLang="en-US" sz="2000" dirty="0"/>
              <a:t> 설정과 충돌이 발생</a:t>
            </a:r>
            <a:r>
              <a:rPr lang="en-US" altLang="ko-KR" sz="2000" dirty="0"/>
              <a:t>, </a:t>
            </a:r>
            <a:r>
              <a:rPr lang="ko-KR" altLang="en-US" sz="2000" dirty="0"/>
              <a:t>포트번호를 </a:t>
            </a:r>
            <a:r>
              <a:rPr lang="ko-KR" altLang="en-US" sz="2000" dirty="0" err="1"/>
              <a:t>변경시켜줌으로써</a:t>
            </a:r>
            <a:r>
              <a:rPr lang="ko-KR" altLang="en-US" sz="2000" dirty="0"/>
              <a:t> 해결하였음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가상머신 설정 문제</a:t>
            </a:r>
          </a:p>
        </p:txBody>
      </p:sp>
    </p:spTree>
    <p:extLst>
      <p:ext uri="{BB962C8B-B14F-4D97-AF65-F5344CB8AC3E}">
        <p14:creationId xmlns:p14="http://schemas.microsoft.com/office/powerpoint/2010/main" val="352194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NodeManager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ResourceManager</a:t>
            </a:r>
            <a:r>
              <a:rPr lang="en-US" altLang="ko-KR" sz="2400" dirty="0"/>
              <a:t> </a:t>
            </a:r>
            <a:r>
              <a:rPr lang="ko-KR" altLang="en-US" sz="2400" dirty="0"/>
              <a:t>강제종료 문제</a:t>
            </a:r>
            <a:endParaRPr lang="en-US" altLang="ko-KR" sz="2400" dirty="0"/>
          </a:p>
          <a:p>
            <a:pPr lvl="1"/>
            <a:r>
              <a:rPr lang="ko-KR" altLang="en-US" sz="2000" dirty="0"/>
              <a:t>원인 </a:t>
            </a:r>
            <a:r>
              <a:rPr lang="en-US" altLang="ko-KR" sz="2000" dirty="0"/>
              <a:t>: </a:t>
            </a:r>
            <a:r>
              <a:rPr lang="ko-KR" altLang="en-US" sz="2000" dirty="0"/>
              <a:t>포트 충돌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Resourcemanager</a:t>
            </a:r>
            <a:r>
              <a:rPr lang="ko-KR" altLang="en-US" sz="2000" dirty="0"/>
              <a:t>의 포트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nodemanager</a:t>
            </a:r>
            <a:r>
              <a:rPr lang="ko-KR" altLang="en-US" sz="2000" dirty="0"/>
              <a:t>의 </a:t>
            </a:r>
            <a:r>
              <a:rPr lang="en-US" altLang="ko-KR" sz="2000" dirty="0"/>
              <a:t>default </a:t>
            </a:r>
            <a:r>
              <a:rPr lang="ko-KR" altLang="en-US" sz="2000" dirty="0"/>
              <a:t>포트 </a:t>
            </a:r>
            <a:br>
              <a:rPr lang="en-US" altLang="ko-KR" sz="2000" dirty="0"/>
            </a:br>
            <a:r>
              <a:rPr lang="ko-KR" altLang="en-US" sz="2000" dirty="0"/>
              <a:t>충돌이 발생</a:t>
            </a:r>
            <a:r>
              <a:rPr lang="en-US" altLang="ko-KR" sz="2000" dirty="0"/>
              <a:t>, </a:t>
            </a:r>
            <a:r>
              <a:rPr lang="ko-KR" altLang="en-US" sz="2000" dirty="0"/>
              <a:t>따라서 포트번호 변경시켜 해결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Yarn-site.xml</a:t>
            </a:r>
          </a:p>
          <a:p>
            <a:pPr marL="457200" lvl="1" indent="0">
              <a:buNone/>
            </a:pP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패키지 설정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2C158-8370-4375-87DF-7ACCBA276E5A}"/>
              </a:ext>
            </a:extLst>
          </p:cNvPr>
          <p:cNvSpPr txBox="1"/>
          <p:nvPr/>
        </p:nvSpPr>
        <p:spPr>
          <a:xfrm>
            <a:off x="971600" y="3428692"/>
            <a:ext cx="7596844" cy="864404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100" kern="1000" dirty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 Unicode MS" panose="020B0604020202020204" pitchFamily="50" charset="-127"/>
              </a:rPr>
              <a:t>#</a:t>
            </a:r>
            <a:r>
              <a:rPr lang="ko-KR" altLang="en-US" sz="1100" kern="1000" dirty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 Unicode MS" panose="020B0604020202020204" pitchFamily="50" charset="-127"/>
              </a:rPr>
              <a:t> 그 외에 충돌가능성이 있는 포트들은 수정해 줄 필요성 존재</a:t>
            </a:r>
            <a:endParaRPr lang="en-US" altLang="ko-KR" sz="1100" kern="1000" dirty="0">
              <a:solidFill>
                <a:schemeClr val="accent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 Unicode MS" panose="020B0604020202020204" pitchFamily="50" charset="-127"/>
            </a:endParaRPr>
          </a:p>
          <a:p>
            <a:pPr>
              <a:lnSpc>
                <a:spcPct val="70000"/>
              </a:lnSpc>
            </a:pPr>
            <a:endParaRPr lang="en-US" altLang="ko-KR" sz="1200" kern="1000" dirty="0">
              <a:latin typeface="Consolas" panose="020B0609020204030204" pitchFamily="49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70000"/>
              </a:lnSpc>
            </a:pPr>
            <a:r>
              <a:rPr lang="en-US" altLang="ko-KR" sz="120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&lt;property&gt;</a:t>
            </a:r>
          </a:p>
          <a:p>
            <a:pPr>
              <a:lnSpc>
                <a:spcPct val="70000"/>
              </a:lnSpc>
            </a:pPr>
            <a:r>
              <a:rPr lang="en-US" altLang="ko-KR" sz="120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	&lt;name&gt;</a:t>
            </a:r>
            <a:r>
              <a:rPr lang="en-US" altLang="ko-KR" sz="1200" kern="10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yarn.resourcemanager.address</a:t>
            </a:r>
            <a:r>
              <a:rPr lang="en-US" altLang="ko-KR" sz="120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&lt;/name&gt;</a:t>
            </a:r>
          </a:p>
          <a:p>
            <a:pPr>
              <a:lnSpc>
                <a:spcPct val="70000"/>
              </a:lnSpc>
            </a:pPr>
            <a:r>
              <a:rPr lang="en-US" altLang="ko-KR" sz="120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	&lt;value&gt;master:8050&lt;/value&gt;</a:t>
            </a:r>
          </a:p>
          <a:p>
            <a:pPr>
              <a:lnSpc>
                <a:spcPct val="70000"/>
              </a:lnSpc>
            </a:pPr>
            <a:r>
              <a:rPr lang="en-US" altLang="ko-KR" sz="120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46163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Spark-Shell</a:t>
            </a:r>
            <a:r>
              <a:rPr lang="ko-KR" altLang="en-US" sz="2400" dirty="0"/>
              <a:t>을 </a:t>
            </a:r>
            <a:r>
              <a:rPr lang="en-US" altLang="ko-KR" sz="2400" dirty="0"/>
              <a:t>yarn </a:t>
            </a:r>
            <a:r>
              <a:rPr lang="ko-KR" altLang="en-US" sz="2400" dirty="0"/>
              <a:t>모드로 실행 시 오류 발생</a:t>
            </a:r>
            <a:endParaRPr lang="en-US" altLang="ko-KR" sz="2400" dirty="0"/>
          </a:p>
          <a:p>
            <a:pPr lvl="1"/>
            <a:r>
              <a:rPr lang="ko-KR" altLang="en-US" sz="2000" dirty="0"/>
              <a:t>원인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maste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resourcemanager</a:t>
            </a:r>
            <a:r>
              <a:rPr lang="en-US" altLang="ko-KR" sz="2000" dirty="0"/>
              <a:t> </a:t>
            </a:r>
            <a:r>
              <a:rPr lang="ko-KR" altLang="en-US" sz="2000" dirty="0"/>
              <a:t>경로 누락</a:t>
            </a:r>
            <a:endParaRPr lang="en-US" altLang="ko-KR" sz="2000" dirty="0"/>
          </a:p>
          <a:p>
            <a:pPr lvl="1"/>
            <a:r>
              <a:rPr lang="ko-KR" altLang="en-US" sz="2000" dirty="0"/>
              <a:t>이전 슬라이드의 문제 해결을 위해 </a:t>
            </a:r>
            <a:r>
              <a:rPr lang="en-US" altLang="ko-KR" sz="2000" dirty="0"/>
              <a:t>yarn-site.xml </a:t>
            </a:r>
            <a:r>
              <a:rPr lang="ko-KR" altLang="en-US" sz="2000" dirty="0"/>
              <a:t>설정파일을 초기화하고 진행한 탓에 경로가 누락되어 오류 발생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Yarn-site.xml </a:t>
            </a:r>
            <a:r>
              <a:rPr lang="ko-KR" altLang="en-US" sz="2000" dirty="0"/>
              <a:t>설정 복구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패키지 설정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2C158-8370-4375-87DF-7ACCBA276E5A}"/>
              </a:ext>
            </a:extLst>
          </p:cNvPr>
          <p:cNvSpPr txBox="1"/>
          <p:nvPr/>
        </p:nvSpPr>
        <p:spPr>
          <a:xfrm>
            <a:off x="971600" y="3356992"/>
            <a:ext cx="7596844" cy="3039486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&lt;configuration&gt;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&lt;property&gt;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&lt;name&gt;</a:t>
            </a:r>
            <a:r>
              <a:rPr lang="en-US" altLang="ko-KR" sz="1050" kern="10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yarn.nodemanager.aux</a:t>
            </a: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-services&lt;/name&gt;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&lt;value&gt;</a:t>
            </a:r>
            <a:r>
              <a:rPr lang="en-US" altLang="ko-KR" sz="1050" kern="10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mapreduce_shuffle</a:t>
            </a: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&lt;/value&gt;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&lt;/property&gt;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&lt;property&gt;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&lt;name&gt;</a:t>
            </a:r>
            <a:r>
              <a:rPr lang="en-US" altLang="ko-KR" sz="1050" kern="10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yarn.nodemanager.aux-services.mapreduce.shuffle.class</a:t>
            </a: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&lt;/name&gt;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&lt;value&gt;</a:t>
            </a:r>
            <a:r>
              <a:rPr lang="en-US" altLang="ko-KR" sz="1050" kern="10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org.apache.hadoop.mapred.ShuffleHandler</a:t>
            </a: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&lt;/value&gt;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&lt;/property&gt;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&lt;property&gt;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&lt;name&gt;</a:t>
            </a:r>
            <a:r>
              <a:rPr lang="en-US" altLang="ko-KR" sz="1050" kern="10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yarn.resourcemanager.resource-tracker.address</a:t>
            </a: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&lt;/name&gt;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&lt;value&gt;master:8025&lt;/value&gt;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&lt;/property&gt;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&lt;property&gt;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&lt;name&gt;</a:t>
            </a:r>
            <a:r>
              <a:rPr lang="en-US" altLang="ko-KR" sz="1050" kern="10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yarn.resourcemanager.scheduler.address</a:t>
            </a: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&lt;/name&gt;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&lt;value&gt;master:8030&lt;/value&gt;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&lt;/property&gt;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&lt;property&gt;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&lt;name&gt;</a:t>
            </a:r>
            <a:r>
              <a:rPr lang="en-US" altLang="ko-KR" sz="1050" kern="10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yarn.resourcemanager.address</a:t>
            </a: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&lt;/name&gt;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&lt;value&gt;master:8050&lt;/value&gt;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&lt;/property&gt;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&lt;property&gt;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&lt;name&gt;</a:t>
            </a:r>
            <a:r>
              <a:rPr lang="en-US" altLang="ko-KR" sz="1050" kern="10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yarn.resourcemanager.webapp.address</a:t>
            </a: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&lt;/name&gt;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&lt;value&gt;master:8088&lt;/value&gt;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&lt;/property&gt;</a:t>
            </a:r>
          </a:p>
          <a:p>
            <a:pPr>
              <a:lnSpc>
                <a:spcPct val="70000"/>
              </a:lnSpc>
            </a:pP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418982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Zeppelin </a:t>
            </a:r>
            <a:r>
              <a:rPr lang="ko-KR" altLang="en-US" sz="2400" dirty="0"/>
              <a:t>환경에서 </a:t>
            </a:r>
            <a:r>
              <a:rPr lang="en-US" altLang="ko-KR" sz="2400" dirty="0"/>
              <a:t>Spark </a:t>
            </a:r>
            <a:r>
              <a:rPr lang="ko-KR" altLang="en-US" sz="2400" dirty="0"/>
              <a:t>실행 오류</a:t>
            </a:r>
            <a:endParaRPr lang="en-US" altLang="ko-KR" sz="2400" dirty="0"/>
          </a:p>
          <a:p>
            <a:pPr lvl="1"/>
            <a:r>
              <a:rPr lang="ko-KR" altLang="en-US" sz="2000" dirty="0"/>
              <a:t>원인 </a:t>
            </a:r>
            <a:r>
              <a:rPr lang="en-US" altLang="ko-KR" sz="2000" dirty="0"/>
              <a:t>: netty~.jar </a:t>
            </a:r>
            <a:r>
              <a:rPr lang="ko-KR" altLang="en-US" sz="2000" dirty="0"/>
              <a:t>파일의 버전 불일치 문제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오류 코드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Spark</a:t>
            </a:r>
            <a:r>
              <a:rPr lang="ko-KR" altLang="en-US" sz="2000" dirty="0"/>
              <a:t>에서 사용하는 </a:t>
            </a:r>
            <a:r>
              <a:rPr lang="en-US" altLang="ko-KR" sz="2000" dirty="0" err="1"/>
              <a:t>netty</a:t>
            </a:r>
            <a:r>
              <a:rPr lang="ko-KR" altLang="en-US" sz="2000" dirty="0"/>
              <a:t>와 </a:t>
            </a:r>
            <a:r>
              <a:rPr lang="en-US" altLang="ko-KR" sz="2000" dirty="0"/>
              <a:t>Zeppelin</a:t>
            </a:r>
            <a:r>
              <a:rPr lang="ko-KR" altLang="en-US" sz="2000" dirty="0"/>
              <a:t>에서 사용하는 </a:t>
            </a:r>
            <a:r>
              <a:rPr lang="en-US" altLang="ko-KR" sz="2000" dirty="0" err="1"/>
              <a:t>netty</a:t>
            </a:r>
            <a:r>
              <a:rPr lang="ko-KR" altLang="en-US" sz="2000" dirty="0"/>
              <a:t>와 버전이 다름</a:t>
            </a:r>
            <a:endParaRPr lang="en-US" altLang="ko-KR" sz="2000" dirty="0"/>
          </a:p>
          <a:p>
            <a:pPr lvl="1"/>
            <a:r>
              <a:rPr lang="en-US" altLang="ko-KR" sz="2000" dirty="0"/>
              <a:t>Spark 	:	netty-all-4.1.17.Final.jar</a:t>
            </a:r>
          </a:p>
          <a:p>
            <a:pPr lvl="1"/>
            <a:r>
              <a:rPr lang="en-US" altLang="ko-KR" sz="2000" dirty="0"/>
              <a:t>Zeppelin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	netty-all-4.0.23.Final.jar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$ ~/zeppelin-0.8.1-bin-all/lib </a:t>
            </a:r>
            <a:r>
              <a:rPr lang="ko-KR" altLang="en-US" sz="2000" dirty="0"/>
              <a:t>경로의 </a:t>
            </a:r>
            <a:r>
              <a:rPr lang="en-US" altLang="ko-KR" sz="2000" dirty="0" err="1"/>
              <a:t>netty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</a:t>
            </a:r>
            <a:r>
              <a:rPr lang="en-US" altLang="ko-KR" sz="2000" dirty="0"/>
              <a:t>spark</a:t>
            </a:r>
            <a:r>
              <a:rPr lang="ko-KR" altLang="en-US" sz="2000" dirty="0"/>
              <a:t>의 버전으로 변경시켜주어 해결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패키지 설정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2C158-8370-4375-87DF-7ACCBA276E5A}"/>
              </a:ext>
            </a:extLst>
          </p:cNvPr>
          <p:cNvSpPr txBox="1"/>
          <p:nvPr/>
        </p:nvSpPr>
        <p:spPr>
          <a:xfrm>
            <a:off x="1367644" y="2636912"/>
            <a:ext cx="6804756" cy="415498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kern="10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java.lang.NoSuchMethodError</a:t>
            </a: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: </a:t>
            </a:r>
            <a:r>
              <a:rPr lang="en-US" altLang="ko-KR" sz="1050" kern="10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io.netty.buffer.PooledByteBufAllocator.defaultNumHeapArena</a:t>
            </a: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()</a:t>
            </a:r>
            <a:b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 at </a:t>
            </a:r>
            <a:r>
              <a:rPr lang="en-US" altLang="ko-KR" sz="1050" kern="10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org.apache.spark.network.util.NettyUtils</a:t>
            </a:r>
            <a:r>
              <a:rPr lang="en-US" altLang="ko-KR" sz="1050" kern="10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54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CFABE76-18A3-4EC3-B309-3C68157D2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논문 관련내용</a:t>
            </a:r>
          </a:p>
        </p:txBody>
      </p:sp>
    </p:spTree>
    <p:extLst>
      <p:ext uri="{BB962C8B-B14F-4D97-AF65-F5344CB8AC3E}">
        <p14:creationId xmlns:p14="http://schemas.microsoft.com/office/powerpoint/2010/main" val="406633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병원 </a:t>
            </a:r>
            <a:r>
              <a:rPr lang="en-US" altLang="ko-KR" sz="2400" dirty="0"/>
              <a:t>CGM Device</a:t>
            </a:r>
            <a:r>
              <a:rPr lang="ko-KR" altLang="en-US" sz="2400" dirty="0"/>
              <a:t> 사이트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예정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시도 불가능 시</a:t>
            </a:r>
            <a:r>
              <a:rPr lang="en-US" altLang="ko-KR" sz="2000" dirty="0"/>
              <a:t>, </a:t>
            </a:r>
            <a:r>
              <a:rPr lang="ko-KR" altLang="en-US" sz="2000" dirty="0"/>
              <a:t>저장된 데이터를 그냥 사용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en-US" altLang="ko-KR" sz="2400" dirty="0"/>
              <a:t>8</a:t>
            </a:r>
            <a:r>
              <a:rPr lang="ko-KR" altLang="en-US" sz="2400" dirty="0"/>
              <a:t>월</a:t>
            </a:r>
            <a:r>
              <a:rPr lang="en-US" altLang="ko-KR" sz="2400" dirty="0"/>
              <a:t>, </a:t>
            </a:r>
            <a:r>
              <a:rPr lang="ko-KR" altLang="en-US" sz="2400" dirty="0"/>
              <a:t>기존의 내용들을 다듬어 발표 </a:t>
            </a:r>
            <a:r>
              <a:rPr lang="en-US" altLang="ko-KR" sz="2400" dirty="0"/>
              <a:t>PPT </a:t>
            </a:r>
            <a:r>
              <a:rPr lang="ko-KR" altLang="en-US" sz="2400" dirty="0"/>
              <a:t>제작</a:t>
            </a:r>
            <a:endParaRPr lang="en-US" altLang="ko-KR" sz="2400" dirty="0"/>
          </a:p>
          <a:p>
            <a:pPr lvl="1"/>
            <a:r>
              <a:rPr lang="ko-KR" altLang="en-US" sz="2000" dirty="0"/>
              <a:t>주된 이미지 </a:t>
            </a:r>
            <a:r>
              <a:rPr lang="en-US" altLang="ko-KR" sz="2000" dirty="0"/>
              <a:t>: </a:t>
            </a:r>
            <a:r>
              <a:rPr lang="ko-KR" altLang="en-US" sz="2000" dirty="0"/>
              <a:t>현재 모델의 레이어 구조</a:t>
            </a:r>
            <a:endParaRPr lang="en-US" altLang="ko-KR" sz="2000" dirty="0"/>
          </a:p>
          <a:p>
            <a:pPr lvl="1"/>
            <a:r>
              <a:rPr lang="en-US" altLang="ko-KR" sz="2000" dirty="0"/>
              <a:t>8</a:t>
            </a:r>
            <a:r>
              <a:rPr lang="ko-KR" altLang="en-US" sz="2000" dirty="0"/>
              <a:t>월 면담은 병원의 중간발표일자 정해진 뒤 안내 예정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당뇨병 관련 논문 제출이 가능할 시</a:t>
            </a:r>
            <a:r>
              <a:rPr lang="en-US" altLang="ko-KR" sz="2400" dirty="0"/>
              <a:t>, </a:t>
            </a:r>
            <a:r>
              <a:rPr lang="ko-KR" altLang="en-US" sz="2400" dirty="0"/>
              <a:t>트라이 예정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19.07.19 (</a:t>
            </a:r>
            <a:r>
              <a:rPr lang="ko-KR" altLang="en-US" dirty="0"/>
              <a:t>금</a:t>
            </a:r>
            <a:r>
              <a:rPr lang="en-US" altLang="ko-KR" dirty="0"/>
              <a:t>) </a:t>
            </a:r>
            <a:r>
              <a:rPr lang="ko-KR" altLang="en-US" dirty="0"/>
              <a:t>면담 정리</a:t>
            </a:r>
          </a:p>
        </p:txBody>
      </p:sp>
    </p:spTree>
    <p:extLst>
      <p:ext uri="{BB962C8B-B14F-4D97-AF65-F5344CB8AC3E}">
        <p14:creationId xmlns:p14="http://schemas.microsoft.com/office/powerpoint/2010/main" val="283541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서론 내용관련</a:t>
            </a:r>
            <a:endParaRPr lang="en-US" altLang="ko-KR" sz="2400" dirty="0"/>
          </a:p>
          <a:p>
            <a:pPr lvl="1"/>
            <a:r>
              <a:rPr lang="ko-KR" altLang="en-US" sz="2000" dirty="0"/>
              <a:t>중환자실 데이터를 사용한 것이 아니므로</a:t>
            </a:r>
            <a:r>
              <a:rPr lang="en-US" altLang="ko-KR" sz="2000" dirty="0"/>
              <a:t>, </a:t>
            </a:r>
            <a:r>
              <a:rPr lang="ko-KR" altLang="en-US" sz="2000" dirty="0"/>
              <a:t>중환자 언급</a:t>
            </a:r>
            <a:r>
              <a:rPr lang="en-US" altLang="ko-KR" sz="2000" dirty="0"/>
              <a:t>x</a:t>
            </a:r>
          </a:p>
          <a:p>
            <a:pPr lvl="1"/>
            <a:r>
              <a:rPr lang="ko-KR" altLang="en-US" sz="2000" dirty="0"/>
              <a:t> </a:t>
            </a:r>
            <a:r>
              <a:rPr lang="ko-KR" altLang="en-US" sz="2000" strike="sngStrike" dirty="0">
                <a:solidFill>
                  <a:schemeClr val="bg1">
                    <a:lumMod val="75000"/>
                  </a:schemeClr>
                </a:solidFill>
              </a:rPr>
              <a:t>중환자실</a:t>
            </a:r>
            <a:r>
              <a:rPr lang="ko-KR" altLang="en-US" sz="2000" dirty="0"/>
              <a:t> 입원환자를 위한 혈당 예측 모델</a:t>
            </a:r>
            <a:r>
              <a:rPr lang="en-US" altLang="ko-KR" sz="2000" dirty="0"/>
              <a:t>?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입원환자 데이터의 특징 정돈</a:t>
            </a:r>
            <a:endParaRPr lang="en-US" altLang="ko-KR" sz="2400" dirty="0"/>
          </a:p>
          <a:p>
            <a:pPr lvl="1"/>
            <a:r>
              <a:rPr lang="ko-KR" altLang="en-US" sz="1800" dirty="0"/>
              <a:t>단점 </a:t>
            </a:r>
            <a:r>
              <a:rPr lang="en-US" altLang="ko-KR" sz="1800" dirty="0"/>
              <a:t>: </a:t>
            </a:r>
            <a:r>
              <a:rPr lang="ko-KR" altLang="en-US" sz="1800" dirty="0"/>
              <a:t>데이터에 변동이 많으며</a:t>
            </a:r>
            <a:r>
              <a:rPr lang="en-US" altLang="ko-KR" sz="1800" dirty="0"/>
              <a:t>, </a:t>
            </a:r>
            <a:r>
              <a:rPr lang="ko-KR" altLang="en-US" sz="1800" dirty="0"/>
              <a:t>예측이 어려움</a:t>
            </a:r>
            <a:endParaRPr lang="en-US" altLang="ko-KR" sz="1800" dirty="0"/>
          </a:p>
          <a:p>
            <a:pPr lvl="1"/>
            <a:r>
              <a:rPr lang="ko-KR" altLang="en-US" sz="1800" dirty="0"/>
              <a:t>장점 </a:t>
            </a:r>
            <a:r>
              <a:rPr lang="en-US" altLang="ko-KR" sz="1800" dirty="0"/>
              <a:t>: </a:t>
            </a:r>
            <a:r>
              <a:rPr lang="ko-KR" altLang="en-US" sz="1800" dirty="0"/>
              <a:t>별도로 의사의 통제가 가능하며 관리하기 좋음</a:t>
            </a:r>
            <a:br>
              <a:rPr lang="en-US" altLang="ko-KR" sz="1800" dirty="0"/>
            </a:br>
            <a:endParaRPr lang="en-US" altLang="ko-KR" sz="2800" dirty="0"/>
          </a:p>
          <a:p>
            <a:r>
              <a:rPr lang="ko-KR" altLang="en-US" sz="2400" dirty="0"/>
              <a:t>서론 논리전개</a:t>
            </a:r>
            <a:endParaRPr lang="en-US" altLang="ko-KR" sz="2400" dirty="0"/>
          </a:p>
          <a:p>
            <a:pPr lvl="1"/>
            <a:r>
              <a:rPr lang="ko-KR" altLang="en-US" sz="1800" dirty="0"/>
              <a:t>당뇨병 소개 </a:t>
            </a:r>
            <a:br>
              <a:rPr lang="en-US" altLang="ko-KR" sz="1800" dirty="0"/>
            </a:br>
            <a:r>
              <a:rPr lang="ko-KR" altLang="en-US" sz="1800" dirty="0"/>
              <a:t>→ 혈당모니터링 중요성 강조 </a:t>
            </a:r>
            <a:br>
              <a:rPr lang="en-US" altLang="ko-KR" sz="1800" dirty="0"/>
            </a:br>
            <a:r>
              <a:rPr lang="ko-KR" altLang="en-US" sz="1800" dirty="0"/>
              <a:t>→ 입원환자 내용 설명 </a:t>
            </a:r>
            <a:br>
              <a:rPr lang="en-US" altLang="ko-KR" sz="1800" dirty="0"/>
            </a:br>
            <a:r>
              <a:rPr lang="ko-KR" altLang="en-US" sz="1800" dirty="0"/>
              <a:t>→ 입원환자 관리 시스템 개선 필요성 </a:t>
            </a:r>
            <a:br>
              <a:rPr lang="en-US" altLang="ko-KR" sz="1800" dirty="0"/>
            </a:br>
            <a:r>
              <a:rPr lang="ko-KR" altLang="en-US" sz="1800" dirty="0"/>
              <a:t>→ 자가혈당 측정법 및 </a:t>
            </a:r>
            <a:r>
              <a:rPr lang="en-US" altLang="ko-KR" sz="1800" dirty="0"/>
              <a:t>CGM</a:t>
            </a:r>
            <a:r>
              <a:rPr lang="ko-KR" altLang="en-US" sz="1800" dirty="0"/>
              <a:t>과 같은 측정방법 설명 </a:t>
            </a:r>
            <a:br>
              <a:rPr lang="en-US" altLang="ko-KR" sz="1800" dirty="0"/>
            </a:br>
            <a:r>
              <a:rPr lang="ko-KR" altLang="en-US" sz="1800" dirty="0"/>
              <a:t>→ 해당 데이터를 사용하여 예측하는 모델 설계 구축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수정</a:t>
            </a:r>
          </a:p>
        </p:txBody>
      </p:sp>
    </p:spTree>
    <p:extLst>
      <p:ext uri="{BB962C8B-B14F-4D97-AF65-F5344CB8AC3E}">
        <p14:creationId xmlns:p14="http://schemas.microsoft.com/office/powerpoint/2010/main" val="413314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본론 구조도 수정</a:t>
            </a:r>
            <a:endParaRPr lang="en-US" altLang="ko-KR" sz="2400" dirty="0"/>
          </a:p>
          <a:p>
            <a:pPr lvl="1"/>
            <a:r>
              <a:rPr lang="ko-KR" altLang="en-US" sz="2000" dirty="0"/>
              <a:t>혈당 입력 </a:t>
            </a:r>
            <a:r>
              <a:rPr lang="en-US" altLang="ko-KR" sz="2000" dirty="0"/>
              <a:t>: G</a:t>
            </a:r>
            <a:r>
              <a:rPr lang="en-US" altLang="ko-KR" sz="2000" baseline="-25000" dirty="0"/>
              <a:t>i</a:t>
            </a:r>
          </a:p>
          <a:p>
            <a:pPr lvl="1"/>
            <a:r>
              <a:rPr lang="ko-KR" altLang="en-US" sz="2000" dirty="0"/>
              <a:t>환자 특성 입력 </a:t>
            </a:r>
            <a:r>
              <a:rPr lang="en-US" altLang="ko-KR" sz="2000" dirty="0"/>
              <a:t>: P</a:t>
            </a:r>
            <a:r>
              <a:rPr lang="en-US" altLang="ko-KR" sz="2000" baseline="-25000" dirty="0"/>
              <a:t>i</a:t>
            </a:r>
          </a:p>
          <a:p>
            <a:pPr lvl="1"/>
            <a:r>
              <a:rPr lang="ko-KR" altLang="en-US" sz="2000" dirty="0"/>
              <a:t>출력 </a:t>
            </a:r>
            <a:r>
              <a:rPr lang="en-US" altLang="ko-KR" sz="2000" dirty="0"/>
              <a:t>: O</a:t>
            </a:r>
            <a:r>
              <a:rPr lang="en-US" altLang="ko-KR" sz="2000" baseline="-25000" dirty="0"/>
              <a:t>n</a:t>
            </a:r>
          </a:p>
          <a:p>
            <a:pPr lvl="1"/>
            <a:r>
              <a:rPr lang="ko-KR" altLang="en-US" sz="2000" dirty="0"/>
              <a:t>은닉 계층 노드 </a:t>
            </a:r>
            <a:r>
              <a:rPr lang="en-US" altLang="ko-KR" sz="2000" dirty="0"/>
              <a:t>: N</a:t>
            </a:r>
            <a:r>
              <a:rPr lang="ko-KR" altLang="en-US" sz="2000" baseline="-25000" dirty="0"/>
              <a:t>계층번호</a:t>
            </a:r>
            <a:r>
              <a:rPr lang="en-US" altLang="ko-KR" sz="2000" baseline="-25000" dirty="0"/>
              <a:t>,</a:t>
            </a:r>
            <a:r>
              <a:rPr lang="ko-KR" altLang="en-US" sz="2000" baseline="-25000" dirty="0" err="1"/>
              <a:t>노드번호</a:t>
            </a:r>
            <a:endParaRPr lang="en-US" altLang="ko-KR" sz="2000" baseline="-25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모델의 계층</a:t>
            </a:r>
            <a:r>
              <a:rPr lang="en-US" altLang="ko-KR" sz="2400" dirty="0"/>
              <a:t>, </a:t>
            </a:r>
            <a:r>
              <a:rPr lang="ko-KR" altLang="en-US" sz="2400" dirty="0"/>
              <a:t>블록 구조도 명칭 동일하게 구성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수정</a:t>
            </a:r>
          </a:p>
        </p:txBody>
      </p:sp>
    </p:spTree>
    <p:extLst>
      <p:ext uri="{BB962C8B-B14F-4D97-AF65-F5344CB8AC3E}">
        <p14:creationId xmlns:p14="http://schemas.microsoft.com/office/powerpoint/2010/main" val="205806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LSTM </a:t>
            </a:r>
            <a:r>
              <a:rPr lang="ko-KR" altLang="en-US" sz="2400" dirty="0"/>
              <a:t>층의 세부 그림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논문 수정 </a:t>
            </a:r>
            <a:r>
              <a:rPr lang="en-US" altLang="ko-KR" dirty="0"/>
              <a:t>: LSTM </a:t>
            </a:r>
            <a:r>
              <a:rPr lang="ko-KR" altLang="en-US" dirty="0"/>
              <a:t>세부 구조도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782179-B3A4-4234-A5BC-C5DF89E0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204864"/>
            <a:ext cx="79533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환자 특성 변수 입력층을 추가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논문 수정 </a:t>
            </a:r>
            <a:r>
              <a:rPr lang="en-US" altLang="ko-KR" dirty="0"/>
              <a:t>: </a:t>
            </a:r>
            <a:r>
              <a:rPr lang="ko-KR" altLang="en-US" dirty="0"/>
              <a:t>블록 구조도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DB2400-8240-4731-90D3-4AABCA349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45" y="1772816"/>
            <a:ext cx="5193509" cy="46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5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논문 수정 </a:t>
            </a:r>
            <a:r>
              <a:rPr lang="en-US" altLang="ko-KR" dirty="0"/>
              <a:t>: </a:t>
            </a:r>
            <a:r>
              <a:rPr lang="ko-KR" altLang="en-US" dirty="0"/>
              <a:t>계층 구조도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331A65-2607-429F-AC7C-07AF45F5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0728"/>
            <a:ext cx="7378765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7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CFABE76-18A3-4EC3-B309-3C68157D2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수업자료 이슈 솔루션</a:t>
            </a:r>
          </a:p>
        </p:txBody>
      </p:sp>
    </p:spTree>
    <p:extLst>
      <p:ext uri="{BB962C8B-B14F-4D97-AF65-F5344CB8AC3E}">
        <p14:creationId xmlns:p14="http://schemas.microsoft.com/office/powerpoint/2010/main" val="1277931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 cmpd="sng" algn="ctr">
          <a:solidFill>
            <a:srgbClr val="FF0000"/>
          </a:solidFill>
          <a:prstDash val="solid"/>
          <a:rou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한컴 윤고딕 230" panose="02020603020101020101" pitchFamily="18" charset="-127"/>
            <a:ea typeface="한컴 윤고딕 230" panose="02020603020101020101" pitchFamily="18" charset="-127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tailEnd type="none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16473</TotalTime>
  <Words>614</Words>
  <Application>Microsoft Office PowerPoint</Application>
  <PresentationFormat>화면 슬라이드 쇼(4:3)</PresentationFormat>
  <Paragraphs>125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HY헤드라인M</vt:lpstr>
      <vt:lpstr>굴림</vt:lpstr>
      <vt:lpstr>맑은 고딕</vt:lpstr>
      <vt:lpstr>한컴 윤고딕 230</vt:lpstr>
      <vt:lpstr>Arial</vt:lpstr>
      <vt:lpstr>Consolas</vt:lpstr>
      <vt:lpstr>Times New Roman</vt:lpstr>
      <vt:lpstr>Wingdings</vt:lpstr>
      <vt:lpstr>Default Theme</vt:lpstr>
      <vt:lpstr>논문구조 수정, 수업자료 이슈 솔루션</vt:lpstr>
      <vt:lpstr>논문 관련내용</vt:lpstr>
      <vt:lpstr>19.07.19 (금) 면담 정리</vt:lpstr>
      <vt:lpstr>논문 수정</vt:lpstr>
      <vt:lpstr>논문 수정</vt:lpstr>
      <vt:lpstr>논문 수정 : LSTM 세부 구조도</vt:lpstr>
      <vt:lpstr>논문 수정 : 블록 구조도</vt:lpstr>
      <vt:lpstr>논문 수정 : 계층 구조도</vt:lpstr>
      <vt:lpstr>수업자료 이슈 솔루션</vt:lpstr>
      <vt:lpstr>수업자료 이슈 솔루션</vt:lpstr>
      <vt:lpstr>1. 가상머신 설정 문제</vt:lpstr>
      <vt:lpstr>1. 가상머신 설정 문제</vt:lpstr>
      <vt:lpstr>2. 패키지 설정 문제</vt:lpstr>
      <vt:lpstr>2. 패키지 설정 문제</vt:lpstr>
      <vt:lpstr>2. 패키지 설정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HanBeom Lee</cp:lastModifiedBy>
  <cp:revision>957</cp:revision>
  <cp:lastPrinted>2019-06-17T05:53:47Z</cp:lastPrinted>
  <dcterms:created xsi:type="dcterms:W3CDTF">2013-09-09T21:16:08Z</dcterms:created>
  <dcterms:modified xsi:type="dcterms:W3CDTF">2019-07-21T13:05:00Z</dcterms:modified>
</cp:coreProperties>
</file>