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472" r:id="rId3"/>
    <p:sldId id="473" r:id="rId4"/>
    <p:sldId id="478" r:id="rId5"/>
    <p:sldId id="479" r:id="rId6"/>
    <p:sldId id="477" r:id="rId7"/>
    <p:sldId id="393" r:id="rId8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99"/>
    <a:srgbClr val="4472C4"/>
    <a:srgbClr val="ED7D31"/>
    <a:srgbClr val="E6E6E6"/>
    <a:srgbClr val="3A9D3A"/>
    <a:srgbClr val="FFFFFF"/>
    <a:srgbClr val="FF3333"/>
    <a:srgbClr val="0F6DA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6529" autoAdjust="0"/>
  </p:normalViewPr>
  <p:slideViewPr>
    <p:cSldViewPr>
      <p:cViewPr varScale="1">
        <p:scale>
          <a:sx n="69" d="100"/>
          <a:sy n="69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입원환자를 위한 </a:t>
            </a:r>
            <a:br>
              <a:rPr lang="en-US" altLang="ko-KR" sz="3600" dirty="0"/>
            </a:br>
            <a:r>
              <a:rPr lang="ko-KR" altLang="en-US" sz="3600" dirty="0"/>
              <a:t>딥러닝 기반 혈당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19.08.26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실험결과 분류</a:t>
            </a:r>
            <a:endParaRPr lang="en-US" altLang="ko-KR" sz="2000" dirty="0"/>
          </a:p>
          <a:p>
            <a:pPr lvl="1"/>
            <a:r>
              <a:rPr lang="en-US" altLang="ko-KR" sz="2000" dirty="0"/>
              <a:t>Epoch </a:t>
            </a:r>
            <a:r>
              <a:rPr lang="ko-KR" altLang="en-US" sz="2000" dirty="0"/>
              <a:t>별 </a:t>
            </a:r>
            <a:r>
              <a:rPr lang="en-US" altLang="ko-KR" sz="2000" dirty="0"/>
              <a:t>RMSE </a:t>
            </a:r>
            <a:r>
              <a:rPr lang="ko-KR" altLang="en-US" sz="2000" dirty="0"/>
              <a:t>검증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사용데이터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혈당데이터</a:t>
            </a:r>
            <a:r>
              <a:rPr lang="en-US" altLang="ko-KR" sz="2000" dirty="0"/>
              <a:t>, +HbA1c)</a:t>
            </a:r>
            <a:br>
              <a:rPr lang="en-US" altLang="ko-KR" sz="2000" dirty="0"/>
            </a:br>
            <a:r>
              <a:rPr lang="en-US" altLang="ko-KR" sz="2000" dirty="0"/>
              <a:t>(PH</a:t>
            </a:r>
            <a:r>
              <a:rPr lang="ko-KR" altLang="en-US" sz="2000" dirty="0"/>
              <a:t> </a:t>
            </a:r>
            <a:r>
              <a:rPr lang="en-US" altLang="ko-KR" sz="2000" dirty="0"/>
              <a:t>30 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r>
              <a:rPr lang="en-US" altLang="ko-KR" sz="2000" dirty="0"/>
              <a:t>PH, </a:t>
            </a:r>
            <a:r>
              <a:rPr lang="ko-KR" altLang="en-US" sz="2000" dirty="0"/>
              <a:t>환자 특성변수별</a:t>
            </a:r>
            <a:r>
              <a:rPr lang="en-US" altLang="ko-KR" sz="2000" dirty="0"/>
              <a:t> RMSE </a:t>
            </a:r>
            <a:r>
              <a:rPr lang="ko-KR" altLang="en-US" sz="2000" dirty="0"/>
              <a:t>검증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사용데이터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혈당데이터</a:t>
            </a:r>
            <a:r>
              <a:rPr lang="en-US" altLang="ko-KR" sz="2000" dirty="0"/>
              <a:t>, +HbA1c, +BMI, +DM)</a:t>
            </a:r>
            <a:br>
              <a:rPr lang="en-US" altLang="ko-KR" sz="2000" dirty="0"/>
            </a:br>
            <a:r>
              <a:rPr lang="en-US" altLang="ko-KR" sz="2000" dirty="0"/>
              <a:t>(Epoch-Time 300 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r>
              <a:rPr lang="ko-KR" altLang="en-US" sz="2000" dirty="0"/>
              <a:t>선행학습 유무에 따른 </a:t>
            </a:r>
            <a:r>
              <a:rPr lang="en-US" altLang="ko-KR" sz="2000" dirty="0"/>
              <a:t>RMSE </a:t>
            </a:r>
            <a:r>
              <a:rPr lang="ko-KR" altLang="en-US" sz="2000" dirty="0"/>
              <a:t>검증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사용데이터 </a:t>
            </a:r>
            <a:r>
              <a:rPr lang="en-US" altLang="ko-KR" sz="2000" dirty="0"/>
              <a:t>: +HbA1c)</a:t>
            </a:r>
            <a:br>
              <a:rPr lang="en-US" altLang="ko-KR" sz="2000" dirty="0"/>
            </a:br>
            <a:r>
              <a:rPr lang="en-US" altLang="ko-KR" sz="2000" dirty="0"/>
              <a:t>(Epoch-Time 300 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</a:p>
          <a:p>
            <a:r>
              <a:rPr lang="ko-KR" altLang="en-US" sz="2400" dirty="0"/>
              <a:t>혈당 그래프 시각화</a:t>
            </a:r>
            <a:endParaRPr lang="en-US" altLang="ko-KR" sz="2400" dirty="0"/>
          </a:p>
          <a:p>
            <a:pPr lvl="1"/>
            <a:r>
              <a:rPr lang="ko-KR" altLang="en-US" sz="2000" dirty="0"/>
              <a:t>실제 혈당값과 예측된 혈당 값들에 대한 그래프 표시</a:t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19.08.19 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면담 정리</a:t>
            </a:r>
          </a:p>
        </p:txBody>
      </p:sp>
    </p:spTree>
    <p:extLst>
      <p:ext uri="{BB962C8B-B14F-4D97-AF65-F5344CB8AC3E}">
        <p14:creationId xmlns:p14="http://schemas.microsoft.com/office/powerpoint/2010/main" val="28354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Epoch </a:t>
            </a:r>
            <a:r>
              <a:rPr lang="ko-KR" altLang="en-US" sz="2400" dirty="0"/>
              <a:t>별 </a:t>
            </a:r>
            <a:r>
              <a:rPr lang="en-US" altLang="ko-KR" sz="2400" dirty="0"/>
              <a:t>RMSE</a:t>
            </a:r>
          </a:p>
          <a:p>
            <a:pPr lvl="1"/>
            <a:r>
              <a:rPr lang="ko-KR" altLang="en-US" sz="2000" dirty="0"/>
              <a:t>혈당데이터와 </a:t>
            </a:r>
            <a:r>
              <a:rPr lang="en-US" altLang="ko-KR" sz="2000" dirty="0"/>
              <a:t>+HbA1c </a:t>
            </a:r>
            <a:r>
              <a:rPr lang="ko-KR" altLang="en-US" sz="2000" dirty="0"/>
              <a:t>데이터만 비교하고자 결과 분할</a:t>
            </a:r>
            <a:r>
              <a:rPr lang="en-US" altLang="ko-KR" sz="2000" dirty="0"/>
              <a:t> 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FCD8E-D389-422F-AB55-72F91EAF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" y="2348880"/>
            <a:ext cx="3952875" cy="3190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B9352F-EDA3-4677-8B64-CF90535A4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48880"/>
            <a:ext cx="3943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Epoch 300</a:t>
            </a:r>
            <a:r>
              <a:rPr lang="ko-KR" altLang="en-US" sz="2400" dirty="0"/>
              <a:t>을 기준으로 한 </a:t>
            </a:r>
            <a:r>
              <a:rPr lang="en-US" altLang="ko-KR" sz="2400" dirty="0"/>
              <a:t>PH</a:t>
            </a:r>
            <a:r>
              <a:rPr lang="ko-KR" altLang="en-US" sz="2400" dirty="0"/>
              <a:t>별 </a:t>
            </a:r>
            <a:r>
              <a:rPr lang="en-US" altLang="ko-KR" sz="2400" dirty="0"/>
              <a:t>RMSE </a:t>
            </a:r>
            <a:r>
              <a:rPr lang="ko-KR" altLang="en-US" sz="2400" dirty="0"/>
              <a:t>비교</a:t>
            </a:r>
            <a:endParaRPr lang="en-US" altLang="ko-KR" sz="2400" dirty="0"/>
          </a:p>
          <a:p>
            <a:pPr lvl="1"/>
            <a:r>
              <a:rPr lang="ko-KR" altLang="en-US" sz="2000" dirty="0"/>
              <a:t>각 특성변수를 모두 고려하여 결과정리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F5DA1-6B8E-4AF0-B7BB-1424FA7D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609021"/>
            <a:ext cx="58483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선행학습 전 후 </a:t>
            </a:r>
            <a:r>
              <a:rPr lang="en-US" altLang="ko-KR" sz="2400" dirty="0"/>
              <a:t>RMSE </a:t>
            </a:r>
            <a:r>
              <a:rPr lang="ko-KR" altLang="en-US" sz="2400" dirty="0"/>
              <a:t>비교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계층 및 모델구조는 동일하지만 </a:t>
            </a:r>
            <a:r>
              <a:rPr lang="en-US" altLang="ko-KR" sz="2400" dirty="0" err="1"/>
              <a:t>keras</a:t>
            </a:r>
            <a:r>
              <a:rPr lang="ko-KR" altLang="en-US" sz="2400" dirty="0"/>
              <a:t>의 결과물보다 </a:t>
            </a:r>
            <a:r>
              <a:rPr lang="en-US" altLang="ko-KR" sz="2400" dirty="0" err="1"/>
              <a:t>tensorflow</a:t>
            </a:r>
            <a:r>
              <a:rPr lang="ko-KR" altLang="en-US" sz="2400" dirty="0"/>
              <a:t>의 결과물이 더 좋음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84113-CABB-4B7E-8EA3-E9478A33F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98" r="15201"/>
          <a:stretch/>
        </p:blipFill>
        <p:spPr>
          <a:xfrm>
            <a:off x="1707913" y="1772816"/>
            <a:ext cx="5419726" cy="1215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326048-638B-4AD1-A36B-C81267D8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14" y="4983022"/>
            <a:ext cx="5419725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DAAFB-9E06-4642-BC40-6ED047FCB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25"/>
          <a:stretch/>
        </p:blipFill>
        <p:spPr>
          <a:xfrm>
            <a:off x="1715228" y="4276083"/>
            <a:ext cx="6391275" cy="5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실제 환자 혈당 데이터 </a:t>
            </a:r>
            <a:r>
              <a:rPr lang="en-US" altLang="ko-KR" sz="2400" dirty="0"/>
              <a:t>vs </a:t>
            </a:r>
            <a:r>
              <a:rPr lang="ko-KR" altLang="en-US" sz="2400" dirty="0"/>
              <a:t>예측 혈당 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실제혈당 </a:t>
            </a:r>
            <a:r>
              <a:rPr lang="en-US" altLang="ko-KR" sz="2000" dirty="0"/>
              <a:t>: </a:t>
            </a:r>
            <a:r>
              <a:rPr lang="ko-KR" altLang="en-US" sz="2000" dirty="0"/>
              <a:t>파란색 실선</a:t>
            </a:r>
            <a:br>
              <a:rPr lang="en-US" altLang="ko-KR" sz="2000" dirty="0"/>
            </a:br>
            <a:r>
              <a:rPr lang="ko-KR" altLang="en-US" sz="2000" dirty="0"/>
              <a:t>예측혈당 </a:t>
            </a:r>
            <a:r>
              <a:rPr lang="en-US" altLang="ko-KR" sz="2000" dirty="0"/>
              <a:t>: </a:t>
            </a:r>
            <a:r>
              <a:rPr lang="ko-KR" altLang="en-US" sz="2000" dirty="0"/>
              <a:t>빨간색 점선</a:t>
            </a:r>
            <a:endParaRPr lang="en-US" altLang="ko-KR" sz="2000" dirty="0"/>
          </a:p>
          <a:p>
            <a:pPr lvl="1"/>
            <a:r>
              <a:rPr lang="ko-KR" altLang="en-US" sz="2000" dirty="0"/>
              <a:t>아래 예시의 경우 선행학습 후 혈당데이터 </a:t>
            </a:r>
            <a:r>
              <a:rPr lang="en-US" altLang="ko-KR" sz="2000" dirty="0"/>
              <a:t>+ HbA1c</a:t>
            </a:r>
            <a:br>
              <a:rPr lang="en-US" altLang="ko-KR" sz="2000" dirty="0"/>
            </a:br>
            <a:r>
              <a:rPr lang="en-US" altLang="ko-KR" sz="2000" dirty="0"/>
              <a:t>(PH 30 </a:t>
            </a:r>
            <a:r>
              <a:rPr lang="ko-KR" altLang="en-US" sz="2000" dirty="0"/>
              <a:t>기준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환자 혈당 데이터 비교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94251-8B88-4075-A03A-04FFF99BB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/>
          <a:stretch/>
        </p:blipFill>
        <p:spPr>
          <a:xfrm>
            <a:off x="755650" y="3140967"/>
            <a:ext cx="3648075" cy="2464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BC72B2-8BB3-48D0-A43B-CB040C59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03" y="3140968"/>
            <a:ext cx="3648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16707</TotalTime>
  <Words>83</Words>
  <Application>Microsoft Office PowerPoint</Application>
  <PresentationFormat>화면 슬라이드 쇼(4:3)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입원환자를 위한  딥러닝 기반 혈당 예측</vt:lpstr>
      <vt:lpstr>19.08.19 (월) 면담 정리</vt:lpstr>
      <vt:lpstr>실험결과 분류</vt:lpstr>
      <vt:lpstr>실험결과 분류</vt:lpstr>
      <vt:lpstr>실험결과 분류</vt:lpstr>
      <vt:lpstr>환자 혈당 데이터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985</cp:revision>
  <cp:lastPrinted>2019-06-17T05:53:47Z</cp:lastPrinted>
  <dcterms:created xsi:type="dcterms:W3CDTF">2013-09-09T21:16:08Z</dcterms:created>
  <dcterms:modified xsi:type="dcterms:W3CDTF">2019-08-25T10:29:34Z</dcterms:modified>
</cp:coreProperties>
</file>