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472" r:id="rId3"/>
    <p:sldId id="473" r:id="rId4"/>
    <p:sldId id="474" r:id="rId5"/>
    <p:sldId id="475" r:id="rId6"/>
    <p:sldId id="393" r:id="rId7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99"/>
    <a:srgbClr val="4472C4"/>
    <a:srgbClr val="ED7D31"/>
    <a:srgbClr val="E6E6E6"/>
    <a:srgbClr val="3A9D3A"/>
    <a:srgbClr val="FFFFFF"/>
    <a:srgbClr val="FF3333"/>
    <a:srgbClr val="0F6DA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4" autoAdjust="0"/>
    <p:restoredTop sz="96529" autoAdjust="0"/>
  </p:normalViewPr>
  <p:slideViewPr>
    <p:cSldViewPr>
      <p:cViewPr varScale="1">
        <p:scale>
          <a:sx n="81" d="100"/>
          <a:sy n="81" d="100"/>
        </p:scale>
        <p:origin x="102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입원환자를 위한 </a:t>
            </a:r>
            <a:br>
              <a:rPr lang="en-US" altLang="ko-KR" sz="3600" dirty="0"/>
            </a:br>
            <a:r>
              <a:rPr lang="ko-KR" altLang="en-US" sz="3600" dirty="0"/>
              <a:t>딥러닝 기반 혈당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19.09.19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초록</a:t>
            </a:r>
            <a:r>
              <a:rPr lang="en-US" altLang="ko-KR" sz="2400" dirty="0"/>
              <a:t> </a:t>
            </a:r>
            <a:r>
              <a:rPr lang="ko-KR" altLang="en-US" sz="2400" dirty="0"/>
              <a:t>및 키워드 작성</a:t>
            </a:r>
            <a:endParaRPr lang="en-US" altLang="ko-KR" sz="2400" dirty="0"/>
          </a:p>
          <a:p>
            <a:pPr lvl="1"/>
            <a:r>
              <a:rPr lang="ko-KR" altLang="en-US" sz="2000" dirty="0"/>
              <a:t>서론의 내용과 결론 부 참고하여 작성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제 </a:t>
            </a:r>
            <a:r>
              <a:rPr lang="en-US" altLang="ko-KR" sz="2400" dirty="0"/>
              <a:t>3</a:t>
            </a:r>
            <a:r>
              <a:rPr lang="ko-KR" altLang="en-US" sz="2400" dirty="0"/>
              <a:t>장 모델 설계와 평가기준</a:t>
            </a:r>
            <a:endParaRPr lang="en-US" altLang="ko-KR" sz="2400" dirty="0"/>
          </a:p>
          <a:p>
            <a:pPr lvl="1"/>
            <a:r>
              <a:rPr lang="ko-KR" altLang="en-US" sz="2000" dirty="0"/>
              <a:t>그림 배치순서 변경</a:t>
            </a:r>
            <a:br>
              <a:rPr lang="en-US" altLang="ko-KR" sz="2000" dirty="0"/>
            </a:br>
            <a:r>
              <a:rPr lang="ko-KR" altLang="en-US" sz="2000" dirty="0"/>
              <a:t>블록 구조도 ↔ 레이어 구조도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 세트 표 용어 변경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실험결과</a:t>
            </a:r>
            <a:endParaRPr lang="en-US" altLang="ko-KR" sz="2400" dirty="0"/>
          </a:p>
          <a:p>
            <a:pPr lvl="1"/>
            <a:r>
              <a:rPr lang="ko-KR" altLang="en-US" sz="2000" dirty="0"/>
              <a:t>정확도를 비교하는 형태로 작성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이전 모델에 비해 </a:t>
            </a:r>
            <a:r>
              <a:rPr lang="en-US" altLang="ko-KR" sz="2000" dirty="0"/>
              <a:t>3% </a:t>
            </a:r>
            <a:r>
              <a:rPr lang="ko-KR" altLang="en-US" sz="2000" dirty="0"/>
              <a:t>정확도가 향상되었다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레퍼런스 추가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19.09.09 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면담 정리</a:t>
            </a:r>
          </a:p>
        </p:txBody>
      </p:sp>
    </p:spTree>
    <p:extLst>
      <p:ext uri="{BB962C8B-B14F-4D97-AF65-F5344CB8AC3E}">
        <p14:creationId xmlns:p14="http://schemas.microsoft.com/office/powerpoint/2010/main" val="28354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 선정</a:t>
            </a:r>
            <a:endParaRPr lang="en-US" altLang="ko-KR" sz="1400" dirty="0"/>
          </a:p>
          <a:p>
            <a:pPr lvl="1"/>
            <a:r>
              <a:rPr lang="ko-KR" altLang="en-US" dirty="0"/>
              <a:t>당뇨병</a:t>
            </a:r>
            <a:r>
              <a:rPr lang="en-US" altLang="ko-KR" dirty="0"/>
              <a:t>, </a:t>
            </a:r>
            <a:r>
              <a:rPr lang="ko-KR" altLang="en-US" dirty="0"/>
              <a:t>입원환자</a:t>
            </a:r>
            <a:r>
              <a:rPr lang="en-US" altLang="ko-KR" dirty="0"/>
              <a:t>, </a:t>
            </a:r>
            <a:r>
              <a:rPr lang="ko-KR" altLang="en-US" dirty="0"/>
              <a:t>환자 특성변수</a:t>
            </a:r>
            <a:endParaRPr lang="en-US" altLang="ko-KR" dirty="0"/>
          </a:p>
          <a:p>
            <a:pPr lvl="1"/>
            <a:r>
              <a:rPr lang="ko-KR" altLang="en-US" dirty="0"/>
              <a:t>혈당예측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, LSTM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환자 특성변수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초록 내용</a:t>
            </a:r>
            <a:endParaRPr lang="en-US" altLang="ko-KR" dirty="0"/>
          </a:p>
          <a:p>
            <a:pPr lvl="1"/>
            <a:r>
              <a:rPr lang="ko-KR" altLang="en-US" dirty="0"/>
              <a:t>당뇨 입원환자에 대한 내용 및 최근 혈당예측 방법</a:t>
            </a:r>
            <a:endParaRPr lang="en-US" altLang="ko-KR" dirty="0"/>
          </a:p>
          <a:p>
            <a:pPr lvl="1"/>
            <a:r>
              <a:rPr lang="ko-KR" altLang="en-US" dirty="0"/>
              <a:t>수집한 </a:t>
            </a:r>
            <a:r>
              <a:rPr lang="en-US" altLang="ko-KR" dirty="0" err="1"/>
              <a:t>CGM</a:t>
            </a:r>
            <a:r>
              <a:rPr lang="en-US" altLang="ko-KR" dirty="0"/>
              <a:t> </a:t>
            </a:r>
            <a:r>
              <a:rPr lang="ko-KR" altLang="en-US" dirty="0"/>
              <a:t>데이터를 사용한 혈당예측 모델 설계</a:t>
            </a:r>
            <a:endParaRPr lang="en-US" altLang="ko-KR" dirty="0"/>
          </a:p>
          <a:p>
            <a:pPr lvl="1"/>
            <a:r>
              <a:rPr lang="ko-KR" altLang="en-US" dirty="0"/>
              <a:t>환자 특성변수 추가 유무에 따른 정확도 변화 검증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초록 작성</a:t>
            </a:r>
          </a:p>
        </p:txBody>
      </p:sp>
    </p:spTree>
    <p:extLst>
      <p:ext uri="{BB962C8B-B14F-4D97-AF65-F5344CB8AC3E}">
        <p14:creationId xmlns:p14="http://schemas.microsoft.com/office/powerpoint/2010/main" val="217215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블록구조도와 </a:t>
            </a:r>
            <a:r>
              <a:rPr lang="ko-KR" altLang="en-US" dirty="0" err="1"/>
              <a:t>레이어구조도</a:t>
            </a:r>
            <a:r>
              <a:rPr lang="ko-KR" altLang="en-US" dirty="0"/>
              <a:t> 순서 변경</a:t>
            </a:r>
            <a:endParaRPr lang="en-US" altLang="ko-KR" dirty="0"/>
          </a:p>
          <a:p>
            <a:pPr lvl="1"/>
            <a:r>
              <a:rPr lang="ko-KR" altLang="en-US" dirty="0"/>
              <a:t>내용의 경우</a:t>
            </a:r>
            <a:r>
              <a:rPr lang="en-US" altLang="ko-KR" dirty="0"/>
              <a:t>, </a:t>
            </a:r>
            <a:r>
              <a:rPr lang="ko-KR" altLang="en-US" dirty="0"/>
              <a:t>두 파트로 나뉘었던 설명을 합침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그림 배치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EFD09-EC80-4A5E-ABFD-B1C83019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235" y="2822719"/>
            <a:ext cx="3048000" cy="781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4EC35-3D03-449B-AA1A-58D748AB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08191"/>
            <a:ext cx="3302813" cy="443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5CB99C-8ACB-4CCA-8F10-7CA94DAAB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08" t="22578"/>
          <a:stretch/>
        </p:blipFill>
        <p:spPr>
          <a:xfrm>
            <a:off x="755650" y="3029314"/>
            <a:ext cx="1602895" cy="35153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3CE45E-5446-400D-B88A-7C2A06D1C311}"/>
              </a:ext>
            </a:extLst>
          </p:cNvPr>
          <p:cNvCxnSpPr/>
          <p:nvPr/>
        </p:nvCxnSpPr>
        <p:spPr>
          <a:xfrm>
            <a:off x="7524328" y="2108191"/>
            <a:ext cx="0" cy="5287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787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정확도 비교</a:t>
            </a:r>
            <a:endParaRPr lang="en-US" altLang="ko-KR" dirty="0"/>
          </a:p>
          <a:p>
            <a:pPr lvl="1"/>
            <a:r>
              <a:rPr lang="en-US" altLang="ko-KR" dirty="0"/>
              <a:t>PH</a:t>
            </a:r>
            <a:r>
              <a:rPr lang="ko-KR" altLang="en-US" dirty="0"/>
              <a:t>별 </a:t>
            </a:r>
            <a:r>
              <a:rPr lang="en-US" altLang="ko-KR" dirty="0" err="1"/>
              <a:t>RMSE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2"/>
            <a:r>
              <a:rPr lang="ko-KR" altLang="en-US" dirty="0"/>
              <a:t>각 변수별로 </a:t>
            </a:r>
            <a:r>
              <a:rPr lang="en-US" altLang="ko-KR" dirty="0"/>
              <a:t>%</a:t>
            </a:r>
            <a:r>
              <a:rPr lang="ko-KR" altLang="en-US" dirty="0"/>
              <a:t> 비교가 아닌 가장 좋은 결과만 명시</a:t>
            </a:r>
            <a:br>
              <a:rPr lang="en-US" altLang="ko-KR" dirty="0"/>
            </a:br>
            <a:r>
              <a:rPr lang="en-US" altLang="ko-KR" dirty="0"/>
              <a:t>(EX)</a:t>
            </a:r>
            <a:r>
              <a:rPr lang="ko-KR" altLang="en-US" dirty="0"/>
              <a:t> 당화혈색소를 입력으로 한 모델이 </a:t>
            </a:r>
            <a:r>
              <a:rPr lang="en-US" altLang="ko-KR" dirty="0"/>
              <a:t>27.09</a:t>
            </a:r>
            <a:r>
              <a:rPr lang="ko-KR" altLang="en-US" dirty="0"/>
              <a:t>로 가장 높다</a:t>
            </a:r>
            <a:endParaRPr lang="en-US" altLang="ko-KR" dirty="0"/>
          </a:p>
          <a:p>
            <a:pPr lvl="2"/>
            <a:r>
              <a:rPr lang="ko-KR" altLang="en-US" dirty="0"/>
              <a:t>혈당데이터만 사용한 모델 </a:t>
            </a:r>
            <a:r>
              <a:rPr lang="en-US" altLang="ko-KR" dirty="0"/>
              <a:t>vs </a:t>
            </a:r>
            <a:r>
              <a:rPr lang="ko-KR" altLang="en-US" dirty="0"/>
              <a:t>당화혈색소 모델 </a:t>
            </a:r>
            <a:r>
              <a:rPr lang="en-US" altLang="ko-KR" dirty="0"/>
              <a:t>% </a:t>
            </a:r>
            <a:r>
              <a:rPr lang="ko-KR" altLang="en-US" dirty="0"/>
              <a:t>비교</a:t>
            </a:r>
            <a:br>
              <a:rPr lang="en-US" altLang="ko-KR" dirty="0"/>
            </a:br>
            <a:r>
              <a:rPr lang="en-US" altLang="ko-KR" dirty="0"/>
              <a:t>PH 30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/>
              <a:t>정확도</a:t>
            </a:r>
            <a:r>
              <a:rPr lang="en-US" altLang="ko-KR" dirty="0"/>
              <a:t> : </a:t>
            </a:r>
            <a:r>
              <a:rPr lang="ko-KR" altLang="en-US" dirty="0"/>
              <a:t>당화혈색소 모델</a:t>
            </a:r>
            <a:r>
              <a:rPr lang="en-US" altLang="ko-KR" dirty="0"/>
              <a:t> 2% </a:t>
            </a:r>
            <a:r>
              <a:rPr lang="ko-KR" altLang="en-US" dirty="0"/>
              <a:t>↑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선행학습</a:t>
            </a:r>
            <a:endParaRPr lang="en-US" altLang="ko-KR" dirty="0"/>
          </a:p>
          <a:p>
            <a:pPr lvl="2"/>
            <a:r>
              <a:rPr lang="ko-KR" altLang="en-US" dirty="0"/>
              <a:t>선행학습 전 </a:t>
            </a:r>
            <a:r>
              <a:rPr lang="en-US" altLang="ko-KR" dirty="0"/>
              <a:t>vs </a:t>
            </a:r>
            <a:r>
              <a:rPr lang="ko-KR" altLang="en-US" dirty="0"/>
              <a:t>선행학습 후</a:t>
            </a:r>
            <a:br>
              <a:rPr lang="en-US" altLang="ko-KR" dirty="0"/>
            </a:br>
            <a:r>
              <a:rPr lang="ko-KR" altLang="en-US" dirty="0"/>
              <a:t>선행학습 후 정확도 </a:t>
            </a:r>
            <a:r>
              <a:rPr lang="en-US" altLang="ko-KR" dirty="0"/>
              <a:t>1.35% </a:t>
            </a:r>
            <a:r>
              <a:rPr lang="ko-KR" altLang="en-US" dirty="0"/>
              <a:t>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제안모델 </a:t>
            </a:r>
            <a:r>
              <a:rPr lang="en-US" altLang="ko-KR" dirty="0"/>
              <a:t>vs </a:t>
            </a:r>
            <a:r>
              <a:rPr lang="ko-KR" altLang="en-US" dirty="0"/>
              <a:t>최근연구모델</a:t>
            </a:r>
            <a:endParaRPr lang="en-US" altLang="ko-KR" dirty="0"/>
          </a:p>
          <a:p>
            <a:pPr lvl="2"/>
            <a:r>
              <a:rPr lang="ko-KR" altLang="en-US" dirty="0"/>
              <a:t>최근 연구모델 정확도 </a:t>
            </a:r>
            <a:r>
              <a:rPr lang="en-US" altLang="ko-KR" dirty="0"/>
              <a:t>18% </a:t>
            </a:r>
            <a:r>
              <a:rPr lang="ko-KR" altLang="en-US" dirty="0"/>
              <a:t>↑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</p:spTree>
    <p:extLst>
      <p:ext uri="{BB962C8B-B14F-4D97-AF65-F5344CB8AC3E}">
        <p14:creationId xmlns:p14="http://schemas.microsoft.com/office/powerpoint/2010/main" val="240001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16740</TotalTime>
  <Words>111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입원환자를 위한  딥러닝 기반 혈당 예측</vt:lpstr>
      <vt:lpstr>19.09.09 (월) 면담 정리</vt:lpstr>
      <vt:lpstr>초록 작성</vt:lpstr>
      <vt:lpstr>제 3장 : 그림 배치 변경</vt:lpstr>
      <vt:lpstr>실험결과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989</cp:revision>
  <cp:lastPrinted>2019-06-17T05:53:47Z</cp:lastPrinted>
  <dcterms:created xsi:type="dcterms:W3CDTF">2013-09-09T21:16:08Z</dcterms:created>
  <dcterms:modified xsi:type="dcterms:W3CDTF">2019-09-19T00:05:56Z</dcterms:modified>
</cp:coreProperties>
</file>