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72" r:id="rId3"/>
    <p:sldId id="478" r:id="rId4"/>
    <p:sldId id="473" r:id="rId5"/>
    <p:sldId id="479" r:id="rId6"/>
    <p:sldId id="474" r:id="rId7"/>
    <p:sldId id="475" r:id="rId8"/>
    <p:sldId id="476" r:id="rId9"/>
    <p:sldId id="477" r:id="rId10"/>
    <p:sldId id="480" r:id="rId11"/>
    <p:sldId id="481" r:id="rId12"/>
    <p:sldId id="482" r:id="rId13"/>
    <p:sldId id="393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CCCC"/>
    <a:srgbClr val="4472C4"/>
    <a:srgbClr val="ED7D31"/>
    <a:srgbClr val="E6E6E6"/>
    <a:srgbClr val="3A9D3A"/>
    <a:srgbClr val="FFFFFF"/>
    <a:srgbClr val="FF3333"/>
    <a:srgbClr val="0F6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6529" autoAdjust="0"/>
  </p:normalViewPr>
  <p:slideViewPr>
    <p:cSldViewPr>
      <p:cViewPr varScale="1">
        <p:scale>
          <a:sx n="81" d="100"/>
          <a:sy n="81" d="100"/>
        </p:scale>
        <p:origin x="102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lastic.co/guide/en/elasticsearch/hadoop/current/instal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hadoop/current/spark.html" TargetMode="External"/><Relationship Id="rId2" Type="http://schemas.openxmlformats.org/officeDocument/2006/relationships/hyperlink" Target="http://jason-heo.github.io/elasticsearch/2016/06/28/elasticsearch-with-spark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SPARK,</a:t>
            </a:r>
            <a:r>
              <a:rPr lang="ko-KR" altLang="en-US" sz="3600" dirty="0"/>
              <a:t> </a:t>
            </a:r>
            <a:r>
              <a:rPr lang="en-US" altLang="ko-KR" sz="3600" dirty="0"/>
              <a:t>ES</a:t>
            </a:r>
            <a:r>
              <a:rPr lang="ko-KR" altLang="en-US" sz="3600" dirty="0"/>
              <a:t>를 사용한 웹 로그 마이닝</a:t>
            </a:r>
            <a:br>
              <a:rPr lang="en-US" altLang="ko-KR" sz="3600" dirty="0"/>
            </a:br>
            <a:r>
              <a:rPr lang="en-US" altLang="ko-KR" sz="3600" dirty="0"/>
              <a:t>-spark-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19.09.26</a:t>
            </a:r>
          </a:p>
          <a:p>
            <a:r>
              <a:rPr lang="ko-KR" altLang="en-US" dirty="0"/>
              <a:t>이한범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Elasticsearch-Hadoop </a:t>
            </a:r>
          </a:p>
          <a:p>
            <a:pPr lvl="1"/>
            <a:r>
              <a:rPr lang="en-US" altLang="ko-KR" sz="2000" dirty="0"/>
              <a:t>ES</a:t>
            </a:r>
            <a:r>
              <a:rPr lang="ko-KR" altLang="en-US" sz="2000" dirty="0"/>
              <a:t>와 </a:t>
            </a:r>
            <a:r>
              <a:rPr lang="en-US" altLang="ko-KR" sz="2000" dirty="0"/>
              <a:t>Hadoop, Hadoop Echo System</a:t>
            </a:r>
            <a:r>
              <a:rPr lang="ko-KR" altLang="en-US" sz="2000" dirty="0"/>
              <a:t>과 연동 가능한 패키지 라이브러리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빌드 툴을 이용하는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같이 의존성 추가를 통해 사용할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그 외에는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 </a:t>
            </a:r>
            <a:r>
              <a:rPr lang="en-US" altLang="ko-KR" sz="2000" dirty="0"/>
              <a:t>(jar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소스 및 문서</a:t>
            </a:r>
            <a:r>
              <a:rPr lang="en-US" altLang="ko-KR" sz="2000" dirty="0"/>
              <a:t>) </a:t>
            </a:r>
            <a:r>
              <a:rPr lang="ko-KR" altLang="en-US" sz="2000" dirty="0"/>
              <a:t>다운로드</a:t>
            </a:r>
            <a:endParaRPr lang="en-US" altLang="ko-KR" sz="2000" dirty="0"/>
          </a:p>
          <a:p>
            <a:pPr lvl="1"/>
            <a:r>
              <a:rPr lang="ko-KR" altLang="en-US" sz="2000" dirty="0"/>
              <a:t>링크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err="1">
                <a:hlinkClick r:id="rId2"/>
              </a:rPr>
              <a:t>www.elastic.co</a:t>
            </a:r>
            <a:r>
              <a:rPr lang="en-US" altLang="ko-KR" sz="2000" dirty="0">
                <a:hlinkClick r:id="rId2"/>
              </a:rPr>
              <a:t>/guide/</a:t>
            </a:r>
            <a:r>
              <a:rPr lang="en-US" altLang="ko-KR" sz="2000" dirty="0" err="1">
                <a:hlinkClick r:id="rId2"/>
              </a:rPr>
              <a:t>en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elasticsearch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hadoop</a:t>
            </a:r>
            <a:r>
              <a:rPr lang="en-US" altLang="ko-KR" sz="2000" dirty="0">
                <a:hlinkClick r:id="rId2"/>
              </a:rPr>
              <a:t>/current/</a:t>
            </a:r>
            <a:r>
              <a:rPr lang="en-US" altLang="ko-KR" sz="2000" dirty="0" err="1">
                <a:hlinkClick r:id="rId2"/>
              </a:rPr>
              <a:t>install.html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 &amp; Spark</a:t>
            </a:r>
            <a:r>
              <a:rPr lang="ko-KR" altLang="en-US" dirty="0"/>
              <a:t>의 연동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D3438-B3C1-4925-90AF-BADDCFBE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276872"/>
            <a:ext cx="5686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Spark-Shell </a:t>
            </a:r>
            <a:r>
              <a:rPr lang="ko-KR" altLang="en-US" sz="2400" dirty="0"/>
              <a:t>사용시</a:t>
            </a:r>
            <a:endParaRPr lang="en-US" altLang="ko-KR" sz="2400" dirty="0"/>
          </a:p>
          <a:p>
            <a:pPr lvl="1"/>
            <a:r>
              <a:rPr lang="en-US" altLang="ko-KR" sz="2000" dirty="0"/>
              <a:t>--packages </a:t>
            </a:r>
            <a:r>
              <a:rPr lang="ko-KR" altLang="en-US" sz="2000" dirty="0"/>
              <a:t>옵션을 사용</a:t>
            </a:r>
            <a:r>
              <a:rPr lang="en-US" altLang="ko-KR" sz="2000" dirty="0"/>
              <a:t>, es-spark </a:t>
            </a:r>
            <a:r>
              <a:rPr lang="ko-KR" altLang="en-US" sz="2000" dirty="0"/>
              <a:t>의존성 추가 필요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ES</a:t>
            </a:r>
            <a:r>
              <a:rPr lang="ko-KR" altLang="en-US" sz="2000" dirty="0"/>
              <a:t> 연결을 위한 </a:t>
            </a:r>
            <a:r>
              <a:rPr lang="ko-KR" altLang="en-US" sz="2000" dirty="0" err="1"/>
              <a:t>패러미터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ES</a:t>
            </a:r>
            <a:r>
              <a:rPr lang="ko-KR" altLang="en-US" sz="2000" dirty="0"/>
              <a:t> 복구 </a:t>
            </a:r>
            <a:r>
              <a:rPr lang="en-US" altLang="ko-KR" sz="2000" dirty="0"/>
              <a:t>or </a:t>
            </a:r>
            <a:r>
              <a:rPr lang="ko-KR" altLang="en-US" sz="2000" dirty="0"/>
              <a:t>설치 후 테스트 진행 예정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 &amp; Spark</a:t>
            </a:r>
            <a:r>
              <a:rPr lang="ko-KR" altLang="en-US" dirty="0"/>
              <a:t>의 연동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6A38E2-F008-4A32-B0BC-54227D7D6151}"/>
              </a:ext>
            </a:extLst>
          </p:cNvPr>
          <p:cNvSpPr/>
          <p:nvPr/>
        </p:nvSpPr>
        <p:spPr>
          <a:xfrm>
            <a:off x="1435735" y="1916832"/>
            <a:ext cx="6840760" cy="648072"/>
          </a:xfrm>
          <a:prstGeom prst="rect">
            <a:avLst/>
          </a:prstGeom>
          <a:solidFill>
            <a:srgbClr val="FFFFCC"/>
          </a:solidFill>
          <a:ln w="381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$ spark-shell –-master yarn </a:t>
            </a:r>
            <a:b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</a:b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--packages="</a:t>
            </a:r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org.elasticsearch:elasticsearch-spark-20_2.11:6.6.2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"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502E27-C01D-4DDB-8F5F-13B6035325B0}"/>
              </a:ext>
            </a:extLst>
          </p:cNvPr>
          <p:cNvSpPr/>
          <p:nvPr/>
        </p:nvSpPr>
        <p:spPr>
          <a:xfrm>
            <a:off x="1404032" y="3068960"/>
            <a:ext cx="6840760" cy="2232248"/>
          </a:xfrm>
          <a:prstGeom prst="rect">
            <a:avLst/>
          </a:prstGeom>
          <a:solidFill>
            <a:srgbClr val="FFFFCC"/>
          </a:solidFill>
          <a:ln w="381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val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esConf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= Map(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   “</a:t>
            </a:r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es.nodes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” -&gt; “</a:t>
            </a:r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localhost:9200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" // es hostname </a:t>
            </a:r>
            <a:r>
              <a:rPr lang="ko-KR" altLang="en-US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지정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val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df = spark.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   read.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   format("</a:t>
            </a:r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org.elasticsearch.spark.sql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   options(</a:t>
            </a:r>
            <a:r>
              <a:rPr lang="en-US" altLang="ko-KR" sz="14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esConf</a:t>
            </a:r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).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   load(“apache/doc")</a:t>
            </a:r>
          </a:p>
        </p:txBody>
      </p:sp>
    </p:spTree>
    <p:extLst>
      <p:ext uri="{BB962C8B-B14F-4D97-AF65-F5344CB8AC3E}">
        <p14:creationId xmlns:p14="http://schemas.microsoft.com/office/powerpoint/2010/main" val="315570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참고 링크</a:t>
            </a:r>
            <a:endParaRPr lang="en-US" altLang="ko-KR" sz="2400" dirty="0"/>
          </a:p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err="1">
                <a:hlinkClick r:id="rId2"/>
              </a:rPr>
              <a:t>jason-heo.github.io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elasticsearch</a:t>
            </a:r>
            <a:r>
              <a:rPr lang="en-US" altLang="ko-KR" sz="2000" dirty="0">
                <a:hlinkClick r:id="rId2"/>
              </a:rPr>
              <a:t>/2016/06/28/</a:t>
            </a:r>
            <a:r>
              <a:rPr lang="en-US" altLang="ko-KR" sz="2000" dirty="0" err="1">
                <a:hlinkClick r:id="rId2"/>
              </a:rPr>
              <a:t>elasticsearch</a:t>
            </a:r>
            <a:r>
              <a:rPr lang="en-US" altLang="ko-KR" sz="2000" dirty="0">
                <a:hlinkClick r:id="rId2"/>
              </a:rPr>
              <a:t>-with-</a:t>
            </a:r>
            <a:r>
              <a:rPr lang="en-US" altLang="ko-KR" sz="2000" dirty="0" err="1">
                <a:hlinkClick r:id="rId2"/>
              </a:rPr>
              <a:t>spark.html</a:t>
            </a:r>
            <a:r>
              <a:rPr lang="en-US" altLang="ko-KR" sz="2000" dirty="0"/>
              <a:t> git blog (</a:t>
            </a:r>
            <a:r>
              <a:rPr lang="ko-KR" altLang="en-US" sz="2000" dirty="0"/>
              <a:t>한국어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err="1">
                <a:hlinkClick r:id="rId3"/>
              </a:rPr>
              <a:t>www.elastic.co</a:t>
            </a:r>
            <a:r>
              <a:rPr lang="en-US" altLang="ko-KR" sz="2000" dirty="0">
                <a:hlinkClick r:id="rId3"/>
              </a:rPr>
              <a:t>/guide/</a:t>
            </a:r>
            <a:r>
              <a:rPr lang="en-US" altLang="ko-KR" sz="2000" dirty="0" err="1">
                <a:hlinkClick r:id="rId3"/>
              </a:rPr>
              <a:t>en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elasticsearch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hadoop</a:t>
            </a:r>
            <a:r>
              <a:rPr lang="en-US" altLang="ko-KR" sz="2000" dirty="0">
                <a:hlinkClick r:id="rId3"/>
              </a:rPr>
              <a:t>/current/</a:t>
            </a:r>
            <a:r>
              <a:rPr lang="en-US" altLang="ko-KR" sz="2000" dirty="0" err="1">
                <a:hlinkClick r:id="rId3"/>
              </a:rPr>
              <a:t>spark.html</a:t>
            </a:r>
            <a:r>
              <a:rPr lang="en-US" altLang="ko-KR" sz="2000" dirty="0"/>
              <a:t> elastic </a:t>
            </a:r>
            <a:r>
              <a:rPr lang="ko-KR" altLang="en-US" sz="2000" dirty="0"/>
              <a:t>공식 </a:t>
            </a:r>
            <a:r>
              <a:rPr lang="en-US" altLang="ko-KR" sz="2000" dirty="0"/>
              <a:t>document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 &amp; Spark</a:t>
            </a:r>
            <a:r>
              <a:rPr lang="ko-KR" altLang="en-US" dirty="0"/>
              <a:t>의 연동</a:t>
            </a:r>
          </a:p>
        </p:txBody>
      </p:sp>
    </p:spTree>
    <p:extLst>
      <p:ext uri="{BB962C8B-B14F-4D97-AF65-F5344CB8AC3E}">
        <p14:creationId xmlns:p14="http://schemas.microsoft.com/office/powerpoint/2010/main" val="25250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ES</a:t>
            </a:r>
            <a:r>
              <a:rPr lang="ko-KR" altLang="en-US" sz="2400" dirty="0"/>
              <a:t>에서 작업한 </a:t>
            </a:r>
            <a:r>
              <a:rPr lang="en-US" altLang="ko-KR" sz="2400" dirty="0"/>
              <a:t>JSON </a:t>
            </a:r>
            <a:r>
              <a:rPr lang="ko-KR" altLang="en-US" sz="2400" dirty="0"/>
              <a:t>파일 </a:t>
            </a:r>
            <a:r>
              <a:rPr lang="en-US" altLang="ko-KR" sz="2400" dirty="0" err="1"/>
              <a:t>HDFS</a:t>
            </a:r>
            <a:r>
              <a:rPr lang="ko-KR" altLang="en-US" sz="2400" dirty="0"/>
              <a:t>에 업로드</a:t>
            </a:r>
            <a:endParaRPr lang="en-US" altLang="ko-KR" sz="2400" dirty="0"/>
          </a:p>
          <a:p>
            <a:pPr lvl="1"/>
            <a:r>
              <a:rPr lang="ko-KR" altLang="en-US" sz="2000" dirty="0"/>
              <a:t>차후 자동으로 업로드 할 수 있도록 바꿀 것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Spark</a:t>
            </a:r>
            <a:r>
              <a:rPr lang="ko-KR" altLang="en-US" sz="2400" dirty="0"/>
              <a:t>의 </a:t>
            </a:r>
            <a:r>
              <a:rPr lang="en-US" altLang="ko-KR" sz="2400" dirty="0"/>
              <a:t>Mining </a:t>
            </a:r>
            <a:r>
              <a:rPr lang="ko-KR" altLang="en-US" sz="2400" dirty="0"/>
              <a:t>작업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사용자 구분</a:t>
            </a:r>
            <a:endParaRPr lang="en-US" altLang="ko-KR" sz="2000" dirty="0"/>
          </a:p>
          <a:p>
            <a:pPr lvl="2"/>
            <a:r>
              <a:rPr lang="en-US" altLang="ko-KR" sz="1600" dirty="0"/>
              <a:t>User Agent, IP</a:t>
            </a:r>
          </a:p>
          <a:p>
            <a:pPr lvl="2"/>
            <a:r>
              <a:rPr lang="en-US" altLang="ko-KR" sz="1600" dirty="0"/>
              <a:t>Timestamp (</a:t>
            </a:r>
            <a:r>
              <a:rPr lang="ko-KR" altLang="en-US" sz="1600" dirty="0"/>
              <a:t>접속시간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2000" dirty="0"/>
              <a:t>사용자 구분 결과</a:t>
            </a:r>
            <a:endParaRPr lang="en-US" altLang="ko-KR" sz="2000" dirty="0"/>
          </a:p>
          <a:p>
            <a:pPr lvl="2"/>
            <a:r>
              <a:rPr lang="ko-KR" altLang="en-US" sz="1600" dirty="0"/>
              <a:t>봇 </a:t>
            </a:r>
            <a:r>
              <a:rPr lang="en-US" altLang="ko-KR" sz="1600" dirty="0"/>
              <a:t>(</a:t>
            </a:r>
            <a:r>
              <a:rPr lang="ko-KR" altLang="en-US" sz="1600" dirty="0"/>
              <a:t>검색엔진</a:t>
            </a:r>
            <a:r>
              <a:rPr lang="en-US" altLang="ko-KR" sz="1600" dirty="0"/>
              <a:t>, </a:t>
            </a:r>
            <a:r>
              <a:rPr lang="ko-KR" altLang="en-US" sz="1600" dirty="0"/>
              <a:t>해킹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600" dirty="0"/>
              <a:t>일반사용자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19.09.09 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면담 정리</a:t>
            </a:r>
          </a:p>
        </p:txBody>
      </p:sp>
    </p:spTree>
    <p:extLst>
      <p:ext uri="{BB962C8B-B14F-4D97-AF65-F5344CB8AC3E}">
        <p14:creationId xmlns:p14="http://schemas.microsoft.com/office/powerpoint/2010/main" val="28354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Kafka Cluster</a:t>
            </a:r>
            <a:r>
              <a:rPr lang="ko-KR" altLang="en-US" dirty="0"/>
              <a:t>에 설치 된 </a:t>
            </a:r>
            <a:r>
              <a:rPr lang="en-US" altLang="ko-KR" dirty="0"/>
              <a:t>ES </a:t>
            </a:r>
            <a:r>
              <a:rPr lang="ko-KR" altLang="en-US" dirty="0"/>
              <a:t>문제점 확인 中</a:t>
            </a:r>
            <a:endParaRPr lang="en-US" altLang="ko-KR" dirty="0"/>
          </a:p>
          <a:p>
            <a:pPr lvl="1"/>
            <a:r>
              <a:rPr lang="ko-KR" altLang="en-US" dirty="0"/>
              <a:t>과거 솔루션</a:t>
            </a:r>
            <a:endParaRPr lang="en-US" altLang="ko-KR" dirty="0"/>
          </a:p>
          <a:p>
            <a:pPr lvl="2"/>
            <a:r>
              <a:rPr lang="en-US" altLang="ko-KR" dirty="0" err="1"/>
              <a:t>JVM</a:t>
            </a:r>
            <a:r>
              <a:rPr lang="en-US" altLang="ko-KR" dirty="0"/>
              <a:t> Heap Size</a:t>
            </a:r>
            <a:r>
              <a:rPr lang="ko-KR" altLang="en-US" dirty="0"/>
              <a:t>의 부족으로 인해 정상적인 실행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ELK/</a:t>
            </a:r>
            <a:r>
              <a:rPr lang="en-US" altLang="ko-KR" dirty="0" err="1"/>
              <a:t>elasticsearch</a:t>
            </a:r>
            <a:r>
              <a:rPr lang="en-US" altLang="ko-KR" dirty="0"/>
              <a:t>-6.3.0/config/</a:t>
            </a:r>
            <a:r>
              <a:rPr lang="en-US" altLang="ko-KR" dirty="0" err="1"/>
              <a:t>jvm.option</a:t>
            </a:r>
            <a:r>
              <a:rPr lang="ko-KR" altLang="en-US" dirty="0"/>
              <a:t> 파일 설정</a:t>
            </a:r>
            <a:br>
              <a:rPr lang="en-US" altLang="ko-KR" dirty="0"/>
            </a:br>
            <a:r>
              <a:rPr lang="ko-KR" altLang="en-US" dirty="0"/>
              <a:t>해당 파일에서 최대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Heap Mem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현재 문제사항</a:t>
            </a:r>
            <a:endParaRPr lang="en-US" altLang="ko-KR" dirty="0"/>
          </a:p>
          <a:p>
            <a:pPr lvl="2"/>
            <a:r>
              <a:rPr lang="en-US" altLang="ko-KR" dirty="0"/>
              <a:t>Kafka </a:t>
            </a:r>
            <a:r>
              <a:rPr lang="ko-KR" altLang="en-US" dirty="0"/>
              <a:t>새 버전 설치를 위해 백업 후 삭제하는 과정 중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ES </a:t>
            </a:r>
            <a:r>
              <a:rPr lang="ko-KR" altLang="en-US" dirty="0"/>
              <a:t>구동 중에 </a:t>
            </a:r>
            <a:r>
              <a:rPr lang="en-US" altLang="ko-KR" dirty="0"/>
              <a:t>ELK </a:t>
            </a:r>
            <a:r>
              <a:rPr lang="ko-KR" altLang="en-US" dirty="0"/>
              <a:t>파일 같이 삭제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증상은 이전과 유사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백두산 </a:t>
            </a:r>
            <a:r>
              <a:rPr lang="en-US" altLang="ko-KR" dirty="0"/>
              <a:t>(12) </a:t>
            </a:r>
            <a:r>
              <a:rPr lang="ko-KR" altLang="en-US" dirty="0"/>
              <a:t>컴퓨터에 설치 진행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4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Scala </a:t>
            </a:r>
            <a:r>
              <a:rPr lang="ko-KR" altLang="en-US" sz="2400" dirty="0"/>
              <a:t>언어로 작성 및 </a:t>
            </a:r>
            <a:r>
              <a:rPr lang="en-US" altLang="ko-KR" sz="2400" dirty="0"/>
              <a:t>Zeppelin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spark : 2.3.3-</a:t>
            </a:r>
            <a:r>
              <a:rPr lang="en-US" altLang="ko-KR" sz="2000" dirty="0" err="1"/>
              <a:t>hadoop2.7</a:t>
            </a:r>
            <a:r>
              <a:rPr lang="en-US" altLang="ko-KR" sz="2000" dirty="0"/>
              <a:t>	</a:t>
            </a:r>
          </a:p>
          <a:p>
            <a:pPr lvl="1"/>
            <a:r>
              <a:rPr lang="en-US" altLang="ko-KR" sz="2000" dirty="0" err="1"/>
              <a:t>scala</a:t>
            </a:r>
            <a:r>
              <a:rPr lang="en-US" altLang="ko-KR" sz="2000" dirty="0"/>
              <a:t> : 2.11.4</a:t>
            </a:r>
          </a:p>
          <a:p>
            <a:pPr lvl="1"/>
            <a:r>
              <a:rPr lang="en-US" altLang="ko-KR" sz="2000" dirty="0"/>
              <a:t>Zeppelin : 0.8.0</a:t>
            </a:r>
          </a:p>
          <a:p>
            <a:r>
              <a:rPr lang="ko-KR" altLang="en-US" sz="2400" dirty="0"/>
              <a:t>다음과 같은 </a:t>
            </a:r>
            <a:r>
              <a:rPr lang="en-US" altLang="ko-KR" sz="2400" dirty="0"/>
              <a:t>JSON </a:t>
            </a:r>
            <a:r>
              <a:rPr lang="ko-KR" altLang="en-US" sz="2400" dirty="0"/>
              <a:t>파일 </a:t>
            </a:r>
            <a:r>
              <a:rPr lang="en-US" altLang="ko-KR" sz="2400" dirty="0" err="1"/>
              <a:t>HDFS</a:t>
            </a:r>
            <a:r>
              <a:rPr lang="ko-KR" altLang="en-US" sz="2400" dirty="0"/>
              <a:t>에 적재</a:t>
            </a:r>
            <a:endParaRPr lang="en-US" altLang="ko-KR" sz="2400" dirty="0"/>
          </a:p>
          <a:p>
            <a:pPr lvl="1"/>
            <a:r>
              <a:rPr lang="ko-KR" altLang="en-US" sz="2000" dirty="0"/>
              <a:t>예시 파일로</a:t>
            </a:r>
            <a:r>
              <a:rPr lang="en-US" altLang="ko-KR" sz="2000" dirty="0"/>
              <a:t>, 10</a:t>
            </a:r>
            <a:r>
              <a:rPr lang="ko-KR" altLang="en-US" sz="2000" dirty="0"/>
              <a:t>개의 로그로 테스팅</a:t>
            </a:r>
            <a:endParaRPr lang="en-US" altLang="ko-KR" sz="2000" dirty="0"/>
          </a:p>
          <a:p>
            <a:pPr lvl="1"/>
            <a:r>
              <a:rPr lang="ko-KR" altLang="en-US" sz="2000" dirty="0"/>
              <a:t>단</a:t>
            </a:r>
            <a:r>
              <a:rPr lang="en-US" altLang="ko-KR" sz="2000" dirty="0"/>
              <a:t>, Timestamp</a:t>
            </a:r>
            <a:r>
              <a:rPr lang="ko-KR" altLang="en-US" sz="2000" dirty="0"/>
              <a:t>의 값이 변환 불가능한 형태이므로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현재는 수작업으로 변환시켜주어 저장하였음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SQL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ADA0C-FFB7-4ACF-BA71-AF5924B5F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07"/>
          <a:stretch/>
        </p:blipFill>
        <p:spPr>
          <a:xfrm>
            <a:off x="682947" y="4155464"/>
            <a:ext cx="8137525" cy="17205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354DE0-08A2-4DF6-A2E2-EE918729D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65"/>
          <a:stretch/>
        </p:blipFill>
        <p:spPr>
          <a:xfrm>
            <a:off x="893550" y="6020038"/>
            <a:ext cx="7448550" cy="5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프로그램을 작성하여</a:t>
            </a:r>
            <a:r>
              <a:rPr lang="en-US" altLang="ko-KR" dirty="0"/>
              <a:t>, log</a:t>
            </a:r>
            <a:r>
              <a:rPr lang="ko-KR" altLang="en-US" dirty="0"/>
              <a:t>파일을 원하는 속성만 사용할 수 있도록 구성</a:t>
            </a:r>
            <a:endParaRPr lang="en-US" altLang="ko-KR" dirty="0"/>
          </a:p>
          <a:p>
            <a:pPr lvl="1"/>
            <a:r>
              <a:rPr lang="en-US" altLang="ko-KR" dirty="0"/>
              <a:t>Ip, OS, state(200,300,400...), timestamp, URL</a:t>
            </a:r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형태로 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수작업으로 </a:t>
            </a:r>
            <a:r>
              <a:rPr lang="en-US" altLang="ko-KR" dirty="0" err="1"/>
              <a:t>HDFS</a:t>
            </a:r>
            <a:r>
              <a:rPr lang="ko-KR" altLang="en-US" dirty="0"/>
              <a:t>에 업로드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Pyspark</a:t>
            </a:r>
            <a:r>
              <a:rPr lang="ko-KR" altLang="en-US" dirty="0"/>
              <a:t>의 경우 구동하나</a:t>
            </a:r>
            <a:r>
              <a:rPr lang="en-US" altLang="ko-KR" dirty="0"/>
              <a:t>, master</a:t>
            </a:r>
            <a:r>
              <a:rPr lang="ko-KR" altLang="en-US" dirty="0"/>
              <a:t>와 </a:t>
            </a:r>
            <a:r>
              <a:rPr lang="en-US" altLang="ko-KR" dirty="0"/>
              <a:t>slave</a:t>
            </a:r>
            <a:r>
              <a:rPr lang="ko-KR" altLang="en-US" dirty="0"/>
              <a:t>에서 사용하는 </a:t>
            </a:r>
            <a:r>
              <a:rPr lang="en-US" altLang="ko-KR" dirty="0"/>
              <a:t>python </a:t>
            </a:r>
            <a:r>
              <a:rPr lang="ko-KR" altLang="en-US" dirty="0"/>
              <a:t>버전의 불일치</a:t>
            </a:r>
            <a:endParaRPr lang="en-US" altLang="ko-KR" dirty="0"/>
          </a:p>
          <a:p>
            <a:r>
              <a:rPr lang="ko-KR" altLang="en-US" dirty="0"/>
              <a:t>원인 파악</a:t>
            </a:r>
            <a:r>
              <a:rPr lang="en-US" altLang="ko-KR" dirty="0"/>
              <a:t> o, </a:t>
            </a:r>
            <a:r>
              <a:rPr lang="ko-KR" altLang="en-US" dirty="0"/>
              <a:t>차후 </a:t>
            </a:r>
            <a:r>
              <a:rPr lang="ko-KR" altLang="en-US" dirty="0" err="1"/>
              <a:t>파이썬과</a:t>
            </a:r>
            <a:r>
              <a:rPr lang="ko-KR" altLang="en-US" dirty="0"/>
              <a:t> 각종 라이브러리 버전 통일예정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로그파일 적재 및 </a:t>
            </a:r>
            <a:r>
              <a:rPr lang="en-US" altLang="ko-KR" dirty="0" err="1"/>
              <a:t>pyspark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45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Zeppelin </a:t>
            </a:r>
            <a:r>
              <a:rPr lang="ko-KR" altLang="en-US" dirty="0"/>
              <a:t>상에서 </a:t>
            </a:r>
            <a:r>
              <a:rPr lang="en-US" altLang="ko-KR" dirty="0" err="1"/>
              <a:t>Dataframe</a:t>
            </a:r>
            <a:r>
              <a:rPr lang="ko-KR" altLang="en-US" dirty="0"/>
              <a:t>화</a:t>
            </a:r>
            <a:endParaRPr lang="en-US" altLang="ko-KR" dirty="0"/>
          </a:p>
          <a:p>
            <a:pPr lvl="1"/>
            <a:r>
              <a:rPr lang="en-US" altLang="ko-KR" dirty="0"/>
              <a:t>OS, URL, IP, State, </a:t>
            </a:r>
            <a:r>
              <a:rPr lang="en-US" altLang="ko-KR" dirty="0" err="1"/>
              <a:t>Timestame</a:t>
            </a:r>
            <a:r>
              <a:rPr lang="en-US" altLang="ko-KR" dirty="0"/>
              <a:t>(Unix)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쿼리문에서 문자열 일치를 통해 구분</a:t>
            </a:r>
            <a:endParaRPr lang="en-US" altLang="ko-KR" dirty="0"/>
          </a:p>
          <a:p>
            <a:pPr lvl="2"/>
            <a:r>
              <a:rPr lang="en-US" altLang="ko-KR" dirty="0"/>
              <a:t>WHERE ___ LIKE ‘%___%’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SQL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EE806C-8CD4-4ADE-ADFB-BF30336E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162675" cy="2009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A8A4EC-B848-4556-85AB-DC6F3F07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24" y="5228543"/>
            <a:ext cx="4448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HDFS</a:t>
            </a:r>
            <a:r>
              <a:rPr lang="ko-KR" altLang="en-US" dirty="0"/>
              <a:t>상에 </a:t>
            </a:r>
            <a:r>
              <a:rPr lang="en-US" altLang="ko-KR" dirty="0"/>
              <a:t>JSON Format</a:t>
            </a:r>
            <a:r>
              <a:rPr lang="ko-KR" altLang="en-US" dirty="0"/>
              <a:t>으로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SQL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A049D2-2E93-44C0-8FFE-5ECF3FBE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1700808"/>
            <a:ext cx="4814249" cy="8640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287530-2502-43F5-B280-B6630168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68" y="2717630"/>
            <a:ext cx="7786688" cy="31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Timestamp</a:t>
            </a:r>
            <a:r>
              <a:rPr lang="ko-KR" altLang="en-US" dirty="0"/>
              <a:t>를 사용하여 어떻게 </a:t>
            </a:r>
            <a:r>
              <a:rPr lang="en-US" altLang="ko-KR" dirty="0"/>
              <a:t>Bot</a:t>
            </a:r>
            <a:r>
              <a:rPr lang="ko-KR" altLang="en-US" dirty="0"/>
              <a:t>을 구분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동일 </a:t>
            </a:r>
            <a:r>
              <a:rPr lang="en-US" altLang="ko-KR" dirty="0"/>
              <a:t>IP, </a:t>
            </a:r>
            <a:r>
              <a:rPr lang="ko-KR" altLang="en-US" dirty="0"/>
              <a:t>동일 </a:t>
            </a:r>
            <a:r>
              <a:rPr lang="en-US" altLang="ko-KR" dirty="0"/>
              <a:t>OS</a:t>
            </a:r>
            <a:r>
              <a:rPr lang="ko-KR" altLang="en-US" dirty="0"/>
              <a:t>이며 연도 일자 시간이 동일할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분의 차이가 </a:t>
            </a:r>
            <a:r>
              <a:rPr lang="en-US" altLang="ko-KR" dirty="0"/>
              <a:t>5</a:t>
            </a:r>
            <a:r>
              <a:rPr lang="ko-KR" altLang="en-US" dirty="0"/>
              <a:t>분 이내일 경우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다음과 같은 경우</a:t>
            </a:r>
            <a:r>
              <a:rPr lang="en-US" altLang="ko-KR" dirty="0"/>
              <a:t>, </a:t>
            </a:r>
            <a:r>
              <a:rPr lang="ko-KR" altLang="en-US" dirty="0"/>
              <a:t>어떤 식으로 그룹화 해야 하는지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1A085-AB5F-462B-B68F-21B9A929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4" y="2780928"/>
            <a:ext cx="8255465" cy="24052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EFAB16-CD64-42BF-92DF-D54886B29775}"/>
              </a:ext>
            </a:extLst>
          </p:cNvPr>
          <p:cNvSpPr/>
          <p:nvPr/>
        </p:nvSpPr>
        <p:spPr>
          <a:xfrm>
            <a:off x="755650" y="3983576"/>
            <a:ext cx="8255465" cy="525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1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JSON Format</a:t>
            </a:r>
            <a:r>
              <a:rPr lang="ko-KR" altLang="en-US" dirty="0"/>
              <a:t>으로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시간에 따른 </a:t>
            </a:r>
            <a:r>
              <a:rPr lang="en-US" altLang="ko-KR" dirty="0"/>
              <a:t>Bot </a:t>
            </a:r>
            <a:r>
              <a:rPr lang="ko-KR" altLang="en-US" dirty="0"/>
              <a:t>판별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접근 </a:t>
            </a:r>
            <a:r>
              <a:rPr lang="en-US" altLang="ko-KR" dirty="0"/>
              <a:t>URL</a:t>
            </a:r>
            <a:r>
              <a:rPr lang="ko-KR" altLang="en-US" dirty="0"/>
              <a:t>에 따른 </a:t>
            </a:r>
            <a:r>
              <a:rPr lang="en-US" altLang="ko-KR" dirty="0"/>
              <a:t>Bot </a:t>
            </a:r>
            <a:r>
              <a:rPr lang="ko-KR" altLang="en-US" dirty="0"/>
              <a:t>판별</a:t>
            </a:r>
            <a:r>
              <a:rPr lang="en-US" altLang="ko-KR" dirty="0"/>
              <a:t>, root </a:t>
            </a:r>
            <a:r>
              <a:rPr lang="ko-KR" altLang="en-US" dirty="0"/>
              <a:t>접속 시도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결과물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5769E5-2D34-41E5-9D41-D62B1C6C2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37877"/>
              </p:ext>
            </p:extLst>
          </p:nvPr>
        </p:nvGraphicFramePr>
        <p:xfrm>
          <a:off x="1152002" y="2132856"/>
          <a:ext cx="73448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589246328"/>
                    </a:ext>
                  </a:extLst>
                </a:gridCol>
                <a:gridCol w="1468964">
                  <a:extLst>
                    <a:ext uri="{9D8B030D-6E8A-4147-A177-3AD203B41FA5}">
                      <a16:colId xmlns:a16="http://schemas.microsoft.com/office/drawing/2014/main" val="3525840980"/>
                    </a:ext>
                  </a:extLst>
                </a:gridCol>
                <a:gridCol w="1468964">
                  <a:extLst>
                    <a:ext uri="{9D8B030D-6E8A-4147-A177-3AD203B41FA5}">
                      <a16:colId xmlns:a16="http://schemas.microsoft.com/office/drawing/2014/main" val="1687254832"/>
                    </a:ext>
                  </a:extLst>
                </a:gridCol>
                <a:gridCol w="1468964">
                  <a:extLst>
                    <a:ext uri="{9D8B030D-6E8A-4147-A177-3AD203B41FA5}">
                      <a16:colId xmlns:a16="http://schemas.microsoft.com/office/drawing/2014/main" val="1046252963"/>
                    </a:ext>
                  </a:extLst>
                </a:gridCol>
                <a:gridCol w="1468964">
                  <a:extLst>
                    <a:ext uri="{9D8B030D-6E8A-4147-A177-3AD203B41FA5}">
                      <a16:colId xmlns:a16="http://schemas.microsoft.com/office/drawing/2014/main" val="802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connect_start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connect_end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connect_try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_count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46.229.168.XXX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Ubuntu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2019-09-16 02:26:56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2019-09-16 02:26:57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1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125.209.235.XXX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2019-09-16 02:27:00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2019-09-16 02:27:06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5816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8410D0-6DB4-4282-9BC7-B49582D9F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90889"/>
              </p:ext>
            </p:extLst>
          </p:nvPr>
        </p:nvGraphicFramePr>
        <p:xfrm>
          <a:off x="1152002" y="4488026"/>
          <a:ext cx="44281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37">
                  <a:extLst>
                    <a:ext uri="{9D8B030D-6E8A-4147-A177-3AD203B41FA5}">
                      <a16:colId xmlns:a16="http://schemas.microsoft.com/office/drawing/2014/main" val="2589246328"/>
                    </a:ext>
                  </a:extLst>
                </a:gridCol>
                <a:gridCol w="1476037">
                  <a:extLst>
                    <a:ext uri="{9D8B030D-6E8A-4147-A177-3AD203B41FA5}">
                      <a16:colId xmlns:a16="http://schemas.microsoft.com/office/drawing/2014/main" val="2751836995"/>
                    </a:ext>
                  </a:extLst>
                </a:gridCol>
                <a:gridCol w="1476037">
                  <a:extLst>
                    <a:ext uri="{9D8B030D-6E8A-4147-A177-3AD203B41FA5}">
                      <a16:colId xmlns:a16="http://schemas.microsoft.com/office/drawing/2014/main" val="168725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reason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46.229.168.XXX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Ubuntu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connect : 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phpadmin.php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1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125.209.235.XXX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try_login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root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5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44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16858</TotalTime>
  <Words>486</Words>
  <Application>Microsoft Office PowerPoint</Application>
  <PresentationFormat>화면 슬라이드 쇼(4:3)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HY헤드라인M</vt:lpstr>
      <vt:lpstr>굴림</vt:lpstr>
      <vt:lpstr>맑은 고딕</vt:lpstr>
      <vt:lpstr>한컴 윤고딕 230</vt:lpstr>
      <vt:lpstr>Arial</vt:lpstr>
      <vt:lpstr>Consolas</vt:lpstr>
      <vt:lpstr>Times New Roman</vt:lpstr>
      <vt:lpstr>Wingdings</vt:lpstr>
      <vt:lpstr>Default Theme</vt:lpstr>
      <vt:lpstr>SPARK, ES를 사용한 웹 로그 마이닝 -spark-</vt:lpstr>
      <vt:lpstr>19.09.09 (월) 면담 정리</vt:lpstr>
      <vt:lpstr>ES</vt:lpstr>
      <vt:lpstr>Spark SQL </vt:lpstr>
      <vt:lpstr>로그파일 적재 및 pyspark</vt:lpstr>
      <vt:lpstr>Spark SQL </vt:lpstr>
      <vt:lpstr>Spark SQL </vt:lpstr>
      <vt:lpstr>문제점</vt:lpstr>
      <vt:lpstr>예상 결과물</vt:lpstr>
      <vt:lpstr>ES &amp; Spark의 연동</vt:lpstr>
      <vt:lpstr>ES &amp; Spark의 연동</vt:lpstr>
      <vt:lpstr>ES &amp; Spark의 연동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1000</cp:revision>
  <cp:lastPrinted>2019-06-17T05:53:47Z</cp:lastPrinted>
  <dcterms:created xsi:type="dcterms:W3CDTF">2013-09-09T21:16:08Z</dcterms:created>
  <dcterms:modified xsi:type="dcterms:W3CDTF">2019-09-25T19:52:00Z</dcterms:modified>
</cp:coreProperties>
</file>