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472" r:id="rId3"/>
    <p:sldId id="473" r:id="rId4"/>
    <p:sldId id="474" r:id="rId5"/>
    <p:sldId id="476" r:id="rId6"/>
    <p:sldId id="478" r:id="rId7"/>
    <p:sldId id="475" r:id="rId8"/>
    <p:sldId id="477" r:id="rId9"/>
    <p:sldId id="479" r:id="rId10"/>
    <p:sldId id="393" r:id="rId11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CCCC"/>
    <a:srgbClr val="4472C4"/>
    <a:srgbClr val="ED7D31"/>
    <a:srgbClr val="E6E6E6"/>
    <a:srgbClr val="3A9D3A"/>
    <a:srgbClr val="FFFFFF"/>
    <a:srgbClr val="FF3333"/>
    <a:srgbClr val="0F6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4" autoAdjust="0"/>
    <p:restoredTop sz="96529" autoAdjust="0"/>
  </p:normalViewPr>
  <p:slideViewPr>
    <p:cSldViewPr>
      <p:cViewPr varScale="1">
        <p:scale>
          <a:sx n="114" d="100"/>
          <a:sy n="114" d="100"/>
        </p:scale>
        <p:origin x="17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38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2950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184" tIns="44591" rIns="89184" bIns="4459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508" y="4713880"/>
            <a:ext cx="5431138" cy="4466026"/>
          </a:xfrm>
          <a:prstGeom prst="rect">
            <a:avLst/>
          </a:prstGeom>
        </p:spPr>
        <p:txBody>
          <a:bodyPr vert="horz" lIns="89184" tIns="44591" rIns="89184" bIns="4459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38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 sz="3600" dirty="0"/>
              <a:t>세션 분류 </a:t>
            </a:r>
            <a:r>
              <a:rPr lang="en-US" altLang="ko-KR" sz="3600" dirty="0"/>
              <a:t>&amp; JSON export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/>
              <a:t>19.10.31</a:t>
            </a:r>
            <a:endParaRPr lang="en-US" altLang="ko-KR" dirty="0"/>
          </a:p>
          <a:p>
            <a:r>
              <a:rPr lang="ko-KR" altLang="en-US" dirty="0"/>
              <a:t>이한범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Session </a:t>
            </a:r>
            <a:r>
              <a:rPr lang="ko-KR" altLang="en-US" sz="2400" dirty="0"/>
              <a:t>구분</a:t>
            </a:r>
            <a:endParaRPr lang="en-US" altLang="ko-KR" sz="2400" dirty="0"/>
          </a:p>
          <a:p>
            <a:pPr lvl="1"/>
            <a:r>
              <a:rPr lang="ko-KR" altLang="en-US" sz="2000" dirty="0"/>
              <a:t>새로운 </a:t>
            </a:r>
            <a:r>
              <a:rPr lang="en-US" altLang="ko-KR" sz="2000" dirty="0"/>
              <a:t>Column</a:t>
            </a:r>
            <a:r>
              <a:rPr lang="ko-KR" altLang="en-US" sz="2000" dirty="0"/>
              <a:t>으로 추가</a:t>
            </a:r>
            <a:endParaRPr lang="en-US" altLang="ko-KR" sz="2000" dirty="0"/>
          </a:p>
          <a:p>
            <a:pPr lvl="1"/>
            <a:r>
              <a:rPr lang="ko-KR" altLang="en-US" sz="2000" dirty="0"/>
              <a:t>더미 데이터로 테스트 </a:t>
            </a:r>
            <a:r>
              <a:rPr lang="en-US" altLang="ko-KR" sz="2000" dirty="0"/>
              <a:t>(</a:t>
            </a:r>
            <a:r>
              <a:rPr lang="ko-KR" altLang="en-US" sz="2000" dirty="0"/>
              <a:t>로그 </a:t>
            </a:r>
            <a:r>
              <a:rPr lang="en-US" altLang="ko-KR" sz="2000" dirty="0"/>
              <a:t>10</a:t>
            </a:r>
            <a:r>
              <a:rPr lang="ko-KR" altLang="en-US" sz="2000" dirty="0"/>
              <a:t>줄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사용자 별 검색 및 사용자 별 </a:t>
            </a:r>
            <a:r>
              <a:rPr lang="en-US" altLang="ko-KR" sz="2000" dirty="0"/>
              <a:t>Session </a:t>
            </a:r>
            <a:r>
              <a:rPr lang="ko-KR" altLang="en-US" sz="2000" dirty="0"/>
              <a:t>구분</a:t>
            </a:r>
            <a:endParaRPr lang="en-US" altLang="ko-KR" sz="2000" dirty="0"/>
          </a:p>
          <a:p>
            <a:pPr lvl="2"/>
            <a:r>
              <a:rPr lang="ko-KR" altLang="en-US" sz="1600" dirty="0"/>
              <a:t>정수로 구분</a:t>
            </a:r>
            <a:r>
              <a:rPr lang="en-US" altLang="ko-KR" sz="1600" dirty="0"/>
              <a:t>, </a:t>
            </a:r>
            <a:r>
              <a:rPr lang="ko-KR" altLang="en-US" sz="1600" dirty="0"/>
              <a:t>동일 세션은 동일 숫자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r>
              <a:rPr lang="ko-KR" altLang="en-US" sz="2400" dirty="0"/>
              <a:t>타임스탬프를 </a:t>
            </a:r>
            <a:r>
              <a:rPr lang="en-US" altLang="ko-KR" sz="2400" dirty="0"/>
              <a:t>datetime </a:t>
            </a:r>
            <a:r>
              <a:rPr lang="ko-KR" altLang="en-US" sz="2400" dirty="0"/>
              <a:t>객체로 변환</a:t>
            </a:r>
            <a:endParaRPr lang="en-US" altLang="ko-KR" sz="2400" dirty="0"/>
          </a:p>
          <a:p>
            <a:pPr lvl="1"/>
            <a:r>
              <a:rPr lang="ko-KR" altLang="en-US" sz="2000" dirty="0"/>
              <a:t>변환 된 값을 새로운 </a:t>
            </a:r>
            <a:r>
              <a:rPr lang="en-US" altLang="ko-KR" sz="2000" dirty="0"/>
              <a:t>Column</a:t>
            </a:r>
            <a:r>
              <a:rPr lang="ko-KR" altLang="en-US" sz="2000" dirty="0"/>
              <a:t>으로 추가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JSON </a:t>
            </a:r>
            <a:r>
              <a:rPr lang="ko-KR" altLang="en-US" sz="2400" dirty="0"/>
              <a:t>타입의 파일로 내보내기</a:t>
            </a:r>
            <a:endParaRPr lang="en-US" altLang="ko-KR" sz="2400" dirty="0"/>
          </a:p>
          <a:p>
            <a:pPr lvl="1"/>
            <a:r>
              <a:rPr lang="ko-KR" altLang="en-US" sz="2000" dirty="0"/>
              <a:t>하나의 파일로 만들어 내보내기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</p:spTree>
    <p:extLst>
      <p:ext uri="{BB962C8B-B14F-4D97-AF65-F5344CB8AC3E}">
        <p14:creationId xmlns:p14="http://schemas.microsoft.com/office/powerpoint/2010/main" val="283541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Session </a:t>
            </a:r>
            <a:r>
              <a:rPr lang="ko-KR" altLang="en-US" sz="2400" dirty="0"/>
              <a:t>구분</a:t>
            </a:r>
            <a:endParaRPr lang="en-US" altLang="ko-KR" sz="2400" dirty="0"/>
          </a:p>
          <a:p>
            <a:pPr lvl="1"/>
            <a:r>
              <a:rPr lang="ko-KR" altLang="en-US" sz="2000" dirty="0"/>
              <a:t>더미 데이터로 테스트 </a:t>
            </a:r>
            <a:r>
              <a:rPr lang="en-US" altLang="ko-KR" sz="2000" dirty="0"/>
              <a:t>(</a:t>
            </a:r>
            <a:r>
              <a:rPr lang="ko-KR" altLang="en-US" sz="2000" dirty="0"/>
              <a:t>로그 </a:t>
            </a:r>
            <a:r>
              <a:rPr lang="en-US" altLang="ko-KR" sz="2000" dirty="0"/>
              <a:t>10</a:t>
            </a:r>
            <a:r>
              <a:rPr lang="ko-KR" altLang="en-US" sz="2000" dirty="0"/>
              <a:t>줄</a:t>
            </a:r>
            <a:r>
              <a:rPr lang="en-US" altLang="ko-KR" sz="2000" dirty="0"/>
              <a:t>)</a:t>
            </a:r>
          </a:p>
          <a:p>
            <a:pPr lvl="2"/>
            <a:r>
              <a:rPr lang="ko-KR" altLang="en-US" sz="1600" dirty="0"/>
              <a:t>유저 </a:t>
            </a:r>
            <a:r>
              <a:rPr lang="en-US" altLang="ko-KR" sz="1600" dirty="0"/>
              <a:t>&amp; </a:t>
            </a:r>
            <a:r>
              <a:rPr lang="ko-KR" altLang="en-US" sz="1600" dirty="0"/>
              <a:t>세션 구분이 되는 모습을 보이게 하기 위해 데이터 수정</a:t>
            </a:r>
            <a:endParaRPr lang="en-US" altLang="ko-KR" sz="1600" dirty="0"/>
          </a:p>
          <a:p>
            <a:pPr lvl="1"/>
            <a:r>
              <a:rPr lang="ko-KR" altLang="en-US" sz="2000" dirty="0"/>
              <a:t>사용자 별 검색 및 사용자 별 </a:t>
            </a:r>
            <a:r>
              <a:rPr lang="en-US" altLang="ko-KR" sz="2000" dirty="0"/>
              <a:t>Session </a:t>
            </a:r>
            <a:r>
              <a:rPr lang="ko-KR" altLang="en-US" sz="2000" dirty="0"/>
              <a:t>구분</a:t>
            </a:r>
            <a:endParaRPr lang="en-US" altLang="ko-KR" sz="2000" dirty="0"/>
          </a:p>
          <a:p>
            <a:pPr lvl="2"/>
            <a:r>
              <a:rPr lang="ko-KR" altLang="en-US" sz="1600" dirty="0"/>
              <a:t>정수로 구분</a:t>
            </a:r>
            <a:r>
              <a:rPr lang="en-US" altLang="ko-KR" sz="1600" dirty="0"/>
              <a:t>, </a:t>
            </a:r>
            <a:r>
              <a:rPr lang="ko-KR" altLang="en-US" sz="1600" dirty="0"/>
              <a:t>동일 세션은 동일 숫자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 </a:t>
            </a:r>
            <a:r>
              <a:rPr lang="ko-KR" altLang="en-US" dirty="0"/>
              <a:t>구분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366379-D897-4220-A83E-EF110B838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05" y="3068960"/>
            <a:ext cx="3952875" cy="1171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993398-2854-40F5-9CA0-AF166FF481C4}"/>
              </a:ext>
            </a:extLst>
          </p:cNvPr>
          <p:cNvSpPr txBox="1"/>
          <p:nvPr/>
        </p:nvSpPr>
        <p:spPr>
          <a:xfrm>
            <a:off x="5173799" y="3131527"/>
            <a:ext cx="3195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▶ </a:t>
            </a: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User / bot </a:t>
            </a: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으로 구분된 사용자 </a:t>
            </a: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DF</a:t>
            </a:r>
          </a:p>
          <a:p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‘</a:t>
            </a:r>
            <a:r>
              <a:rPr lang="en-US" altLang="ko-KR" sz="1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uid</a:t>
            </a: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는 임의로 생성하여 준 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B80CFE-C639-4F0A-A59E-8898160C8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04" y="4551092"/>
            <a:ext cx="4105275" cy="1733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E80BCC-16F6-41F6-917D-96DCAC019E89}"/>
              </a:ext>
            </a:extLst>
          </p:cNvPr>
          <p:cNvSpPr txBox="1"/>
          <p:nvPr/>
        </p:nvSpPr>
        <p:spPr>
          <a:xfrm>
            <a:off x="5173799" y="4623100"/>
            <a:ext cx="3635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▶ 특정 </a:t>
            </a: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User (953482739712)</a:t>
            </a: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로그 검색</a:t>
            </a:r>
            <a:endParaRPr lang="en-US" altLang="ko-KR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86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타임스탬프를 </a:t>
            </a:r>
            <a:r>
              <a:rPr lang="en-US" altLang="ko-KR" sz="2400" dirty="0"/>
              <a:t>datetime </a:t>
            </a:r>
            <a:r>
              <a:rPr lang="ko-KR" altLang="en-US" sz="2400" dirty="0"/>
              <a:t>객체로 변환 필요</a:t>
            </a:r>
            <a:endParaRPr lang="en-US" altLang="ko-KR" sz="2400" dirty="0"/>
          </a:p>
          <a:p>
            <a:pPr lvl="1"/>
            <a:r>
              <a:rPr lang="en-US" altLang="ko-KR" sz="2000" dirty="0"/>
              <a:t>Kibana</a:t>
            </a:r>
            <a:r>
              <a:rPr lang="ko-KR" altLang="en-US" sz="2000" dirty="0"/>
              <a:t>에서 시간별 그래프 표시를 위해 필요한 작업</a:t>
            </a:r>
            <a:endParaRPr lang="en-US" altLang="ko-KR" sz="2000" dirty="0"/>
          </a:p>
          <a:p>
            <a:pPr lvl="1"/>
            <a:r>
              <a:rPr lang="ko-KR" altLang="en-US" sz="2000" dirty="0"/>
              <a:t>아래와 같이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Timezone</a:t>
            </a:r>
            <a:r>
              <a:rPr lang="ko-KR" altLang="en-US" sz="2000" dirty="0"/>
              <a:t>을 포함하여 </a:t>
            </a:r>
            <a:r>
              <a:rPr lang="en-US" altLang="ko-KR" sz="2000" dirty="0"/>
              <a:t>datetime </a:t>
            </a:r>
            <a:r>
              <a:rPr lang="ko-KR" altLang="en-US" sz="2000" dirty="0"/>
              <a:t>객체로 변환</a:t>
            </a:r>
            <a:endParaRPr lang="en-US" altLang="ko-KR" sz="2000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Timestamp to Datetime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D07188-1BDB-493F-B39C-F86448914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15956"/>
            <a:ext cx="5314950" cy="1419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FE0AFF-EF79-4A4D-81A4-A85EE4F96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069"/>
          <a:stretch/>
        </p:blipFill>
        <p:spPr>
          <a:xfrm>
            <a:off x="1331640" y="3894096"/>
            <a:ext cx="1421110" cy="1695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0987B0-AD52-4B7E-9FBC-D93180009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68" r="272"/>
          <a:stretch/>
        </p:blipFill>
        <p:spPr>
          <a:xfrm>
            <a:off x="3491880" y="3892745"/>
            <a:ext cx="1317072" cy="16954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1B36D31-3FB7-4164-BA6D-0F9D1403E41F}"/>
              </a:ext>
            </a:extLst>
          </p:cNvPr>
          <p:cNvCxnSpPr>
            <a:cxnSpLocks/>
          </p:cNvCxnSpPr>
          <p:nvPr/>
        </p:nvCxnSpPr>
        <p:spPr>
          <a:xfrm>
            <a:off x="2915816" y="4740470"/>
            <a:ext cx="43204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C5162B-D406-4677-833E-CD0AA460E336}"/>
              </a:ext>
            </a:extLst>
          </p:cNvPr>
          <p:cNvSpPr txBox="1"/>
          <p:nvPr/>
        </p:nvSpPr>
        <p:spPr>
          <a:xfrm>
            <a:off x="5173799" y="3966562"/>
            <a:ext cx="2605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▶ 변환시킬 </a:t>
            </a: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Timestamp</a:t>
            </a:r>
          </a:p>
          <a:p>
            <a:endParaRPr lang="en-US" altLang="ko-KR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</a:t>
            </a: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변환 이전 값 </a:t>
            </a: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Timestamp</a:t>
            </a:r>
          </a:p>
          <a:p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</a:t>
            </a: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변환 이후 값 </a:t>
            </a: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Timestamps</a:t>
            </a:r>
            <a:endParaRPr lang="ko-KR" altLang="en-US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15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위 두 슬라이드의 작업 수행을 위해 </a:t>
            </a:r>
            <a:r>
              <a:rPr lang="en-US" altLang="ko-KR" sz="2400" dirty="0"/>
              <a:t>Pandas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두 함수를 정의</a:t>
            </a:r>
            <a:r>
              <a:rPr lang="en-US" altLang="ko-KR" sz="2000" dirty="0"/>
              <a:t>. </a:t>
            </a:r>
            <a:r>
              <a:rPr lang="ko-KR" altLang="en-US" sz="2000" dirty="0"/>
              <a:t>각각 </a:t>
            </a:r>
            <a:r>
              <a:rPr lang="en-US" altLang="ko-KR" sz="2000" dirty="0"/>
              <a:t>timestamp </a:t>
            </a:r>
            <a:r>
              <a:rPr lang="ko-KR" altLang="en-US" sz="2000" dirty="0"/>
              <a:t>변환 </a:t>
            </a:r>
            <a:r>
              <a:rPr lang="en-US" altLang="ko-KR" sz="2000" dirty="0"/>
              <a:t>/ Session </a:t>
            </a:r>
            <a:r>
              <a:rPr lang="ko-KR" altLang="en-US" sz="2000" dirty="0"/>
              <a:t>구분 계산</a:t>
            </a:r>
            <a:endParaRPr lang="en-US" altLang="ko-KR" sz="2000" dirty="0"/>
          </a:p>
          <a:p>
            <a:pPr lvl="2"/>
            <a:r>
              <a:rPr lang="ko-KR" altLang="en-US" sz="1600" dirty="0"/>
              <a:t>로그간 시간격차가 너무 적어</a:t>
            </a:r>
            <a:r>
              <a:rPr lang="en-US" altLang="ko-KR" sz="1600" dirty="0"/>
              <a:t>, </a:t>
            </a:r>
            <a:r>
              <a:rPr lang="ko-KR" altLang="en-US" sz="1600" dirty="0"/>
              <a:t>세션 구분이 눈에 보이도록 수치 조정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import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C3D374-B8A9-493D-B949-4FBC7F4267F7}"/>
              </a:ext>
            </a:extLst>
          </p:cNvPr>
          <p:cNvSpPr/>
          <p:nvPr/>
        </p:nvSpPr>
        <p:spPr>
          <a:xfrm>
            <a:off x="1187624" y="1556792"/>
            <a:ext cx="6768752" cy="1512168"/>
          </a:xfrm>
          <a:prstGeom prst="rect">
            <a:avLst/>
          </a:prstGeom>
          <a:solidFill>
            <a:srgbClr val="FFFFCC"/>
          </a:solidFill>
          <a:ln w="38100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ea typeface="한컴 윤고딕 230" panose="02020603020101020101" pitchFamily="18" charset="-127"/>
              </a:rPr>
              <a:t>Import pandas as pd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Import </a:t>
            </a:r>
            <a:r>
              <a:rPr lang="en-US" altLang="ko-KR" sz="10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numpy</a:t>
            </a:r>
            <a:r>
              <a:rPr lang="en-US" altLang="ko-KR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 as np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Consolas" panose="020B0609020204030204" pitchFamily="49" charset="0"/>
              <a:ea typeface="한컴 윤고딕 230" panose="02020603020101020101" pitchFamily="18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pdDF</a:t>
            </a:r>
            <a:r>
              <a:rPr lang="en-US" altLang="ko-KR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 = ___.</a:t>
            </a:r>
            <a:r>
              <a:rPr lang="en-US" altLang="ko-KR" sz="10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toPandas</a:t>
            </a:r>
            <a:r>
              <a:rPr lang="en-US" altLang="ko-KR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() 		# spark DF </a:t>
            </a:r>
            <a:r>
              <a:rPr lang="ko-KR" altLang="en-US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객체를 </a:t>
            </a:r>
            <a:r>
              <a:rPr lang="en-US" altLang="ko-KR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pandas </a:t>
            </a:r>
            <a:r>
              <a:rPr lang="ko-KR" altLang="en-US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객체로 </a:t>
            </a:r>
            <a:r>
              <a:rPr lang="ko-KR" altLang="en-US" sz="10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형변환</a:t>
            </a:r>
            <a:endParaRPr lang="en-US" altLang="ko-KR" sz="1000" dirty="0">
              <a:latin typeface="Consolas" panose="020B0609020204030204" pitchFamily="49" charset="0"/>
              <a:ea typeface="한컴 윤고딕 230" panose="02020603020101020101" pitchFamily="18" charset="-127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pdDF</a:t>
            </a:r>
            <a:r>
              <a:rPr lang="en-US" altLang="ko-KR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["timestamps"] = </a:t>
            </a:r>
            <a:r>
              <a:rPr lang="en-US" altLang="ko-KR" sz="10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np.nan</a:t>
            </a:r>
            <a:r>
              <a:rPr lang="en-US" altLang="ko-KR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	# </a:t>
            </a:r>
            <a:r>
              <a:rPr lang="ko-KR" altLang="en-US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새로운 </a:t>
            </a:r>
            <a:r>
              <a:rPr lang="en-US" altLang="ko-KR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timestamp, session </a:t>
            </a:r>
            <a:r>
              <a:rPr lang="en-US" altLang="ko-KR" sz="10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colunm</a:t>
            </a:r>
            <a:r>
              <a:rPr lang="ko-KR" altLang="en-US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의 값을 </a:t>
            </a:r>
            <a:r>
              <a:rPr lang="en-US" altLang="ko-KR" sz="10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NaN</a:t>
            </a:r>
            <a:r>
              <a:rPr lang="ko-KR" altLang="en-US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로 초기화</a:t>
            </a:r>
            <a:endParaRPr lang="en-US" altLang="ko-KR" sz="1000" dirty="0">
              <a:latin typeface="Consolas" panose="020B0609020204030204" pitchFamily="49" charset="0"/>
              <a:ea typeface="한컴 윤고딕 230" panose="02020603020101020101" pitchFamily="18" charset="-127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pdDF</a:t>
            </a:r>
            <a:r>
              <a:rPr lang="en-US" altLang="ko-KR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["session"] = </a:t>
            </a:r>
            <a:r>
              <a:rPr lang="en-US" altLang="ko-KR" sz="10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np.nan</a:t>
            </a:r>
            <a:endParaRPr lang="en-US" altLang="ko-KR" sz="1000" dirty="0">
              <a:latin typeface="Consolas" panose="020B0609020204030204" pitchFamily="49" charset="0"/>
              <a:ea typeface="한컴 윤고딕 230" panose="02020603020101020101" pitchFamily="18" charset="-127"/>
            </a:endParaRPr>
          </a:p>
          <a:p>
            <a:endParaRPr lang="en-US" altLang="ko-KR" sz="1000" dirty="0">
              <a:latin typeface="Consolas" panose="020B0609020204030204" pitchFamily="49" charset="0"/>
              <a:ea typeface="한컴 윤고딕 230" panose="02020603020101020101" pitchFamily="18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Output = </a:t>
            </a:r>
            <a:r>
              <a:rPr lang="en-US" altLang="ko-KR" sz="10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spark.createDataFrame</a:t>
            </a:r>
            <a:r>
              <a:rPr lang="en-US" altLang="ko-KR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pdDF</a:t>
            </a:r>
            <a:r>
              <a:rPr lang="en-US" altLang="ko-KR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) 	# pandas </a:t>
            </a:r>
            <a:r>
              <a:rPr lang="ko-KR" altLang="en-US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객체를 </a:t>
            </a:r>
            <a:r>
              <a:rPr lang="en-US" altLang="ko-KR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spark DF </a:t>
            </a:r>
            <a:r>
              <a:rPr lang="ko-KR" altLang="en-US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객체로 </a:t>
            </a:r>
            <a:r>
              <a:rPr lang="ko-KR" altLang="en-US" sz="10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형변환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Consolas" panose="020B0609020204030204" pitchFamily="49" charset="0"/>
              <a:ea typeface="한컴 윤고딕 230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EB629E-2E5D-401D-9597-1FF64111611E}"/>
              </a:ext>
            </a:extLst>
          </p:cNvPr>
          <p:cNvGrpSpPr/>
          <p:nvPr/>
        </p:nvGrpSpPr>
        <p:grpSpPr>
          <a:xfrm>
            <a:off x="1187624" y="4005065"/>
            <a:ext cx="6229350" cy="2533650"/>
            <a:chOff x="1187624" y="3573016"/>
            <a:chExt cx="6229350" cy="25336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9528313-9544-4C6C-8D99-A3AB60F8F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3573016"/>
              <a:ext cx="6229350" cy="2533650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911A15A-7E08-469E-863B-B2071F722AA8}"/>
                </a:ext>
              </a:extLst>
            </p:cNvPr>
            <p:cNvSpPr/>
            <p:nvPr/>
          </p:nvSpPr>
          <p:spPr>
            <a:xfrm>
              <a:off x="5436096" y="4581128"/>
              <a:ext cx="293535" cy="293535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381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1E7270C-67AF-445F-8F38-8F0D06613276}"/>
                </a:ext>
              </a:extLst>
            </p:cNvPr>
            <p:cNvSpPr/>
            <p:nvPr/>
          </p:nvSpPr>
          <p:spPr>
            <a:xfrm>
              <a:off x="5190009" y="5367713"/>
              <a:ext cx="293535" cy="293535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381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42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세션이 시간에 따라</a:t>
            </a:r>
            <a:r>
              <a:rPr lang="en-US" altLang="ko-KR" sz="2400" dirty="0"/>
              <a:t> </a:t>
            </a:r>
            <a:r>
              <a:rPr lang="ko-KR" altLang="en-US" sz="2400" dirty="0" err="1"/>
              <a:t>구분되는지만</a:t>
            </a:r>
            <a:r>
              <a:rPr lang="ko-KR" altLang="en-US" sz="2400" dirty="0"/>
              <a:t> 확인</a:t>
            </a:r>
            <a:endParaRPr lang="en-US" altLang="ko-KR" sz="2400" dirty="0"/>
          </a:p>
          <a:p>
            <a:pPr lvl="1"/>
            <a:r>
              <a:rPr lang="ko-KR" altLang="en-US" sz="2000" dirty="0"/>
              <a:t>수치 </a:t>
            </a:r>
            <a:r>
              <a:rPr lang="en-US" altLang="ko-KR" sz="2000" dirty="0"/>
              <a:t>5 -&gt; 1</a:t>
            </a:r>
          </a:p>
          <a:p>
            <a:pPr lvl="1"/>
            <a:r>
              <a:rPr lang="ko-KR" altLang="en-US" sz="2000" dirty="0"/>
              <a:t>이전 시간과 현재 시간이 </a:t>
            </a:r>
            <a:r>
              <a:rPr lang="en-US" altLang="ko-KR" sz="2000" dirty="0"/>
              <a:t>1</a:t>
            </a:r>
            <a:r>
              <a:rPr lang="ko-KR" altLang="en-US" sz="2000" dirty="0"/>
              <a:t>만큼 차이가 나면 세션 구분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타임스탬프는 </a:t>
            </a:r>
            <a:r>
              <a:rPr lang="en-US" altLang="ko-KR" sz="2400" dirty="0"/>
              <a:t>‘timestamps’</a:t>
            </a:r>
            <a:r>
              <a:rPr lang="ko-KR" altLang="en-US" sz="2400" dirty="0"/>
              <a:t>로 새로 생성</a:t>
            </a:r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F5A261-3D29-49D0-B666-9D02A10D4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429000"/>
            <a:ext cx="5791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5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HDFS</a:t>
            </a:r>
            <a:r>
              <a:rPr lang="ko-KR" altLang="en-US" sz="2400" dirty="0"/>
              <a:t> 저장</a:t>
            </a:r>
            <a:endParaRPr lang="en-US" altLang="ko-KR" sz="2400" dirty="0"/>
          </a:p>
          <a:p>
            <a:pPr lvl="1"/>
            <a:r>
              <a:rPr lang="ko-KR" altLang="en-US" sz="2000" dirty="0"/>
              <a:t>저장 옵션 중</a:t>
            </a:r>
            <a:r>
              <a:rPr lang="en-US" altLang="ko-KR" sz="2000" dirty="0"/>
              <a:t>, coalesce(1) </a:t>
            </a:r>
            <a:r>
              <a:rPr lang="ko-KR" altLang="en-US" sz="2000" dirty="0"/>
              <a:t>옵션을 추가하여 한 파일 내에 값이 저장되도록 설정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형태로 저장 </a:t>
            </a:r>
            <a:r>
              <a:rPr lang="en-US" altLang="ko-KR" dirty="0"/>
              <a:t>&amp; </a:t>
            </a:r>
            <a:r>
              <a:rPr lang="ko-KR" altLang="en-US" dirty="0"/>
              <a:t>내보내기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5A90C7-2CB8-4278-8E78-893EDCCEFAA8}"/>
              </a:ext>
            </a:extLst>
          </p:cNvPr>
          <p:cNvSpPr/>
          <p:nvPr/>
        </p:nvSpPr>
        <p:spPr>
          <a:xfrm>
            <a:off x="1187624" y="2268985"/>
            <a:ext cx="6768752" cy="432048"/>
          </a:xfrm>
          <a:prstGeom prst="rect">
            <a:avLst/>
          </a:prstGeom>
          <a:solidFill>
            <a:srgbClr val="FFFFCC"/>
          </a:solidFill>
          <a:ln w="38100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#test/</a:t>
            </a:r>
            <a:r>
              <a:rPr lang="en-US" altLang="ko-KR" sz="10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testDF.json</a:t>
            </a:r>
            <a:r>
              <a:rPr lang="ko-KR" altLang="en-US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 폴더 밑에 저장</a:t>
            </a:r>
            <a:endParaRPr lang="en-US" altLang="ko-KR" sz="1000" dirty="0">
              <a:latin typeface="Consolas" panose="020B0609020204030204" pitchFamily="49" charset="0"/>
              <a:ea typeface="한컴 윤고딕 230" panose="02020603020101020101" pitchFamily="18" charset="-127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output.coalesce</a:t>
            </a:r>
            <a:r>
              <a:rPr lang="en-US" altLang="ko-KR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(1).</a:t>
            </a:r>
            <a:r>
              <a:rPr lang="en-US" altLang="ko-KR" sz="10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write.format</a:t>
            </a:r>
            <a:r>
              <a:rPr lang="en-US" altLang="ko-KR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("json").save("/test/</a:t>
            </a:r>
            <a:r>
              <a:rPr lang="en-US" altLang="ko-KR" sz="1000" dirty="0" err="1">
                <a:latin typeface="Consolas" panose="020B0609020204030204" pitchFamily="49" charset="0"/>
                <a:ea typeface="한컴 윤고딕 230" panose="02020603020101020101" pitchFamily="18" charset="-127"/>
              </a:rPr>
              <a:t>usersDFs</a:t>
            </a:r>
            <a:r>
              <a:rPr lang="en-US" altLang="ko-KR" sz="1000" dirty="0">
                <a:latin typeface="Consolas" panose="020B0609020204030204" pitchFamily="49" charset="0"/>
                <a:ea typeface="한컴 윤고딕 230" panose="02020603020101020101" pitchFamily="18" charset="-127"/>
              </a:rPr>
              <a:t>")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Consolas" panose="020B0609020204030204" pitchFamily="49" charset="0"/>
              <a:ea typeface="한컴 윤고딕 2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8FB55-1AC8-42B6-99EC-7B7A8AF58F60}"/>
              </a:ext>
            </a:extLst>
          </p:cNvPr>
          <p:cNvSpPr txBox="1"/>
          <p:nvPr/>
        </p:nvSpPr>
        <p:spPr>
          <a:xfrm>
            <a:off x="5988095" y="5521966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▶</a:t>
            </a: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HDFS</a:t>
            </a: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</a:t>
            </a:r>
            <a:r>
              <a:rPr lang="ko-KR" altLang="en-US" sz="1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저장되어있는</a:t>
            </a: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json </a:t>
            </a: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파일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C270FC-88AA-43F7-8895-5417F4644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91" y="2741986"/>
            <a:ext cx="7740352" cy="13740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1842B3-5DDA-4B82-BB58-84DA22E32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65" y="4080251"/>
            <a:ext cx="8425631" cy="13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5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155" y="121133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Pandas </a:t>
            </a:r>
            <a:r>
              <a:rPr lang="ko-KR" altLang="en-US" sz="2400" dirty="0"/>
              <a:t>객체 → </a:t>
            </a:r>
            <a:r>
              <a:rPr lang="en-US" altLang="ko-KR" sz="2400" dirty="0"/>
              <a:t>spark DF</a:t>
            </a:r>
            <a:r>
              <a:rPr lang="ko-KR" altLang="en-US" sz="2400" dirty="0"/>
              <a:t> 변환하는 과정 중 문제 발생</a:t>
            </a:r>
            <a:endParaRPr lang="en-US" altLang="ko-KR" sz="2400" dirty="0"/>
          </a:p>
          <a:p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/>
              <a:t>해결 여부 </a:t>
            </a:r>
            <a:r>
              <a:rPr lang="en-US" altLang="ko-KR" sz="2000" dirty="0"/>
              <a:t>: x</a:t>
            </a:r>
          </a:p>
          <a:p>
            <a:pPr lvl="1"/>
            <a:r>
              <a:rPr lang="ko-KR" altLang="en-US" sz="2000" dirty="0"/>
              <a:t>원인 </a:t>
            </a:r>
            <a:r>
              <a:rPr lang="en-US" altLang="ko-KR" sz="2000" dirty="0"/>
              <a:t>: Worker</a:t>
            </a:r>
            <a:r>
              <a:rPr lang="ko-KR" altLang="en-US" sz="2000" dirty="0"/>
              <a:t>와 </a:t>
            </a:r>
            <a:r>
              <a:rPr lang="en-US" altLang="ko-KR" sz="2000" dirty="0"/>
              <a:t>drive</a:t>
            </a:r>
            <a:r>
              <a:rPr lang="ko-KR" altLang="en-US" sz="2000" dirty="0"/>
              <a:t>의 </a:t>
            </a:r>
            <a:r>
              <a:rPr lang="en-US" altLang="ko-KR" sz="2000" dirty="0"/>
              <a:t>Python </a:t>
            </a:r>
            <a:r>
              <a:rPr lang="ko-KR" altLang="en-US" sz="2000" dirty="0"/>
              <a:t>버전 불일치</a:t>
            </a:r>
            <a:endParaRPr lang="en-US" altLang="ko-KR" sz="2000" dirty="0"/>
          </a:p>
          <a:p>
            <a:pPr lvl="1"/>
            <a:r>
              <a:rPr lang="ko-KR" altLang="en-US" sz="2000" dirty="0"/>
              <a:t>조치방안</a:t>
            </a:r>
            <a:endParaRPr lang="en-US" altLang="ko-KR" sz="2000" dirty="0"/>
          </a:p>
          <a:p>
            <a:pPr lvl="2"/>
            <a:r>
              <a:rPr lang="en-US" altLang="ko-KR" sz="1600" dirty="0"/>
              <a:t>$SPARK_HOME/conf/spark-env.sh </a:t>
            </a:r>
            <a:r>
              <a:rPr lang="ko-KR" altLang="en-US" sz="1600" dirty="0"/>
              <a:t>파일을 다음과 같이 수정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위의 수정만으로 해결되지 않았음</a:t>
            </a:r>
            <a:endParaRPr lang="en-US" altLang="ko-KR" sz="1600" dirty="0"/>
          </a:p>
          <a:p>
            <a:pPr lvl="1"/>
            <a:r>
              <a:rPr lang="ko-KR" altLang="en-US" sz="2000" dirty="0"/>
              <a:t>추측되는 원인</a:t>
            </a:r>
            <a:endParaRPr lang="en-US" altLang="ko-KR" sz="2000" dirty="0"/>
          </a:p>
          <a:p>
            <a:pPr lvl="2"/>
            <a:r>
              <a:rPr lang="en-US" altLang="ko-KR" sz="1600" dirty="0"/>
              <a:t>Master Node</a:t>
            </a:r>
            <a:r>
              <a:rPr lang="ko-KR" altLang="en-US" sz="1600" dirty="0"/>
              <a:t>를 제외한 다른 </a:t>
            </a:r>
            <a:r>
              <a:rPr lang="en-US" altLang="ko-KR" sz="1600" dirty="0"/>
              <a:t>Node </a:t>
            </a:r>
            <a:r>
              <a:rPr lang="ko-KR" altLang="en-US" sz="1600" dirty="0"/>
              <a:t>들의 파이썬 버전이 </a:t>
            </a:r>
            <a:r>
              <a:rPr lang="en-US" altLang="ko-KR" sz="1600" dirty="0"/>
              <a:t>3.5</a:t>
            </a:r>
            <a:br>
              <a:rPr lang="en-US" altLang="ko-KR" sz="1600" dirty="0"/>
            </a:b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이들은 </a:t>
            </a:r>
            <a:r>
              <a:rPr lang="en-US" altLang="ko-KR" sz="1600" dirty="0"/>
              <a:t>Anaconda</a:t>
            </a:r>
            <a:r>
              <a:rPr lang="ko-KR" altLang="en-US" sz="1600" dirty="0"/>
              <a:t>의 파이썬 버전이 환경변수로 </a:t>
            </a:r>
            <a:r>
              <a:rPr lang="ko-KR" altLang="en-US" sz="1600" dirty="0" err="1"/>
              <a:t>등록되어있으며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이 버전은 </a:t>
            </a:r>
            <a:r>
              <a:rPr lang="en-US" altLang="ko-KR" sz="1600" dirty="0"/>
              <a:t>3.6.5</a:t>
            </a:r>
            <a:r>
              <a:rPr lang="ko-KR" altLang="en-US" sz="1600" dirty="0"/>
              <a:t>이므로 충돌할 이유가 </a:t>
            </a:r>
            <a:r>
              <a:rPr lang="en-US" altLang="ko-KR" sz="1600" dirty="0"/>
              <a:t>X</a:t>
            </a:r>
          </a:p>
          <a:p>
            <a:pPr lvl="1"/>
            <a:r>
              <a:rPr lang="ko-KR" altLang="en-US" sz="2000" dirty="0"/>
              <a:t>현재 </a:t>
            </a:r>
            <a:r>
              <a:rPr lang="en-US" altLang="ko-KR" sz="2000" dirty="0"/>
              <a:t>Stand-alone </a:t>
            </a:r>
            <a:r>
              <a:rPr lang="ko-KR" altLang="en-US" sz="2000" dirty="0"/>
              <a:t>으로 구동 중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2"/>
            <a:endParaRPr lang="en-US" altLang="ko-KR" sz="1600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발생 및 솔루션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B0210D-CF67-4AC2-8220-5126B4DFD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520" y="24892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2C04F9-EEDB-4476-A7B3-071233E80C11}"/>
              </a:ext>
            </a:extLst>
          </p:cNvPr>
          <p:cNvSpPr/>
          <p:nvPr/>
        </p:nvSpPr>
        <p:spPr>
          <a:xfrm>
            <a:off x="1187624" y="1700808"/>
            <a:ext cx="6768752" cy="648072"/>
          </a:xfrm>
          <a:prstGeom prst="rect">
            <a:avLst/>
          </a:prstGeom>
          <a:solidFill>
            <a:srgbClr val="FFFFCC"/>
          </a:solidFill>
          <a:ln w="38100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latinLnBrk="0" hangingPunct="0"/>
            <a:r>
              <a:rPr kumimoji="0" lang="ko-KR" altLang="ko-KR" sz="10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Exception</a:t>
            </a:r>
            <a:r>
              <a:rPr kumimoji="0" lang="ko-KR" altLang="ko-KR" sz="10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: </a:t>
            </a:r>
            <a:r>
              <a:rPr kumimoji="0" lang="ko-KR" altLang="ko-KR" sz="10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Python</a:t>
            </a:r>
            <a:r>
              <a:rPr kumimoji="0" lang="ko-KR" altLang="ko-KR" sz="10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0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in</a:t>
            </a:r>
            <a:r>
              <a:rPr kumimoji="0" lang="ko-KR" altLang="ko-KR" sz="10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0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worker</a:t>
            </a:r>
            <a:r>
              <a:rPr kumimoji="0" lang="ko-KR" altLang="ko-KR" sz="10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0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has</a:t>
            </a:r>
            <a:r>
              <a:rPr kumimoji="0" lang="ko-KR" altLang="ko-KR" sz="10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0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different</a:t>
            </a:r>
            <a:r>
              <a:rPr kumimoji="0" lang="ko-KR" altLang="ko-KR" sz="10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0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version</a:t>
            </a:r>
            <a:r>
              <a:rPr kumimoji="0" lang="ko-KR" altLang="ko-KR" sz="10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000" dirty="0">
                <a:solidFill>
                  <a:srgbClr val="7D2727"/>
                </a:solidFill>
                <a:latin typeface="Consolas" panose="020B0609020204030204" pitchFamily="49" charset="0"/>
                <a:ea typeface="inherit"/>
              </a:rPr>
              <a:t>3.</a:t>
            </a:r>
            <a:r>
              <a:rPr kumimoji="0" lang="en-US" altLang="ko-KR" sz="1000" dirty="0">
                <a:solidFill>
                  <a:srgbClr val="7D2727"/>
                </a:solidFill>
                <a:latin typeface="Consolas" panose="020B0609020204030204" pitchFamily="49" charset="0"/>
                <a:ea typeface="inherit"/>
              </a:rPr>
              <a:t>5</a:t>
            </a:r>
            <a:r>
              <a:rPr kumimoji="0" lang="ko-KR" altLang="ko-KR" sz="10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0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than</a:t>
            </a:r>
            <a:r>
              <a:rPr kumimoji="0" lang="ko-KR" altLang="ko-KR" sz="10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0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that</a:t>
            </a:r>
            <a:r>
              <a:rPr kumimoji="0" lang="ko-KR" altLang="ko-KR" sz="10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0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in</a:t>
            </a:r>
            <a:r>
              <a:rPr kumimoji="0" lang="ko-KR" altLang="ko-KR" sz="10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0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driver</a:t>
            </a:r>
            <a:r>
              <a:rPr kumimoji="0" lang="ko-KR" altLang="ko-KR" sz="10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ko-KR" sz="1000" dirty="0">
                <a:solidFill>
                  <a:srgbClr val="7D2727"/>
                </a:solidFill>
                <a:latin typeface="Consolas" panose="020B0609020204030204" pitchFamily="49" charset="0"/>
                <a:ea typeface="inherit"/>
              </a:rPr>
              <a:t>3</a:t>
            </a:r>
            <a:r>
              <a:rPr kumimoji="0" lang="ko-KR" altLang="ko-KR" sz="1000" dirty="0">
                <a:solidFill>
                  <a:srgbClr val="7D2727"/>
                </a:solidFill>
                <a:latin typeface="Consolas" panose="020B0609020204030204" pitchFamily="49" charset="0"/>
                <a:ea typeface="inherit"/>
              </a:rPr>
              <a:t>.</a:t>
            </a:r>
            <a:r>
              <a:rPr kumimoji="0" lang="en-US" altLang="ko-KR" sz="1000" dirty="0">
                <a:solidFill>
                  <a:srgbClr val="7D2727"/>
                </a:solidFill>
                <a:latin typeface="Consolas" panose="020B0609020204030204" pitchFamily="49" charset="0"/>
                <a:ea typeface="inherit"/>
              </a:rPr>
              <a:t>6</a:t>
            </a:r>
            <a:r>
              <a:rPr kumimoji="0" lang="ko-KR" altLang="ko-KR" sz="10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, </a:t>
            </a:r>
            <a:r>
              <a:rPr kumimoji="0" lang="ko-KR" altLang="ko-KR" sz="1000" dirty="0" err="1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PySpark</a:t>
            </a:r>
            <a:r>
              <a:rPr kumimoji="0" lang="ko-KR" altLang="ko-KR" sz="10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0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cannot</a:t>
            </a:r>
            <a:r>
              <a:rPr kumimoji="0" lang="ko-KR" altLang="ko-KR" sz="10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0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run</a:t>
            </a:r>
            <a:r>
              <a:rPr kumimoji="0" lang="ko-KR" altLang="ko-KR" sz="10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000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with</a:t>
            </a:r>
            <a:r>
              <a:rPr kumimoji="0" lang="ko-KR" altLang="ko-KR" sz="10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0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different</a:t>
            </a:r>
            <a:r>
              <a:rPr kumimoji="0" lang="ko-KR" altLang="ko-KR" sz="10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0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minor</a:t>
            </a:r>
            <a:r>
              <a:rPr kumimoji="0" lang="ko-KR" altLang="ko-KR" sz="10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10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versions</a:t>
            </a:r>
            <a:r>
              <a:rPr kumimoji="0" lang="ko-KR" altLang="ko-KR" sz="700" dirty="0"/>
              <a:t> 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FDD89F-933F-40D5-B642-B2580B747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08"/>
          <a:stretch/>
        </p:blipFill>
        <p:spPr>
          <a:xfrm>
            <a:off x="2051720" y="4013731"/>
            <a:ext cx="3609975" cy="3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4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155" y="121133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저장되어있는</a:t>
            </a:r>
            <a:r>
              <a:rPr lang="ko-KR" altLang="en-US" sz="2400" dirty="0"/>
              <a:t> 수많은 량의 로그를 </a:t>
            </a:r>
            <a:r>
              <a:rPr lang="en-US" altLang="ko-KR" sz="2400" dirty="0"/>
              <a:t>HDFS</a:t>
            </a:r>
            <a:r>
              <a:rPr lang="ko-KR" altLang="en-US" sz="2400" dirty="0"/>
              <a:t>에 저장</a:t>
            </a:r>
            <a:endParaRPr lang="en-US" altLang="ko-KR" sz="2400" dirty="0"/>
          </a:p>
          <a:p>
            <a:pPr lvl="1"/>
            <a:r>
              <a:rPr lang="ko-KR" altLang="en-US" sz="2000" dirty="0"/>
              <a:t>파일 량이 너무 커서 </a:t>
            </a:r>
            <a:r>
              <a:rPr lang="en-US" altLang="ko-KR" sz="2000" dirty="0"/>
              <a:t>ES</a:t>
            </a:r>
            <a:r>
              <a:rPr lang="ko-KR" altLang="en-US" sz="2000" dirty="0"/>
              <a:t>에서 </a:t>
            </a:r>
            <a:r>
              <a:rPr lang="ko-KR" altLang="en-US" sz="2000" dirty="0" err="1"/>
              <a:t>빼오고</a:t>
            </a:r>
            <a:r>
              <a:rPr lang="en-US" altLang="ko-KR" sz="2000" dirty="0"/>
              <a:t>, HDFS</a:t>
            </a:r>
            <a:r>
              <a:rPr lang="ko-KR" altLang="en-US" sz="2000" dirty="0"/>
              <a:t>에 저장하기까지 시간이 소요될 것으로 예상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위의 과정을 실제 로그데이터에 적용하여 </a:t>
            </a:r>
            <a:r>
              <a:rPr lang="en-US" altLang="ko-KR" sz="2400" dirty="0"/>
              <a:t>json </a:t>
            </a:r>
            <a:r>
              <a:rPr lang="ko-KR" altLang="en-US" sz="2400" dirty="0"/>
              <a:t>파일로 저장 및 </a:t>
            </a:r>
            <a:r>
              <a:rPr lang="en-US" altLang="ko-KR" sz="2400" dirty="0"/>
              <a:t>ES</a:t>
            </a:r>
            <a:r>
              <a:rPr lang="ko-KR" altLang="en-US" sz="2400" dirty="0"/>
              <a:t>에 적재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예정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B0210D-CF67-4AC2-8220-5126B4DFD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520" y="24892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167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flat" cmpd="sng" algn="ctr">
          <a:solidFill>
            <a:srgbClr val="FF0000"/>
          </a:solidFill>
          <a:prstDash val="solid"/>
          <a:rou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000" b="0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한컴 윤고딕 230" panose="02020603020101020101" pitchFamily="18" charset="-127"/>
            <a:ea typeface="한컴 윤고딕 230" panose="02020603020101020101" pitchFamily="18" charset="-127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tailEnd type="none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16897</TotalTime>
  <Words>408</Words>
  <Application>Microsoft Office PowerPoint</Application>
  <PresentationFormat>화면 슬라이드 쇼(4:3)</PresentationFormat>
  <Paragraphs>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HY헤드라인M</vt:lpstr>
      <vt:lpstr>굴림</vt:lpstr>
      <vt:lpstr>맑은 고딕</vt:lpstr>
      <vt:lpstr>한컴 윤고딕 230</vt:lpstr>
      <vt:lpstr>한컴 윤고딕 240</vt:lpstr>
      <vt:lpstr>Arial</vt:lpstr>
      <vt:lpstr>Consolas</vt:lpstr>
      <vt:lpstr>Times New Roman</vt:lpstr>
      <vt:lpstr>Wingdings</vt:lpstr>
      <vt:lpstr>Default Theme</vt:lpstr>
      <vt:lpstr>세션 분류 &amp; JSON export</vt:lpstr>
      <vt:lpstr>요약</vt:lpstr>
      <vt:lpstr>Session 구분</vt:lpstr>
      <vt:lpstr>Timestamp to Datetime</vt:lpstr>
      <vt:lpstr>Pandas import</vt:lpstr>
      <vt:lpstr>결과</vt:lpstr>
      <vt:lpstr>Json 형태로 저장 &amp; 내보내기</vt:lpstr>
      <vt:lpstr>문제 발생 및 솔루션</vt:lpstr>
      <vt:lpstr>예정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HanBeom Lee</cp:lastModifiedBy>
  <cp:revision>1014</cp:revision>
  <cp:lastPrinted>2019-06-17T05:53:47Z</cp:lastPrinted>
  <dcterms:created xsi:type="dcterms:W3CDTF">2013-09-09T21:16:08Z</dcterms:created>
  <dcterms:modified xsi:type="dcterms:W3CDTF">2019-10-30T12:29:23Z</dcterms:modified>
</cp:coreProperties>
</file>