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15-Feb-18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Bildschirmausschnitt">
            <a:extLst>
              <a:ext uri="{FF2B5EF4-FFF2-40B4-BE49-F238E27FC236}">
                <a16:creationId xmlns:a16="http://schemas.microsoft.com/office/drawing/2014/main" id="{9E73E1E9-7591-481E-AB9F-F8312DF3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848"/>
            <a:ext cx="6389329" cy="45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3" y="649043"/>
            <a:ext cx="6468573" cy="5355014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6E93F949-1892-4D6A-89F6-B1D9414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3" y="2499360"/>
            <a:ext cx="7304077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E545-26EF-4E55-A520-116B584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04707F8-2E45-4533-8EC5-FAB693DC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69" y="348163"/>
            <a:ext cx="3301908" cy="5828800"/>
          </a:xfrm>
        </p:spPr>
      </p:pic>
    </p:spTree>
    <p:extLst>
      <p:ext uri="{BB962C8B-B14F-4D97-AF65-F5344CB8AC3E}">
        <p14:creationId xmlns:p14="http://schemas.microsoft.com/office/powerpoint/2010/main" val="39789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CF9B466-66DD-46FF-9007-4B01B098CF66}"/>
              </a:ext>
            </a:extLst>
          </p:cNvPr>
          <p:cNvGrpSpPr/>
          <p:nvPr/>
        </p:nvGrpSpPr>
        <p:grpSpPr>
          <a:xfrm>
            <a:off x="1157161" y="2184850"/>
            <a:ext cx="4167398" cy="1687190"/>
            <a:chOff x="1157161" y="2184850"/>
            <a:chExt cx="4167398" cy="1687190"/>
          </a:xfrm>
        </p:grpSpPr>
        <p:sp>
          <p:nvSpPr>
            <p:cNvPr id="4" name="Pfeil: nach rechts 3">
              <a:extLst>
                <a:ext uri="{FF2B5EF4-FFF2-40B4-BE49-F238E27FC236}">
                  <a16:creationId xmlns:a16="http://schemas.microsoft.com/office/drawing/2014/main" id="{386CF1BB-0241-415E-BD92-EB8A6EF9AF30}"/>
                </a:ext>
              </a:extLst>
            </p:cNvPr>
            <p:cNvSpPr/>
            <p:nvPr/>
          </p:nvSpPr>
          <p:spPr>
            <a:xfrm>
              <a:off x="1157161" y="2184850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Time Data</a:t>
              </a:r>
              <a:endParaRPr lang="de-DE" dirty="0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AAD36586-EDD5-4219-85C1-F0C1A52E03DE}"/>
                </a:ext>
              </a:extLst>
            </p:cNvPr>
            <p:cNvSpPr/>
            <p:nvPr/>
          </p:nvSpPr>
          <p:spPr>
            <a:xfrm flipH="1">
              <a:off x="1157161" y="3070929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Archived Data from Doctors</a:t>
              </a:r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1C3A725-A5CA-4330-82EA-61CD26CAF7B7}"/>
              </a:ext>
            </a:extLst>
          </p:cNvPr>
          <p:cNvGrpSpPr/>
          <p:nvPr/>
        </p:nvGrpSpPr>
        <p:grpSpPr>
          <a:xfrm>
            <a:off x="6867441" y="2184850"/>
            <a:ext cx="4167398" cy="1687190"/>
            <a:chOff x="6867441" y="2184850"/>
            <a:chExt cx="4167398" cy="1687190"/>
          </a:xfrm>
        </p:grpSpPr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ED43331A-3036-44B9-86B3-953088A6E139}"/>
                </a:ext>
              </a:extLst>
            </p:cNvPr>
            <p:cNvSpPr/>
            <p:nvPr/>
          </p:nvSpPr>
          <p:spPr>
            <a:xfrm>
              <a:off x="6867441" y="2184850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Ask about areas of risk</a:t>
              </a:r>
              <a:endParaRPr lang="de-DE" dirty="0"/>
            </a:p>
          </p:txBody>
        </p:sp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3F80D919-EF56-4406-BDCB-3732BB4D7D4B}"/>
                </a:ext>
              </a:extLst>
            </p:cNvPr>
            <p:cNvSpPr/>
            <p:nvPr/>
          </p:nvSpPr>
          <p:spPr>
            <a:xfrm>
              <a:off x="6867441" y="3070929"/>
              <a:ext cx="4167398" cy="8011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Provide own symptoms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26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Johannes Schrumpf</cp:lastModifiedBy>
  <cp:revision>16</cp:revision>
  <dcterms:created xsi:type="dcterms:W3CDTF">2018-02-12T13:29:04Z</dcterms:created>
  <dcterms:modified xsi:type="dcterms:W3CDTF">2018-02-15T09:04:11Z</dcterms:modified>
</cp:coreProperties>
</file>