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tmp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Bildschirmausschnitt">
            <a:extLst>
              <a:ext uri="{FF2B5EF4-FFF2-40B4-BE49-F238E27FC236}">
                <a16:creationId xmlns:a16="http://schemas.microsoft.com/office/drawing/2014/main" id="{9E73E1E9-7591-481E-AB9F-F8312DF3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2848"/>
            <a:ext cx="6389329" cy="45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F47363-BE09-40FA-997E-0EA9BA95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3" y="649043"/>
            <a:ext cx="6468573" cy="5355014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6E93F949-1892-4D6A-89F6-B1D9414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3" y="2499360"/>
            <a:ext cx="7304077" cy="31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E545-26EF-4E55-A520-116B584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04707F8-2E45-4533-8EC5-FAB693DC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69" y="348163"/>
            <a:ext cx="3301908" cy="5828800"/>
          </a:xfrm>
        </p:spPr>
      </p:pic>
    </p:spTree>
    <p:extLst>
      <p:ext uri="{BB962C8B-B14F-4D97-AF65-F5344CB8AC3E}">
        <p14:creationId xmlns:p14="http://schemas.microsoft.com/office/powerpoint/2010/main" val="39789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feil: nach oben gekrümmt 42">
            <a:extLst>
              <a:ext uri="{FF2B5EF4-FFF2-40B4-BE49-F238E27FC236}">
                <a16:creationId xmlns:a16="http://schemas.microsoft.com/office/drawing/2014/main" id="{F812128C-648D-4B48-9C4A-A93EDE8DC801}"/>
              </a:ext>
            </a:extLst>
          </p:cNvPr>
          <p:cNvSpPr/>
          <p:nvPr/>
        </p:nvSpPr>
        <p:spPr>
          <a:xfrm rot="10800000">
            <a:off x="459915" y="2912911"/>
            <a:ext cx="3826430" cy="11853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fik 5" descr="Laptop">
            <a:extLst>
              <a:ext uri="{FF2B5EF4-FFF2-40B4-BE49-F238E27FC236}">
                <a16:creationId xmlns:a16="http://schemas.microsoft.com/office/drawing/2014/main" id="{4CFA2C9A-F0C2-4040-A396-34BF283A3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628" y="4071878"/>
            <a:ext cx="1067586" cy="1067586"/>
          </a:xfrm>
          <a:prstGeom prst="rect">
            <a:avLst/>
          </a:prstGeom>
        </p:spPr>
      </p:pic>
      <p:pic>
        <p:nvPicPr>
          <p:cNvPr id="19" name="Grafik 18" descr="Markierung">
            <a:extLst>
              <a:ext uri="{FF2B5EF4-FFF2-40B4-BE49-F238E27FC236}">
                <a16:creationId xmlns:a16="http://schemas.microsoft.com/office/drawing/2014/main" id="{C49E71B7-5D6D-4D6D-9F64-B8D687C6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642" y="3271921"/>
            <a:ext cx="914400" cy="914400"/>
          </a:xfrm>
          <a:prstGeom prst="rect">
            <a:avLst/>
          </a:prstGeom>
        </p:spPr>
      </p:pic>
      <p:pic>
        <p:nvPicPr>
          <p:cNvPr id="25" name="Grafik 24" descr="Familie mit zwei Kindern">
            <a:extLst>
              <a:ext uri="{FF2B5EF4-FFF2-40B4-BE49-F238E27FC236}">
                <a16:creationId xmlns:a16="http://schemas.microsoft.com/office/drawing/2014/main" id="{F7908657-DCAD-47B7-9F9F-DB09ED36E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88" y="4760975"/>
            <a:ext cx="914400" cy="914400"/>
          </a:xfrm>
          <a:prstGeom prst="rect">
            <a:avLst/>
          </a:prstGeom>
        </p:spPr>
      </p:pic>
      <p:sp>
        <p:nvSpPr>
          <p:cNvPr id="4" name="Smiley 3">
            <a:extLst>
              <a:ext uri="{FF2B5EF4-FFF2-40B4-BE49-F238E27FC236}">
                <a16:creationId xmlns:a16="http://schemas.microsoft.com/office/drawing/2014/main" id="{275E1520-C04B-4F4D-9B39-52FC4E1A3780}"/>
              </a:ext>
            </a:extLst>
          </p:cNvPr>
          <p:cNvSpPr/>
          <p:nvPr/>
        </p:nvSpPr>
        <p:spPr>
          <a:xfrm>
            <a:off x="369607" y="4550897"/>
            <a:ext cx="695628" cy="723985"/>
          </a:xfrm>
          <a:prstGeom prst="smileyFace">
            <a:avLst/>
          </a:prstGeom>
          <a:solidFill>
            <a:schemeClr val="accent4">
              <a:lumMod val="60000"/>
              <a:lumOff val="4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AB88463-F9D1-4E55-B791-8EA96231A352}"/>
              </a:ext>
            </a:extLst>
          </p:cNvPr>
          <p:cNvGrpSpPr/>
          <p:nvPr/>
        </p:nvGrpSpPr>
        <p:grpSpPr>
          <a:xfrm>
            <a:off x="9839038" y="3216420"/>
            <a:ext cx="2199062" cy="2239964"/>
            <a:chOff x="9839038" y="3216420"/>
            <a:chExt cx="2199062" cy="2239964"/>
          </a:xfrm>
        </p:grpSpPr>
        <p:pic>
          <p:nvPicPr>
            <p:cNvPr id="21" name="Grafik 20" descr="Schulgebäude">
              <a:extLst>
                <a:ext uri="{FF2B5EF4-FFF2-40B4-BE49-F238E27FC236}">
                  <a16:creationId xmlns:a16="http://schemas.microsoft.com/office/drawing/2014/main" id="{55579701-B5F5-47D0-8688-315E3666F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0026" y="3479298"/>
              <a:ext cx="1977086" cy="1977086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C9163BB-5F8A-4417-B0FB-451B2EC9B4D0}"/>
                </a:ext>
              </a:extLst>
            </p:cNvPr>
            <p:cNvSpPr txBox="1"/>
            <p:nvPr/>
          </p:nvSpPr>
          <p:spPr>
            <a:xfrm>
              <a:off x="9839038" y="3216420"/>
              <a:ext cx="2199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Robert Koch Institute</a:t>
              </a:r>
            </a:p>
          </p:txBody>
        </p:sp>
      </p:grpSp>
      <p:pic>
        <p:nvPicPr>
          <p:cNvPr id="36" name="Grafik 35" descr="Bildschirmausschnitt">
            <a:extLst>
              <a:ext uri="{FF2B5EF4-FFF2-40B4-BE49-F238E27FC236}">
                <a16:creationId xmlns:a16="http://schemas.microsoft.com/office/drawing/2014/main" id="{DD4D45EF-4850-4340-A364-FC707B9C9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83" y="69867"/>
            <a:ext cx="4181843" cy="2672503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E9FF01-401C-44A0-A45A-CA095D28E81C}"/>
              </a:ext>
            </a:extLst>
          </p:cNvPr>
          <p:cNvGrpSpPr/>
          <p:nvPr/>
        </p:nvGrpSpPr>
        <p:grpSpPr>
          <a:xfrm>
            <a:off x="3946514" y="2942926"/>
            <a:ext cx="3351662" cy="2636006"/>
            <a:chOff x="4025289" y="1969519"/>
            <a:chExt cx="3351662" cy="2636006"/>
          </a:xfrm>
          <a:blipFill dpi="0" rotWithShape="1">
            <a:blip r:embed="rId11">
              <a:alphaModFix amt="98000"/>
            </a:blip>
            <a:srcRect/>
            <a:tile tx="0" ty="0" sx="100000" sy="100000" flip="none" algn="tl"/>
          </a:blipFill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2FDA9695-D13D-469D-867E-1061A9A0DF92}"/>
                </a:ext>
              </a:extLst>
            </p:cNvPr>
            <p:cNvSpPr/>
            <p:nvPr/>
          </p:nvSpPr>
          <p:spPr>
            <a:xfrm>
              <a:off x="4025289" y="2640594"/>
              <a:ext cx="3351662" cy="196493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Artificial Neural Networks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9" name="Grafik 8" descr="Netzwerk">
              <a:extLst>
                <a:ext uri="{FF2B5EF4-FFF2-40B4-BE49-F238E27FC236}">
                  <a16:creationId xmlns:a16="http://schemas.microsoft.com/office/drawing/2014/main" id="{6561F595-6058-4D9C-B12C-9928A16DD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65121" y="2923279"/>
              <a:ext cx="1646384" cy="1646384"/>
            </a:xfrm>
            <a:prstGeom prst="rect">
              <a:avLst/>
            </a:prstGeom>
          </p:spPr>
        </p:pic>
        <p:pic>
          <p:nvPicPr>
            <p:cNvPr id="15" name="Grafik 14" descr="Zahnräder">
              <a:extLst>
                <a:ext uri="{FF2B5EF4-FFF2-40B4-BE49-F238E27FC236}">
                  <a16:creationId xmlns:a16="http://schemas.microsoft.com/office/drawing/2014/main" id="{7C94C56A-81C4-4F5A-BB7A-0277DDC7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011505" y="3418402"/>
              <a:ext cx="914400" cy="914400"/>
            </a:xfrm>
            <a:prstGeom prst="rect">
              <a:avLst/>
            </a:prstGeom>
          </p:spPr>
        </p:pic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3FE47450-E088-4CC4-A98C-0F0FBE531F7C}"/>
                </a:ext>
              </a:extLst>
            </p:cNvPr>
            <p:cNvSpPr/>
            <p:nvPr/>
          </p:nvSpPr>
          <p:spPr>
            <a:xfrm rot="16200000">
              <a:off x="5401834" y="1645761"/>
              <a:ext cx="657989" cy="1305506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39" name="Grafik 38">
            <a:extLst>
              <a:ext uri="{FF2B5EF4-FFF2-40B4-BE49-F238E27FC236}">
                <a16:creationId xmlns:a16="http://schemas.microsoft.com/office/drawing/2014/main" id="{748EE7D9-0969-4B5E-8F6F-06ADAFF4D9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2793" y="110974"/>
            <a:ext cx="898480" cy="720400"/>
          </a:xfrm>
          <a:prstGeom prst="rect">
            <a:avLst/>
          </a:prstGeom>
        </p:spPr>
      </p:pic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7BC95FC3-DB73-40A9-943A-FA69780D4576}"/>
              </a:ext>
            </a:extLst>
          </p:cNvPr>
          <p:cNvSpPr/>
          <p:nvPr/>
        </p:nvSpPr>
        <p:spPr>
          <a:xfrm flipH="1">
            <a:off x="1065235" y="831621"/>
            <a:ext cx="2113597" cy="573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Risk Alerts</a:t>
            </a:r>
          </a:p>
        </p:txBody>
      </p:sp>
      <p:pic>
        <p:nvPicPr>
          <p:cNvPr id="42" name="Grafik 41" descr="Smartphone">
            <a:extLst>
              <a:ext uri="{FF2B5EF4-FFF2-40B4-BE49-F238E27FC236}">
                <a16:creationId xmlns:a16="http://schemas.microsoft.com/office/drawing/2014/main" id="{88C2F060-B21E-4F07-9D74-CE916A28BA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4888" y="66108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0E80E08C-29B1-47A2-AAE1-D2261525662B}"/>
              </a:ext>
            </a:extLst>
          </p:cNvPr>
          <p:cNvSpPr txBox="1"/>
          <p:nvPr/>
        </p:nvSpPr>
        <p:spPr>
          <a:xfrm>
            <a:off x="1718650" y="2483239"/>
            <a:ext cx="145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Risk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CFB77B-71FD-43C6-B58F-6196AD6A1FD9}"/>
              </a:ext>
            </a:extLst>
          </p:cNvPr>
          <p:cNvGrpSpPr/>
          <p:nvPr/>
        </p:nvGrpSpPr>
        <p:grpSpPr>
          <a:xfrm>
            <a:off x="7336320" y="3814911"/>
            <a:ext cx="2579545" cy="1559024"/>
            <a:chOff x="1157161" y="2021042"/>
            <a:chExt cx="4173843" cy="1850998"/>
          </a:xfrm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A3F41C5D-1C03-427B-98E5-4A2656BA53D9}"/>
                </a:ext>
              </a:extLst>
            </p:cNvPr>
            <p:cNvSpPr/>
            <p:nvPr/>
          </p:nvSpPr>
          <p:spPr>
            <a:xfrm>
              <a:off x="1163606" y="2021042"/>
              <a:ext cx="4167398" cy="1049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Time Data</a:t>
              </a:r>
              <a:endParaRPr lang="de-DE" dirty="0"/>
            </a:p>
          </p:txBody>
        </p:sp>
        <p:sp>
          <p:nvSpPr>
            <p:cNvPr id="38" name="Pfeil: nach rechts 37">
              <a:extLst>
                <a:ext uri="{FF2B5EF4-FFF2-40B4-BE49-F238E27FC236}">
                  <a16:creationId xmlns:a16="http://schemas.microsoft.com/office/drawing/2014/main" id="{795D1A3C-8721-4983-9524-3B6799C2D3A7}"/>
                </a:ext>
              </a:extLst>
            </p:cNvPr>
            <p:cNvSpPr/>
            <p:nvPr/>
          </p:nvSpPr>
          <p:spPr>
            <a:xfrm flipH="1">
              <a:off x="1157161" y="2822153"/>
              <a:ext cx="4167398" cy="10498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Archived health Data</a:t>
              </a:r>
              <a:endParaRPr lang="de-DE" dirty="0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22CFC97-20CD-4B42-ACE1-DF1E2C29F58B}"/>
              </a:ext>
            </a:extLst>
          </p:cNvPr>
          <p:cNvGrpSpPr/>
          <p:nvPr/>
        </p:nvGrpSpPr>
        <p:grpSpPr>
          <a:xfrm>
            <a:off x="1293341" y="4098760"/>
            <a:ext cx="2636961" cy="1067586"/>
            <a:chOff x="6867441" y="2184850"/>
            <a:chExt cx="4167398" cy="1687190"/>
          </a:xfrm>
        </p:grpSpPr>
        <p:sp>
          <p:nvSpPr>
            <p:cNvPr id="45" name="Pfeil: nach rechts 44">
              <a:extLst>
                <a:ext uri="{FF2B5EF4-FFF2-40B4-BE49-F238E27FC236}">
                  <a16:creationId xmlns:a16="http://schemas.microsoft.com/office/drawing/2014/main" id="{D01E1013-DF7A-4E36-8ACC-D8EE09F5973E}"/>
                </a:ext>
              </a:extLst>
            </p:cNvPr>
            <p:cNvSpPr/>
            <p:nvPr/>
          </p:nvSpPr>
          <p:spPr>
            <a:xfrm>
              <a:off x="6867441" y="2184850"/>
              <a:ext cx="4167398" cy="801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Ask about areas of risk</a:t>
              </a:r>
              <a:endParaRPr lang="de-DE" dirty="0"/>
            </a:p>
          </p:txBody>
        </p:sp>
        <p:sp>
          <p:nvSpPr>
            <p:cNvPr id="46" name="Pfeil: nach rechts 45">
              <a:extLst>
                <a:ext uri="{FF2B5EF4-FFF2-40B4-BE49-F238E27FC236}">
                  <a16:creationId xmlns:a16="http://schemas.microsoft.com/office/drawing/2014/main" id="{BAB9B441-325F-4988-94A9-DF4B909B695C}"/>
                </a:ext>
              </a:extLst>
            </p:cNvPr>
            <p:cNvSpPr/>
            <p:nvPr/>
          </p:nvSpPr>
          <p:spPr>
            <a:xfrm>
              <a:off x="6867441" y="3070929"/>
              <a:ext cx="4167398" cy="801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Provide own symptoms</a:t>
              </a:r>
              <a:endParaRPr lang="de-DE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BE9D5C8-A4C1-45CE-8536-A80D20AB19A3}"/>
              </a:ext>
            </a:extLst>
          </p:cNvPr>
          <p:cNvGrpSpPr/>
          <p:nvPr/>
        </p:nvGrpSpPr>
        <p:grpSpPr>
          <a:xfrm>
            <a:off x="596435" y="5373935"/>
            <a:ext cx="10597959" cy="1484065"/>
            <a:chOff x="596435" y="5373935"/>
            <a:chExt cx="10597959" cy="1484065"/>
          </a:xfrm>
        </p:grpSpPr>
        <p:pic>
          <p:nvPicPr>
            <p:cNvPr id="23" name="Grafik 22" descr="Medizin">
              <a:extLst>
                <a:ext uri="{FF2B5EF4-FFF2-40B4-BE49-F238E27FC236}">
                  <a16:creationId xmlns:a16="http://schemas.microsoft.com/office/drawing/2014/main" id="{683A0296-50A7-4282-90B4-3A34951A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97105" y="5943600"/>
              <a:ext cx="914400" cy="914400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56FDC98-9B0E-4C9B-9652-9907BE50EA26}"/>
                </a:ext>
              </a:extLst>
            </p:cNvPr>
            <p:cNvSpPr txBox="1"/>
            <p:nvPr/>
          </p:nvSpPr>
          <p:spPr>
            <a:xfrm>
              <a:off x="5029064" y="5629055"/>
              <a:ext cx="1050480" cy="37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Doctor</a:t>
              </a:r>
            </a:p>
          </p:txBody>
        </p:sp>
        <p:sp>
          <p:nvSpPr>
            <p:cNvPr id="11" name="Pfeil: nach oben gebogen 10">
              <a:extLst>
                <a:ext uri="{FF2B5EF4-FFF2-40B4-BE49-F238E27FC236}">
                  <a16:creationId xmlns:a16="http://schemas.microsoft.com/office/drawing/2014/main" id="{3B732B92-7BD5-4268-8CC1-92FC10C041E3}"/>
                </a:ext>
              </a:extLst>
            </p:cNvPr>
            <p:cNvSpPr/>
            <p:nvPr/>
          </p:nvSpPr>
          <p:spPr>
            <a:xfrm>
              <a:off x="6011505" y="5373935"/>
              <a:ext cx="5182889" cy="121027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Provides diagnosis</a:t>
              </a:r>
              <a:endParaRPr lang="de-DE" dirty="0"/>
            </a:p>
          </p:txBody>
        </p:sp>
        <p:sp>
          <p:nvSpPr>
            <p:cNvPr id="48" name="Pfeil: nach oben gebogen 47">
              <a:extLst>
                <a:ext uri="{FF2B5EF4-FFF2-40B4-BE49-F238E27FC236}">
                  <a16:creationId xmlns:a16="http://schemas.microsoft.com/office/drawing/2014/main" id="{D4F60281-3799-4B6F-98B9-A9DD6FCA304C}"/>
                </a:ext>
              </a:extLst>
            </p:cNvPr>
            <p:cNvSpPr/>
            <p:nvPr/>
          </p:nvSpPr>
          <p:spPr>
            <a:xfrm rot="5400000">
              <a:off x="2240150" y="3921126"/>
              <a:ext cx="1213239" cy="4500669"/>
            </a:xfrm>
            <a:prstGeom prst="bentUpArrow">
              <a:avLst>
                <a:gd name="adj1" fmla="val 25000"/>
                <a:gd name="adj2" fmla="val 30876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F30BC51-5B4B-4004-B996-C2B03F319453}"/>
                </a:ext>
              </a:extLst>
            </p:cNvPr>
            <p:cNvSpPr txBox="1"/>
            <p:nvPr/>
          </p:nvSpPr>
          <p:spPr>
            <a:xfrm>
              <a:off x="1972660" y="6217130"/>
              <a:ext cx="175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Visits doctor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B2C0A8D-F33E-4ED2-9CA2-055A29A6CF0F}"/>
              </a:ext>
            </a:extLst>
          </p:cNvPr>
          <p:cNvCxnSpPr>
            <a:cxnSpLocks/>
          </p:cNvCxnSpPr>
          <p:nvPr/>
        </p:nvCxnSpPr>
        <p:spPr>
          <a:xfrm flipH="1">
            <a:off x="717421" y="1720142"/>
            <a:ext cx="1" cy="2746480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Johannes Schrumpf</cp:lastModifiedBy>
  <cp:revision>25</cp:revision>
  <dcterms:created xsi:type="dcterms:W3CDTF">2018-02-12T13:29:04Z</dcterms:created>
  <dcterms:modified xsi:type="dcterms:W3CDTF">2018-02-15T10:54:48Z</dcterms:modified>
</cp:coreProperties>
</file>