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2A9"/>
    <a:srgbClr val="740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615FA-6405-4423-BFF2-3E6FC48D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3A8462-EFF5-420C-ADF1-E4634B33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AA83B-162C-47D1-B8D7-28EF9C6C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ADEA5-E959-4662-93F5-445EC9D2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7EA44-1FAE-41AE-A577-C34F3CF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213E7-81E4-428C-939A-6AC3B48A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8BF56E-3846-4076-829C-A17A8C5D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FF3AD-1C64-4E38-BEAC-9463E41A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1321D-7B2C-45E6-8759-380F156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5AAFF-C0B9-44DB-98D8-E88754BC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9D6E05-2EA2-4BAA-9134-D81E225C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A0B696-E12D-46E6-BFE6-FB386DCE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8087F-6032-4422-B312-A459E01D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ED7F2-EAD4-4443-B31F-F3460A3F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F0A8CD-0428-4AF8-80DD-75C168F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D833C-1477-4464-80F1-4877E94F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64D47-4257-4D32-A6B7-30DB1A1A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949A5D-9A5B-4EA4-9154-F2851054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ADE84-7ACB-4B7B-A895-3A295F60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D8D3B-E557-4E90-A4FC-F5CD3E1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2BC7A-C3F0-4DF1-917D-EFC2871F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5777F3-6C7D-42C4-9366-D1870FE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99B84A-A715-40D8-88F8-DB7D9B01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71E4B-DCAE-4615-915A-143A9B04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25C106-D32F-4466-BE20-1811EAC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84A72-BBA6-4E36-B538-D6A6B623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74D9E-B77F-486B-94D5-A2BA47E35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7BD579-9753-4088-8FB2-96DE930EC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6AAEB0-C96E-443A-BA18-1F978BD0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2E5A72-3BBA-4D4C-8D7F-61292553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5D25BA-BA85-4397-9A37-6F2B3FAB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EDDA1-FC47-4D17-BB0B-33AB3685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3960F-A3F6-4E63-80DD-7FAD0137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1C377A-3B06-4819-9E17-3B883F52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CD5225-52AA-4EF5-AAC0-C0E5F3AB7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09520E-0A4B-4640-82E3-729889FD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AFF232-CCBF-4773-ACE5-9A4BBC3E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B751AE-E9E1-401C-9EAC-8C833B98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EEDD1E-EFB2-4AB3-8A58-D6241C8D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3B857-BD56-4C52-B4DC-5074FC53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11F684-2C63-4089-95BC-C9E991DE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B6D864-1C58-4912-A0B1-4C2A117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2CA24D-F33F-4B9B-8251-32E928CD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7326DC-CD68-4DF5-87C0-8E60491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3F0644-E259-4C1D-8E30-2B22D678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294B8B-804D-405F-ADF4-DEED3AF8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50E7F-F2FD-4A36-85D3-FA3D23C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FD6E6-C665-40CB-8D95-BD192513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16CC32-9560-4B05-9FE4-3FFE16BD3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58C40-166C-4938-9CA0-59875584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16E48-EB5F-4A02-90B6-FED005DA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ED134-9672-4B04-A53A-C73CC7B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25702-7D46-4C2B-978A-77F85EAF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11BC27-5D51-4DC0-9B5E-F68A71BF6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C46AA-8297-4967-B8E6-9D360B82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1EF7-6045-411A-B33C-B1456BC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F553E-CCDA-4049-AFF8-A6401B9E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12AD3-73CF-4CB5-9837-141B2DD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FC2C08-74B9-41B6-87E9-FE137217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8D3E4-02D5-4D4B-9B89-67CEB683B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DC84A-1A37-4376-91BC-C4A2D7581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7008C-BDF2-49EB-A67D-3F4A6804C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5545EF-1C9D-4969-A6A6-46A7A3EE1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sv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A0D355F-D89B-42D5-9E97-4C3EA608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8797"/>
            <a:ext cx="6553200" cy="62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5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Bildschirmausschnitt">
            <a:extLst>
              <a:ext uri="{FF2B5EF4-FFF2-40B4-BE49-F238E27FC236}">
                <a16:creationId xmlns:a16="http://schemas.microsoft.com/office/drawing/2014/main" id="{8195210E-DD69-4818-A7AB-16318D3B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11" y="312409"/>
            <a:ext cx="9003618" cy="6251005"/>
          </a:xfrm>
        </p:spPr>
      </p:pic>
      <p:pic>
        <p:nvPicPr>
          <p:cNvPr id="3" name="Grafik 2" descr="Bildschirmausschnitt">
            <a:extLst>
              <a:ext uri="{FF2B5EF4-FFF2-40B4-BE49-F238E27FC236}">
                <a16:creationId xmlns:a16="http://schemas.microsoft.com/office/drawing/2014/main" id="{CF6C7050-7E8E-4FD3-A321-6C0617BBE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91" y="1939848"/>
            <a:ext cx="4216617" cy="2978303"/>
          </a:xfrm>
          <a:prstGeom prst="rect">
            <a:avLst/>
          </a:prstGeom>
        </p:spPr>
      </p:pic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311E15A1-525C-4346-9FB4-7F89F59CD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91" y="2775181"/>
            <a:ext cx="4242018" cy="2965602"/>
          </a:xfrm>
          <a:prstGeom prst="rect">
            <a:avLst/>
          </a:prstGeo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761C1680-CC03-4FD4-870C-04F25F2E5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90" y="3437911"/>
            <a:ext cx="4254719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0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B90F44E1-F797-4D54-9B7A-154883C4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2" y="1570915"/>
            <a:ext cx="5624635" cy="4067181"/>
          </a:xfrm>
          <a:prstGeom prst="rect">
            <a:avLst/>
          </a:prstGeom>
        </p:spPr>
      </p:pic>
      <p:pic>
        <p:nvPicPr>
          <p:cNvPr id="7" name="Grafik 6" descr="Bildschirmausschnitt">
            <a:extLst>
              <a:ext uri="{FF2B5EF4-FFF2-40B4-BE49-F238E27FC236}">
                <a16:creationId xmlns:a16="http://schemas.microsoft.com/office/drawing/2014/main" id="{22707DBF-4BA9-4668-8386-202E58E34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24" y="1570915"/>
            <a:ext cx="5823056" cy="40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Bildschirmausschnitt">
            <a:extLst>
              <a:ext uri="{FF2B5EF4-FFF2-40B4-BE49-F238E27FC236}">
                <a16:creationId xmlns:a16="http://schemas.microsoft.com/office/drawing/2014/main" id="{511D81F8-5740-4CC2-96AF-C767B7FDC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19" y="961534"/>
            <a:ext cx="7590131" cy="5392988"/>
          </a:xfrm>
        </p:spPr>
      </p:pic>
    </p:spTree>
    <p:extLst>
      <p:ext uri="{BB962C8B-B14F-4D97-AF65-F5344CB8AC3E}">
        <p14:creationId xmlns:p14="http://schemas.microsoft.com/office/powerpoint/2010/main" val="330737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E3DC-ABE7-4818-B17B-36229650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both networks combined:</a:t>
            </a:r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id="{DE7BE09D-BD07-43AF-BB56-4521234F8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3" y="1690688"/>
            <a:ext cx="5544490" cy="4021955"/>
          </a:xfr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95E2FFCD-4D82-46C6-A729-BB2405707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90" y="1690688"/>
            <a:ext cx="5641298" cy="402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9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37A7A-B7E3-4D98-B36B-7043E831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 descr="Bildschirmausschnitt">
            <a:extLst>
              <a:ext uri="{FF2B5EF4-FFF2-40B4-BE49-F238E27FC236}">
                <a16:creationId xmlns:a16="http://schemas.microsoft.com/office/drawing/2014/main" id="{9E73E1E9-7591-481E-AB9F-F8312DF3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22848"/>
            <a:ext cx="6389329" cy="45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FF47363-BE09-40FA-997E-0EA9BA95D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3" y="649043"/>
            <a:ext cx="6468573" cy="5355014"/>
          </a:xfrm>
        </p:spPr>
      </p:pic>
      <p:pic>
        <p:nvPicPr>
          <p:cNvPr id="3" name="Grafik 2" descr="Bildschirmausschnitt">
            <a:extLst>
              <a:ext uri="{FF2B5EF4-FFF2-40B4-BE49-F238E27FC236}">
                <a16:creationId xmlns:a16="http://schemas.microsoft.com/office/drawing/2014/main" id="{6E93F949-1892-4D6A-89F6-B1D9414EB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3" y="2499360"/>
            <a:ext cx="7304077" cy="31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7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E545-26EF-4E55-A520-116B584B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id="{F04707F8-2E45-4533-8EC5-FAB693DCA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69" y="348163"/>
            <a:ext cx="3301908" cy="5828800"/>
          </a:xfrm>
        </p:spPr>
      </p:pic>
    </p:spTree>
    <p:extLst>
      <p:ext uri="{BB962C8B-B14F-4D97-AF65-F5344CB8AC3E}">
        <p14:creationId xmlns:p14="http://schemas.microsoft.com/office/powerpoint/2010/main" val="397893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98BC30B-9331-4288-8E2C-D6335544C54B}"/>
              </a:ext>
            </a:extLst>
          </p:cNvPr>
          <p:cNvGrpSpPr/>
          <p:nvPr/>
        </p:nvGrpSpPr>
        <p:grpSpPr>
          <a:xfrm>
            <a:off x="459915" y="2483239"/>
            <a:ext cx="3826430" cy="2683107"/>
            <a:chOff x="459915" y="2483239"/>
            <a:chExt cx="3826430" cy="2683107"/>
          </a:xfrm>
          <a:solidFill>
            <a:srgbClr val="E1A2A9"/>
          </a:solidFill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0E80E08C-29B1-47A2-AAE1-D2261525662B}"/>
                </a:ext>
              </a:extLst>
            </p:cNvPr>
            <p:cNvSpPr txBox="1"/>
            <p:nvPr/>
          </p:nvSpPr>
          <p:spPr>
            <a:xfrm>
              <a:off x="1718650" y="2483239"/>
              <a:ext cx="14523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Personal Risk</a:t>
              </a: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B69B603E-D939-4DA4-A6FB-94E60CF8E7B6}"/>
                </a:ext>
              </a:extLst>
            </p:cNvPr>
            <p:cNvGrpSpPr/>
            <p:nvPr/>
          </p:nvGrpSpPr>
          <p:grpSpPr>
            <a:xfrm>
              <a:off x="459915" y="2912911"/>
              <a:ext cx="3826430" cy="2253435"/>
              <a:chOff x="459915" y="2912911"/>
              <a:chExt cx="3826430" cy="2253435"/>
            </a:xfrm>
            <a:grpFill/>
          </p:grpSpPr>
          <p:sp>
            <p:nvSpPr>
              <p:cNvPr id="43" name="Pfeil: nach oben gekrümmt 42">
                <a:extLst>
                  <a:ext uri="{FF2B5EF4-FFF2-40B4-BE49-F238E27FC236}">
                    <a16:creationId xmlns:a16="http://schemas.microsoft.com/office/drawing/2014/main" id="{F812128C-648D-4B48-9C4A-A93EDE8DC801}"/>
                  </a:ext>
                </a:extLst>
              </p:cNvPr>
              <p:cNvSpPr/>
              <p:nvPr/>
            </p:nvSpPr>
            <p:spPr>
              <a:xfrm rot="10800000">
                <a:off x="459915" y="2912911"/>
                <a:ext cx="3826430" cy="1185353"/>
              </a:xfrm>
              <a:prstGeom prst="curved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D1311D7A-5672-4CEE-B430-79C37B03FB65}"/>
                  </a:ext>
                </a:extLst>
              </p:cNvPr>
              <p:cNvGrpSpPr/>
              <p:nvPr/>
            </p:nvGrpSpPr>
            <p:grpSpPr>
              <a:xfrm>
                <a:off x="1293341" y="3262967"/>
                <a:ext cx="2636961" cy="1903379"/>
                <a:chOff x="1293341" y="3262967"/>
                <a:chExt cx="2636961" cy="1903379"/>
              </a:xfrm>
              <a:grpFill/>
            </p:grpSpPr>
            <p:pic>
              <p:nvPicPr>
                <p:cNvPr id="19" name="Grafik 18" descr="Markierung">
                  <a:extLst>
                    <a:ext uri="{FF2B5EF4-FFF2-40B4-BE49-F238E27FC236}">
                      <a16:creationId xmlns:a16="http://schemas.microsoft.com/office/drawing/2014/main" id="{C49E71B7-5D6D-4D6D-9F64-B8D687C64E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7642" y="3262967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41" name="Gruppieren 40">
                  <a:extLst>
                    <a:ext uri="{FF2B5EF4-FFF2-40B4-BE49-F238E27FC236}">
                      <a16:creationId xmlns:a16="http://schemas.microsoft.com/office/drawing/2014/main" id="{722CFC97-20CD-4B42-ACE1-DF1E2C29F58B}"/>
                    </a:ext>
                  </a:extLst>
                </p:cNvPr>
                <p:cNvGrpSpPr/>
                <p:nvPr/>
              </p:nvGrpSpPr>
              <p:grpSpPr>
                <a:xfrm>
                  <a:off x="1293341" y="4098760"/>
                  <a:ext cx="2636961" cy="1067586"/>
                  <a:chOff x="6867441" y="2184850"/>
                  <a:chExt cx="4167398" cy="1687190"/>
                </a:xfrm>
                <a:grpFill/>
              </p:grpSpPr>
              <p:sp>
                <p:nvSpPr>
                  <p:cNvPr id="45" name="Pfeil: nach rechts 44">
                    <a:extLst>
                      <a:ext uri="{FF2B5EF4-FFF2-40B4-BE49-F238E27FC236}">
                        <a16:creationId xmlns:a16="http://schemas.microsoft.com/office/drawing/2014/main" id="{D01E1013-DF7A-4E36-8ACC-D8EE09F5973E}"/>
                      </a:ext>
                    </a:extLst>
                  </p:cNvPr>
                  <p:cNvSpPr/>
                  <p:nvPr/>
                </p:nvSpPr>
                <p:spPr>
                  <a:xfrm>
                    <a:off x="6867441" y="2184850"/>
                    <a:ext cx="4167398" cy="801111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Ask about areas of risk</a:t>
                    </a:r>
                    <a:endParaRPr lang="de-DE" dirty="0"/>
                  </a:p>
                </p:txBody>
              </p:sp>
              <p:sp>
                <p:nvSpPr>
                  <p:cNvPr id="46" name="Pfeil: nach rechts 45">
                    <a:extLst>
                      <a:ext uri="{FF2B5EF4-FFF2-40B4-BE49-F238E27FC236}">
                        <a16:creationId xmlns:a16="http://schemas.microsoft.com/office/drawing/2014/main" id="{BAB9B441-325F-4988-94A9-DF4B909B695C}"/>
                      </a:ext>
                    </a:extLst>
                  </p:cNvPr>
                  <p:cNvSpPr/>
                  <p:nvPr/>
                </p:nvSpPr>
                <p:spPr>
                  <a:xfrm>
                    <a:off x="6867441" y="3070929"/>
                    <a:ext cx="4167398" cy="801111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Provide own symptoms</a:t>
                    </a:r>
                    <a:endParaRPr lang="de-DE" dirty="0"/>
                  </a:p>
                </p:txBody>
              </p:sp>
            </p:grp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0AD978E-07A7-4C7F-9FB3-F5F3147943D3}"/>
              </a:ext>
            </a:extLst>
          </p:cNvPr>
          <p:cNvGrpSpPr/>
          <p:nvPr/>
        </p:nvGrpSpPr>
        <p:grpSpPr>
          <a:xfrm>
            <a:off x="183628" y="4071878"/>
            <a:ext cx="1067586" cy="1603497"/>
            <a:chOff x="183628" y="4071878"/>
            <a:chExt cx="1067586" cy="1603497"/>
          </a:xfrm>
        </p:grpSpPr>
        <p:pic>
          <p:nvPicPr>
            <p:cNvPr id="6" name="Grafik 5" descr="Laptop">
              <a:extLst>
                <a:ext uri="{FF2B5EF4-FFF2-40B4-BE49-F238E27FC236}">
                  <a16:creationId xmlns:a16="http://schemas.microsoft.com/office/drawing/2014/main" id="{4CFA2C9A-F0C2-4040-A396-34BF283A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3628" y="4071878"/>
              <a:ext cx="1067586" cy="1067586"/>
            </a:xfrm>
            <a:prstGeom prst="rect">
              <a:avLst/>
            </a:prstGeom>
          </p:spPr>
        </p:pic>
        <p:pic>
          <p:nvPicPr>
            <p:cNvPr id="25" name="Grafik 24" descr="Familie mit zwei Kindern">
              <a:extLst>
                <a:ext uri="{FF2B5EF4-FFF2-40B4-BE49-F238E27FC236}">
                  <a16:creationId xmlns:a16="http://schemas.microsoft.com/office/drawing/2014/main" id="{F7908657-DCAD-47B7-9F9F-DB09ED36E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4888" y="4760975"/>
              <a:ext cx="914400" cy="914400"/>
            </a:xfrm>
            <a:prstGeom prst="rect">
              <a:avLst/>
            </a:prstGeom>
          </p:spPr>
        </p:pic>
        <p:sp>
          <p:nvSpPr>
            <p:cNvPr id="4" name="Smiley 3">
              <a:extLst>
                <a:ext uri="{FF2B5EF4-FFF2-40B4-BE49-F238E27FC236}">
                  <a16:creationId xmlns:a16="http://schemas.microsoft.com/office/drawing/2014/main" id="{275E1520-C04B-4F4D-9B39-52FC4E1A3780}"/>
                </a:ext>
              </a:extLst>
            </p:cNvPr>
            <p:cNvSpPr/>
            <p:nvPr/>
          </p:nvSpPr>
          <p:spPr>
            <a:xfrm>
              <a:off x="369607" y="4550897"/>
              <a:ext cx="695628" cy="723985"/>
            </a:xfrm>
            <a:prstGeom prst="smileyFace">
              <a:avLst/>
            </a:prstGeom>
            <a:solidFill>
              <a:schemeClr val="accent4">
                <a:lumMod val="60000"/>
                <a:lumOff val="40000"/>
                <a:alpha val="9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AB88463-F9D1-4E55-B791-8EA96231A352}"/>
              </a:ext>
            </a:extLst>
          </p:cNvPr>
          <p:cNvGrpSpPr/>
          <p:nvPr/>
        </p:nvGrpSpPr>
        <p:grpSpPr>
          <a:xfrm>
            <a:off x="9799128" y="3232233"/>
            <a:ext cx="2199062" cy="2239964"/>
            <a:chOff x="9839038" y="3216420"/>
            <a:chExt cx="2199062" cy="2239964"/>
          </a:xfrm>
        </p:grpSpPr>
        <p:pic>
          <p:nvPicPr>
            <p:cNvPr id="21" name="Grafik 20" descr="Schulgebäude">
              <a:extLst>
                <a:ext uri="{FF2B5EF4-FFF2-40B4-BE49-F238E27FC236}">
                  <a16:creationId xmlns:a16="http://schemas.microsoft.com/office/drawing/2014/main" id="{55579701-B5F5-47D0-8688-315E3666F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0026" y="3479298"/>
              <a:ext cx="1977086" cy="1977086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C9163BB-5F8A-4417-B0FB-451B2EC9B4D0}"/>
                </a:ext>
              </a:extLst>
            </p:cNvPr>
            <p:cNvSpPr txBox="1"/>
            <p:nvPr/>
          </p:nvSpPr>
          <p:spPr>
            <a:xfrm>
              <a:off x="9839038" y="3216420"/>
              <a:ext cx="219906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Robert Koch Institute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56E1B1C-1359-4E35-87F3-6D7DEB38E3AF}"/>
              </a:ext>
            </a:extLst>
          </p:cNvPr>
          <p:cNvGrpSpPr/>
          <p:nvPr/>
        </p:nvGrpSpPr>
        <p:grpSpPr>
          <a:xfrm>
            <a:off x="3946514" y="3614001"/>
            <a:ext cx="3351662" cy="1964931"/>
            <a:chOff x="3946514" y="3614001"/>
            <a:chExt cx="3351662" cy="1964931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2FDA9695-D13D-469D-867E-1061A9A0DF92}"/>
                </a:ext>
              </a:extLst>
            </p:cNvPr>
            <p:cNvSpPr/>
            <p:nvPr/>
          </p:nvSpPr>
          <p:spPr>
            <a:xfrm>
              <a:off x="3946514" y="3614001"/>
              <a:ext cx="3351662" cy="1964931"/>
            </a:xfrm>
            <a:prstGeom prst="roundRect">
              <a:avLst/>
            </a:prstGeom>
            <a:solidFill>
              <a:srgbClr val="740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Artificial Neural Networks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9" name="Grafik 8" descr="Netzwerk">
              <a:extLst>
                <a:ext uri="{FF2B5EF4-FFF2-40B4-BE49-F238E27FC236}">
                  <a16:creationId xmlns:a16="http://schemas.microsoft.com/office/drawing/2014/main" id="{6561F595-6058-4D9C-B12C-9928A16DD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86346" y="3896686"/>
              <a:ext cx="1646384" cy="1646384"/>
            </a:xfrm>
            <a:prstGeom prst="rect">
              <a:avLst/>
            </a:prstGeom>
          </p:spPr>
        </p:pic>
        <p:pic>
          <p:nvPicPr>
            <p:cNvPr id="15" name="Grafik 14" descr="Zahnräder">
              <a:extLst>
                <a:ext uri="{FF2B5EF4-FFF2-40B4-BE49-F238E27FC236}">
                  <a16:creationId xmlns:a16="http://schemas.microsoft.com/office/drawing/2014/main" id="{7C94C56A-81C4-4F5A-BB7A-0277DDC7D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32730" y="4391809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EFD12163-2EF2-4FD9-A75B-581886A7DAAB}"/>
              </a:ext>
            </a:extLst>
          </p:cNvPr>
          <p:cNvGrpSpPr/>
          <p:nvPr/>
        </p:nvGrpSpPr>
        <p:grpSpPr>
          <a:xfrm>
            <a:off x="3463383" y="69867"/>
            <a:ext cx="4181843" cy="3531048"/>
            <a:chOff x="3463383" y="69867"/>
            <a:chExt cx="4181843" cy="3531048"/>
          </a:xfrm>
        </p:grpSpPr>
        <p:pic>
          <p:nvPicPr>
            <p:cNvPr id="36" name="Grafik 35" descr="Bildschirmausschnitt">
              <a:extLst>
                <a:ext uri="{FF2B5EF4-FFF2-40B4-BE49-F238E27FC236}">
                  <a16:creationId xmlns:a16="http://schemas.microsoft.com/office/drawing/2014/main" id="{DD4D45EF-4850-4340-A364-FC707B9C9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3383" y="69867"/>
              <a:ext cx="4181843" cy="2672503"/>
            </a:xfrm>
            <a:prstGeom prst="rect">
              <a:avLst/>
            </a:prstGeom>
          </p:spPr>
        </p:pic>
        <p:sp>
          <p:nvSpPr>
            <p:cNvPr id="37" name="Pfeil: nach rechts 36">
              <a:extLst>
                <a:ext uri="{FF2B5EF4-FFF2-40B4-BE49-F238E27FC236}">
                  <a16:creationId xmlns:a16="http://schemas.microsoft.com/office/drawing/2014/main" id="{3FE47450-E088-4CC4-A98C-0F0FBE531F7C}"/>
                </a:ext>
              </a:extLst>
            </p:cNvPr>
            <p:cNvSpPr/>
            <p:nvPr/>
          </p:nvSpPr>
          <p:spPr>
            <a:xfrm rot="16200000">
              <a:off x="5323059" y="2619168"/>
              <a:ext cx="657989" cy="1305506"/>
            </a:xfrm>
            <a:prstGeom prst="rightArrow">
              <a:avLst/>
            </a:prstGeom>
            <a:solidFill>
              <a:srgbClr val="E1A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81CFB77B-71FD-43C6-B58F-6196AD6A1FD9}"/>
              </a:ext>
            </a:extLst>
          </p:cNvPr>
          <p:cNvGrpSpPr/>
          <p:nvPr/>
        </p:nvGrpSpPr>
        <p:grpSpPr>
          <a:xfrm>
            <a:off x="7336320" y="3814911"/>
            <a:ext cx="2579545" cy="1559024"/>
            <a:chOff x="1157161" y="2021042"/>
            <a:chExt cx="4173843" cy="1850998"/>
          </a:xfrm>
          <a:solidFill>
            <a:srgbClr val="E1A2A9"/>
          </a:solidFill>
        </p:grpSpPr>
        <p:sp>
          <p:nvSpPr>
            <p:cNvPr id="35" name="Pfeil: nach rechts 34">
              <a:extLst>
                <a:ext uri="{FF2B5EF4-FFF2-40B4-BE49-F238E27FC236}">
                  <a16:creationId xmlns:a16="http://schemas.microsoft.com/office/drawing/2014/main" id="{A3F41C5D-1C03-427B-98E5-4A2656BA53D9}"/>
                </a:ext>
              </a:extLst>
            </p:cNvPr>
            <p:cNvSpPr/>
            <p:nvPr/>
          </p:nvSpPr>
          <p:spPr>
            <a:xfrm>
              <a:off x="1163606" y="2021042"/>
              <a:ext cx="4167398" cy="1049887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 Time Data</a:t>
              </a:r>
              <a:endParaRPr lang="de-DE" dirty="0"/>
            </a:p>
          </p:txBody>
        </p:sp>
        <p:sp>
          <p:nvSpPr>
            <p:cNvPr id="38" name="Pfeil: nach rechts 37">
              <a:extLst>
                <a:ext uri="{FF2B5EF4-FFF2-40B4-BE49-F238E27FC236}">
                  <a16:creationId xmlns:a16="http://schemas.microsoft.com/office/drawing/2014/main" id="{795D1A3C-8721-4983-9524-3B6799C2D3A7}"/>
                </a:ext>
              </a:extLst>
            </p:cNvPr>
            <p:cNvSpPr/>
            <p:nvPr/>
          </p:nvSpPr>
          <p:spPr>
            <a:xfrm flipH="1">
              <a:off x="1157161" y="2822153"/>
              <a:ext cx="4167398" cy="1049887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Archived health Data</a:t>
              </a:r>
              <a:endParaRPr lang="de-DE" dirty="0"/>
            </a:p>
          </p:txBody>
        </p:sp>
      </p:grpSp>
      <p:pic>
        <p:nvPicPr>
          <p:cNvPr id="23" name="Grafik 22" descr="Medizin">
            <a:extLst>
              <a:ext uri="{FF2B5EF4-FFF2-40B4-BE49-F238E27FC236}">
                <a16:creationId xmlns:a16="http://schemas.microsoft.com/office/drawing/2014/main" id="{683A0296-50A7-4282-90B4-3A34951AA0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97105" y="5943600"/>
            <a:ext cx="914400" cy="91440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056FDC98-9B0E-4C9B-9652-9907BE50EA26}"/>
              </a:ext>
            </a:extLst>
          </p:cNvPr>
          <p:cNvSpPr txBox="1"/>
          <p:nvPr/>
        </p:nvSpPr>
        <p:spPr>
          <a:xfrm>
            <a:off x="5029064" y="5629055"/>
            <a:ext cx="1050480" cy="37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Doctor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EE29AE7-D89A-452E-A5C4-B01E9A2D8594}"/>
              </a:ext>
            </a:extLst>
          </p:cNvPr>
          <p:cNvGrpSpPr/>
          <p:nvPr/>
        </p:nvGrpSpPr>
        <p:grpSpPr>
          <a:xfrm>
            <a:off x="596435" y="5373935"/>
            <a:ext cx="10597959" cy="1404145"/>
            <a:chOff x="596435" y="5373935"/>
            <a:chExt cx="10597959" cy="1404145"/>
          </a:xfrm>
          <a:solidFill>
            <a:srgbClr val="E1A2A9"/>
          </a:solidFill>
        </p:grpSpPr>
        <p:sp>
          <p:nvSpPr>
            <p:cNvPr id="11" name="Pfeil: nach oben gebogen 10">
              <a:extLst>
                <a:ext uri="{FF2B5EF4-FFF2-40B4-BE49-F238E27FC236}">
                  <a16:creationId xmlns:a16="http://schemas.microsoft.com/office/drawing/2014/main" id="{3B732B92-7BD5-4268-8CC1-92FC10C041E3}"/>
                </a:ext>
              </a:extLst>
            </p:cNvPr>
            <p:cNvSpPr/>
            <p:nvPr/>
          </p:nvSpPr>
          <p:spPr>
            <a:xfrm>
              <a:off x="6011505" y="5373935"/>
              <a:ext cx="5182889" cy="1210271"/>
            </a:xfrm>
            <a:prstGeom prst="bent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Provides diagnosis</a:t>
              </a:r>
              <a:endParaRPr lang="de-DE" dirty="0"/>
            </a:p>
          </p:txBody>
        </p:sp>
        <p:sp>
          <p:nvSpPr>
            <p:cNvPr id="48" name="Pfeil: nach oben gebogen 47">
              <a:extLst>
                <a:ext uri="{FF2B5EF4-FFF2-40B4-BE49-F238E27FC236}">
                  <a16:creationId xmlns:a16="http://schemas.microsoft.com/office/drawing/2014/main" id="{D4F60281-3799-4B6F-98B9-A9DD6FCA304C}"/>
                </a:ext>
              </a:extLst>
            </p:cNvPr>
            <p:cNvSpPr/>
            <p:nvPr/>
          </p:nvSpPr>
          <p:spPr>
            <a:xfrm rot="5400000">
              <a:off x="2240150" y="3921126"/>
              <a:ext cx="1213239" cy="4500669"/>
            </a:xfrm>
            <a:prstGeom prst="bentUpArrow">
              <a:avLst>
                <a:gd name="adj1" fmla="val 25000"/>
                <a:gd name="adj2" fmla="val 30876"/>
                <a:gd name="adj3" fmla="val 2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F30BC51-5B4B-4004-B996-C2B03F319453}"/>
                </a:ext>
              </a:extLst>
            </p:cNvPr>
            <p:cNvSpPr txBox="1"/>
            <p:nvPr/>
          </p:nvSpPr>
          <p:spPr>
            <a:xfrm>
              <a:off x="1972660" y="6217130"/>
              <a:ext cx="17583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Visits doctor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B257ECE-40C5-4893-B7F3-0570C876E665}"/>
              </a:ext>
            </a:extLst>
          </p:cNvPr>
          <p:cNvGrpSpPr/>
          <p:nvPr/>
        </p:nvGrpSpPr>
        <p:grpSpPr>
          <a:xfrm>
            <a:off x="264888" y="110974"/>
            <a:ext cx="2913944" cy="4355648"/>
            <a:chOff x="264888" y="110974"/>
            <a:chExt cx="2913944" cy="4355648"/>
          </a:xfrm>
        </p:grpSpPr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748EE7D9-0969-4B5E-8F6F-06ADAFF4D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72793" y="110974"/>
              <a:ext cx="898480" cy="720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Pfeil: nach rechts 39">
              <a:extLst>
                <a:ext uri="{FF2B5EF4-FFF2-40B4-BE49-F238E27FC236}">
                  <a16:creationId xmlns:a16="http://schemas.microsoft.com/office/drawing/2014/main" id="{7BC95FC3-DB73-40A9-943A-FA69780D4576}"/>
                </a:ext>
              </a:extLst>
            </p:cNvPr>
            <p:cNvSpPr/>
            <p:nvPr/>
          </p:nvSpPr>
          <p:spPr>
            <a:xfrm flipH="1">
              <a:off x="1065235" y="831621"/>
              <a:ext cx="2113597" cy="573319"/>
            </a:xfrm>
            <a:prstGeom prst="rightArrow">
              <a:avLst/>
            </a:prstGeom>
            <a:solidFill>
              <a:srgbClr val="E1A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Local Risk Alerts</a:t>
              </a:r>
            </a:p>
          </p:txBody>
        </p:sp>
        <p:pic>
          <p:nvPicPr>
            <p:cNvPr id="42" name="Grafik 41" descr="Smartphone">
              <a:extLst>
                <a:ext uri="{FF2B5EF4-FFF2-40B4-BE49-F238E27FC236}">
                  <a16:creationId xmlns:a16="http://schemas.microsoft.com/office/drawing/2014/main" id="{88C2F060-B21E-4F07-9D74-CE916A28B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64888" y="661080"/>
              <a:ext cx="914400" cy="914400"/>
            </a:xfrm>
            <a:prstGeom prst="rect">
              <a:avLst/>
            </a:prstGeom>
          </p:spPr>
        </p:pic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8B2C0A8D-F33E-4ED2-9CA2-055A29A6C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421" y="1720142"/>
              <a:ext cx="1" cy="2746480"/>
            </a:xfrm>
            <a:prstGeom prst="straightConnector1">
              <a:avLst/>
            </a:prstGeom>
            <a:ln w="63500">
              <a:solidFill>
                <a:srgbClr val="E1A2A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Grafik 16" descr="Mikroskop">
            <a:extLst>
              <a:ext uri="{FF2B5EF4-FFF2-40B4-BE49-F238E27FC236}">
                <a16:creationId xmlns:a16="http://schemas.microsoft.com/office/drawing/2014/main" id="{350DD76A-1463-465B-91A6-E56C6D806B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81369" y="661080"/>
            <a:ext cx="914400" cy="914400"/>
          </a:xfrm>
          <a:prstGeom prst="rect">
            <a:avLst/>
          </a:prstGeom>
        </p:spPr>
      </p:pic>
      <p:sp>
        <p:nvSpPr>
          <p:cNvPr id="20" name="Pfeil: nach oben 19">
            <a:extLst>
              <a:ext uri="{FF2B5EF4-FFF2-40B4-BE49-F238E27FC236}">
                <a16:creationId xmlns:a16="http://schemas.microsoft.com/office/drawing/2014/main" id="{454564B3-B669-4C8D-9ED3-961FAD2C3E59}"/>
              </a:ext>
            </a:extLst>
          </p:cNvPr>
          <p:cNvSpPr/>
          <p:nvPr/>
        </p:nvSpPr>
        <p:spPr>
          <a:xfrm>
            <a:off x="10644662" y="1720142"/>
            <a:ext cx="507993" cy="1399833"/>
          </a:xfrm>
          <a:prstGeom prst="upArrow">
            <a:avLst/>
          </a:prstGeom>
          <a:solidFill>
            <a:srgbClr val="E1A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C452529-A6CC-4A7D-A965-96E0CD7EF44A}"/>
              </a:ext>
            </a:extLst>
          </p:cNvPr>
          <p:cNvSpPr txBox="1"/>
          <p:nvPr/>
        </p:nvSpPr>
        <p:spPr>
          <a:xfrm>
            <a:off x="10045662" y="286508"/>
            <a:ext cx="17858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222037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16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Now both networks combined: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Viviane Kakerbeck</dc:creator>
  <cp:lastModifiedBy>Johannes Schrumpf</cp:lastModifiedBy>
  <cp:revision>32</cp:revision>
  <dcterms:created xsi:type="dcterms:W3CDTF">2018-02-12T13:29:04Z</dcterms:created>
  <dcterms:modified xsi:type="dcterms:W3CDTF">2018-02-15T12:36:21Z</dcterms:modified>
</cp:coreProperties>
</file>