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8615FA-6405-4423-BFF2-3E6FC48DE3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63A8462-EFF5-420C-ADF1-E4634B3375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DFAA83B-162C-47D1-B8D7-28EF9C6C9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4DEEF-200F-449C-955C-8CB0EB6112CB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F3ADEA5-E959-4662-93F5-445EC9D21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B97EA44-1FAE-41AE-A577-C34F3CF5E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8A7A8-FAC2-40A2-8CC6-F78F9F3715A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193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7213E7-81E4-428C-939A-6AC3B48AA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08BF56E-3846-4076-829C-A17A8C5D2B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88FF3AD-1C64-4E38-BEAC-9463E41A4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4DEEF-200F-449C-955C-8CB0EB6112CB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A71321D-7B2C-45E6-8759-380F1560D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A25AAFF-C0B9-44DB-98D8-E88754BCB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8A7A8-FAC2-40A2-8CC6-F78F9F3715A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2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39D6E05-2EA2-4BAA-9134-D81E225C79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5A0B696-E12D-46E6-BFE6-FB386DCE31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048087F-6032-4422-B312-A459E01DE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4DEEF-200F-449C-955C-8CB0EB6112CB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70ED7F2-EAD4-4443-B31F-F3460A3F3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0F0A8CD-0428-4AF8-80DD-75C168F1B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8A7A8-FAC2-40A2-8CC6-F78F9F3715A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070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2D833C-1477-4464-80F1-4877E94F5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B064D47-4257-4D32-A6B7-30DB1A1A45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8949A5D-9A5B-4EA4-9154-F2851054D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4DEEF-200F-449C-955C-8CB0EB6112CB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DCADE84-7ACB-4B7B-A895-3A295F605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B5D8D3B-E557-4E90-A4FC-F5CD3E161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8A7A8-FAC2-40A2-8CC6-F78F9F3715A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243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82BC7A-C3F0-4DF1-917D-EFC2871FB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65777F3-6C7D-42C4-9366-D1870FEE6A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299B84A-A715-40D8-88F8-DB7D9B012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4DEEF-200F-449C-955C-8CB0EB6112CB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B071E4B-DCAE-4615-915A-143A9B044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B25C106-D32F-4466-BE20-1811EAC88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8A7A8-FAC2-40A2-8CC6-F78F9F3715A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289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984A72-BBA6-4E36-B538-D6A6B623D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B674D9E-B77F-486B-94D5-A2BA47E35C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57BD579-9753-4088-8FB2-96DE930ECF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E6AAEB0-C96E-443A-BA18-1F978BD03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4DEEF-200F-449C-955C-8CB0EB6112CB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32E5A72-3BBA-4D4C-8D7F-612925535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B5D25BA-BA85-4397-9A37-6F2B3FABD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8A7A8-FAC2-40A2-8CC6-F78F9F3715A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549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7EDDA1-FC47-4D17-BB0B-33AB36852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CE3960F-A3F6-4E63-80DD-7FAD013768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71C377A-3B06-4819-9E17-3B883F5209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3CD5225-52AA-4EF5-AAC0-C0E5F3AB70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909520E-0A4B-4640-82E3-729889FDEF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EAFF232-CCBF-4773-ACE5-9A4BBC3EE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4DEEF-200F-449C-955C-8CB0EB6112CB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8B751AE-E9E1-401C-9EAC-8C833B980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2EEDD1E-EFB2-4AB3-8A58-D6241C8D4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8A7A8-FAC2-40A2-8CC6-F78F9F3715A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209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E3B857-BD56-4C52-B4DC-5074FC539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511F684-2C63-4089-95BC-C9E991DE6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4DEEF-200F-449C-955C-8CB0EB6112CB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9B6D864-1C58-4912-A0B1-4C2A11789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72CA24D-F33F-4B9B-8251-32E928CDA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8A7A8-FAC2-40A2-8CC6-F78F9F3715A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004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F7326DC-CD68-4DF5-87C0-8E60491EA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4DEEF-200F-449C-955C-8CB0EB6112CB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93F0644-E259-4C1D-8E30-2B22D6787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0294B8B-804D-405F-ADF4-DEED3AF8A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8A7A8-FAC2-40A2-8CC6-F78F9F3715A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780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950E7F-F2FD-4A36-85D3-FA3D23CDC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7FFD6E6-C665-40CB-8D95-BD192513CB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D16CC32-9560-4B05-9FE4-3FFE16BD3D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8A58C40-166C-4938-9CA0-598755848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4DEEF-200F-449C-955C-8CB0EB6112CB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4216E48-EB5F-4A02-90B6-FED005DAB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20ED134-9672-4B04-A53A-C73CC7B37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8A7A8-FAC2-40A2-8CC6-F78F9F3715A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0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625702-7D46-4C2B-978A-77F85EAFF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311BC27-5D51-4DC0-9B5E-F68A71BF62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AAC46AA-8297-4967-B8E6-9D360B82B5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3481EF7-6045-411A-B33C-B1456BCAD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4DEEF-200F-449C-955C-8CB0EB6112CB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23F553E-CCDA-4049-AFF8-A6401B9E3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F812AD3-73CF-4CB5-9837-141B2DD6F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8A7A8-FAC2-40A2-8CC6-F78F9F3715A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27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9FC2C08-74B9-41B6-87E9-FE1372173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B58D3E4-02D5-4D4B-9B89-67CEB683B6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69DC84A-1A37-4376-91BC-C4A2D75817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A4DEEF-200F-449C-955C-8CB0EB6112CB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487008C-BDF2-49EB-A67D-3F4A6804C4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65545EF-1C9D-4969-A6A6-46A7A3EE18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88A7A8-FAC2-40A2-8CC6-F78F9F3715A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126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48BA671D-6929-4088-BEBA-FD9E52F8E8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graphicFrame>
        <p:nvGraphicFramePr>
          <p:cNvPr id="7" name="Tabelle 6">
            <a:extLst>
              <a:ext uri="{FF2B5EF4-FFF2-40B4-BE49-F238E27FC236}">
                <a16:creationId xmlns:a16="http://schemas.microsoft.com/office/drawing/2014/main" id="{ED7F3654-AD2B-4A81-B2DB-E072944595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4367946"/>
              </p:ext>
            </p:extLst>
          </p:nvPr>
        </p:nvGraphicFramePr>
        <p:xfrm>
          <a:off x="3054284" y="0"/>
          <a:ext cx="4996210" cy="36198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9621">
                  <a:extLst>
                    <a:ext uri="{9D8B030D-6E8A-4147-A177-3AD203B41FA5}">
                      <a16:colId xmlns:a16="http://schemas.microsoft.com/office/drawing/2014/main" val="3778283359"/>
                    </a:ext>
                  </a:extLst>
                </a:gridCol>
                <a:gridCol w="499621">
                  <a:extLst>
                    <a:ext uri="{9D8B030D-6E8A-4147-A177-3AD203B41FA5}">
                      <a16:colId xmlns:a16="http://schemas.microsoft.com/office/drawing/2014/main" val="2847804966"/>
                    </a:ext>
                  </a:extLst>
                </a:gridCol>
                <a:gridCol w="499621">
                  <a:extLst>
                    <a:ext uri="{9D8B030D-6E8A-4147-A177-3AD203B41FA5}">
                      <a16:colId xmlns:a16="http://schemas.microsoft.com/office/drawing/2014/main" val="386875968"/>
                    </a:ext>
                  </a:extLst>
                </a:gridCol>
                <a:gridCol w="499621">
                  <a:extLst>
                    <a:ext uri="{9D8B030D-6E8A-4147-A177-3AD203B41FA5}">
                      <a16:colId xmlns:a16="http://schemas.microsoft.com/office/drawing/2014/main" val="1159993026"/>
                    </a:ext>
                  </a:extLst>
                </a:gridCol>
                <a:gridCol w="499621">
                  <a:extLst>
                    <a:ext uri="{9D8B030D-6E8A-4147-A177-3AD203B41FA5}">
                      <a16:colId xmlns:a16="http://schemas.microsoft.com/office/drawing/2014/main" val="631813375"/>
                    </a:ext>
                  </a:extLst>
                </a:gridCol>
                <a:gridCol w="499621">
                  <a:extLst>
                    <a:ext uri="{9D8B030D-6E8A-4147-A177-3AD203B41FA5}">
                      <a16:colId xmlns:a16="http://schemas.microsoft.com/office/drawing/2014/main" val="4072446927"/>
                    </a:ext>
                  </a:extLst>
                </a:gridCol>
                <a:gridCol w="499621">
                  <a:extLst>
                    <a:ext uri="{9D8B030D-6E8A-4147-A177-3AD203B41FA5}">
                      <a16:colId xmlns:a16="http://schemas.microsoft.com/office/drawing/2014/main" val="3097280123"/>
                    </a:ext>
                  </a:extLst>
                </a:gridCol>
                <a:gridCol w="499621">
                  <a:extLst>
                    <a:ext uri="{9D8B030D-6E8A-4147-A177-3AD203B41FA5}">
                      <a16:colId xmlns:a16="http://schemas.microsoft.com/office/drawing/2014/main" val="3631505237"/>
                    </a:ext>
                  </a:extLst>
                </a:gridCol>
                <a:gridCol w="499621">
                  <a:extLst>
                    <a:ext uri="{9D8B030D-6E8A-4147-A177-3AD203B41FA5}">
                      <a16:colId xmlns:a16="http://schemas.microsoft.com/office/drawing/2014/main" val="1590129891"/>
                    </a:ext>
                  </a:extLst>
                </a:gridCol>
                <a:gridCol w="499621">
                  <a:extLst>
                    <a:ext uri="{9D8B030D-6E8A-4147-A177-3AD203B41FA5}">
                      <a16:colId xmlns:a16="http://schemas.microsoft.com/office/drawing/2014/main" val="1531718646"/>
                    </a:ext>
                  </a:extLst>
                </a:gridCol>
              </a:tblGrid>
              <a:tr h="45248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6223020"/>
                  </a:ext>
                </a:extLst>
              </a:tr>
              <a:tr h="45248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940719"/>
                  </a:ext>
                </a:extLst>
              </a:tr>
              <a:tr h="45248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3525788"/>
                  </a:ext>
                </a:extLst>
              </a:tr>
              <a:tr h="45248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8512518"/>
                  </a:ext>
                </a:extLst>
              </a:tr>
              <a:tr h="45248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4545463"/>
                  </a:ext>
                </a:extLst>
              </a:tr>
              <a:tr h="45248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7997533"/>
                  </a:ext>
                </a:extLst>
              </a:tr>
              <a:tr h="45248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8402144"/>
                  </a:ext>
                </a:extLst>
              </a:tr>
              <a:tr h="45248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370215"/>
                  </a:ext>
                </a:extLst>
              </a:tr>
            </a:tbl>
          </a:graphicData>
        </a:graphic>
      </p:graphicFrame>
      <p:graphicFrame>
        <p:nvGraphicFramePr>
          <p:cNvPr id="8" name="Tabelle 7">
            <a:extLst>
              <a:ext uri="{FF2B5EF4-FFF2-40B4-BE49-F238E27FC236}">
                <a16:creationId xmlns:a16="http://schemas.microsoft.com/office/drawing/2014/main" id="{8EAC18C5-9D4D-4958-BE4A-179684EF74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3339044"/>
              </p:ext>
            </p:extLst>
          </p:nvPr>
        </p:nvGraphicFramePr>
        <p:xfrm>
          <a:off x="3054284" y="3159551"/>
          <a:ext cx="4996210" cy="36198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9621">
                  <a:extLst>
                    <a:ext uri="{9D8B030D-6E8A-4147-A177-3AD203B41FA5}">
                      <a16:colId xmlns:a16="http://schemas.microsoft.com/office/drawing/2014/main" val="3778283359"/>
                    </a:ext>
                  </a:extLst>
                </a:gridCol>
                <a:gridCol w="499621">
                  <a:extLst>
                    <a:ext uri="{9D8B030D-6E8A-4147-A177-3AD203B41FA5}">
                      <a16:colId xmlns:a16="http://schemas.microsoft.com/office/drawing/2014/main" val="2847804966"/>
                    </a:ext>
                  </a:extLst>
                </a:gridCol>
                <a:gridCol w="499621">
                  <a:extLst>
                    <a:ext uri="{9D8B030D-6E8A-4147-A177-3AD203B41FA5}">
                      <a16:colId xmlns:a16="http://schemas.microsoft.com/office/drawing/2014/main" val="386875968"/>
                    </a:ext>
                  </a:extLst>
                </a:gridCol>
                <a:gridCol w="499621">
                  <a:extLst>
                    <a:ext uri="{9D8B030D-6E8A-4147-A177-3AD203B41FA5}">
                      <a16:colId xmlns:a16="http://schemas.microsoft.com/office/drawing/2014/main" val="1159993026"/>
                    </a:ext>
                  </a:extLst>
                </a:gridCol>
                <a:gridCol w="499621">
                  <a:extLst>
                    <a:ext uri="{9D8B030D-6E8A-4147-A177-3AD203B41FA5}">
                      <a16:colId xmlns:a16="http://schemas.microsoft.com/office/drawing/2014/main" val="631813375"/>
                    </a:ext>
                  </a:extLst>
                </a:gridCol>
                <a:gridCol w="499621">
                  <a:extLst>
                    <a:ext uri="{9D8B030D-6E8A-4147-A177-3AD203B41FA5}">
                      <a16:colId xmlns:a16="http://schemas.microsoft.com/office/drawing/2014/main" val="4072446927"/>
                    </a:ext>
                  </a:extLst>
                </a:gridCol>
                <a:gridCol w="499621">
                  <a:extLst>
                    <a:ext uri="{9D8B030D-6E8A-4147-A177-3AD203B41FA5}">
                      <a16:colId xmlns:a16="http://schemas.microsoft.com/office/drawing/2014/main" val="3097280123"/>
                    </a:ext>
                  </a:extLst>
                </a:gridCol>
                <a:gridCol w="499621">
                  <a:extLst>
                    <a:ext uri="{9D8B030D-6E8A-4147-A177-3AD203B41FA5}">
                      <a16:colId xmlns:a16="http://schemas.microsoft.com/office/drawing/2014/main" val="3631505237"/>
                    </a:ext>
                  </a:extLst>
                </a:gridCol>
                <a:gridCol w="499621">
                  <a:extLst>
                    <a:ext uri="{9D8B030D-6E8A-4147-A177-3AD203B41FA5}">
                      <a16:colId xmlns:a16="http://schemas.microsoft.com/office/drawing/2014/main" val="1590129891"/>
                    </a:ext>
                  </a:extLst>
                </a:gridCol>
                <a:gridCol w="499621">
                  <a:extLst>
                    <a:ext uri="{9D8B030D-6E8A-4147-A177-3AD203B41FA5}">
                      <a16:colId xmlns:a16="http://schemas.microsoft.com/office/drawing/2014/main" val="1531718646"/>
                    </a:ext>
                  </a:extLst>
                </a:gridCol>
              </a:tblGrid>
              <a:tr h="45248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6223020"/>
                  </a:ext>
                </a:extLst>
              </a:tr>
              <a:tr h="45248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940719"/>
                  </a:ext>
                </a:extLst>
              </a:tr>
              <a:tr h="45248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3525788"/>
                  </a:ext>
                </a:extLst>
              </a:tr>
              <a:tr h="45248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8512518"/>
                  </a:ext>
                </a:extLst>
              </a:tr>
              <a:tr h="45248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4545463"/>
                  </a:ext>
                </a:extLst>
              </a:tr>
              <a:tr h="45248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7997533"/>
                  </a:ext>
                </a:extLst>
              </a:tr>
              <a:tr h="45248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8402144"/>
                  </a:ext>
                </a:extLst>
              </a:tr>
              <a:tr h="45248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3702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83555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Viviane Kakerbeck</dc:creator>
  <cp:lastModifiedBy>Viviane Kakerbeck</cp:lastModifiedBy>
  <cp:revision>2</cp:revision>
  <dcterms:created xsi:type="dcterms:W3CDTF">2018-02-12T13:29:04Z</dcterms:created>
  <dcterms:modified xsi:type="dcterms:W3CDTF">2018-02-12T17:37:03Z</dcterms:modified>
</cp:coreProperties>
</file>