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615FA-6405-4423-BFF2-3E6FC48D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3A8462-EFF5-420C-ADF1-E4634B33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AA83B-162C-47D1-B8D7-28EF9C6C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ADEA5-E959-4662-93F5-445EC9D2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7EA44-1FAE-41AE-A577-C34F3CF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213E7-81E4-428C-939A-6AC3B48A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8BF56E-3846-4076-829C-A17A8C5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FF3AD-1C64-4E38-BEAC-9463E41A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1321D-7B2C-45E6-8759-380F156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5AAFF-C0B9-44DB-98D8-E88754BC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D6E05-2EA2-4BAA-9134-D81E225C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A0B696-E12D-46E6-BFE6-FB386DCE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8087F-6032-4422-B312-A459E01D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ED7F2-EAD4-4443-B31F-F3460A3F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0A8CD-0428-4AF8-80DD-75C168F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D833C-1477-4464-80F1-4877E94F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64D47-4257-4D32-A6B7-30DB1A1A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949A5D-9A5B-4EA4-9154-F2851054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DE84-7ACB-4B7B-A895-3A295F60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D8D3B-E557-4E90-A4FC-F5CD3E1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2BC7A-C3F0-4DF1-917D-EFC2871F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5777F3-6C7D-42C4-9366-D1870FE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9B84A-A715-40D8-88F8-DB7D9B01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71E4B-DCAE-4615-915A-143A9B04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5C106-D32F-4466-BE20-1811EAC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72-BBA6-4E36-B538-D6A6B623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74D9E-B77F-486B-94D5-A2BA47E35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7BD579-9753-4088-8FB2-96DE930E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6AAEB0-C96E-443A-BA18-1F978BD0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2E5A72-3BBA-4D4C-8D7F-61292553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5D25BA-BA85-4397-9A37-6F2B3FAB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EDDA1-FC47-4D17-BB0B-33AB3685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3960F-A3F6-4E63-80DD-7FAD0137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1C377A-3B06-4819-9E17-3B883F52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CD5225-52AA-4EF5-AAC0-C0E5F3AB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09520E-0A4B-4640-82E3-729889FD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AFF232-CCBF-4773-ACE5-9A4BBC3E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B751AE-E9E1-401C-9EAC-8C833B9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EEDD1E-EFB2-4AB3-8A58-D6241C8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3B857-BD56-4C52-B4DC-5074FC53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11F684-2C63-4089-95BC-C9E991D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B6D864-1C58-4912-A0B1-4C2A117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2CA24D-F33F-4B9B-8251-32E928CD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7326DC-CD68-4DF5-87C0-8E60491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3F0644-E259-4C1D-8E30-2B22D678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294B8B-804D-405F-ADF4-DEED3AF8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0E7F-F2FD-4A36-85D3-FA3D23C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FD6E6-C665-40CB-8D95-BD192513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16CC32-9560-4B05-9FE4-3FFE16BD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58C40-166C-4938-9CA0-59875584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16E48-EB5F-4A02-90B6-FED005DA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ED134-9672-4B04-A53A-C73CC7B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25702-7D46-4C2B-978A-77F85EAF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11BC27-5D51-4DC0-9B5E-F68A71BF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C46AA-8297-4967-B8E6-9D360B82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1EF7-6045-411A-B33C-B1456BC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F553E-CCDA-4049-AFF8-A6401B9E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12AD3-73CF-4CB5-9837-141B2DD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FC2C08-74B9-41B6-87E9-FE137217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8D3E4-02D5-4D4B-9B89-67CEB683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DC84A-1A37-4376-91BC-C4A2D7581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DEEF-200F-449C-955C-8CB0EB6112CB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7008C-BDF2-49EB-A67D-3F4A6804C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545EF-1C9D-4969-A6A6-46A7A3EE1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A0D355F-D89B-42D5-9E97-4C3EA608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8797"/>
            <a:ext cx="6553200" cy="62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Bildschirmausschnitt">
            <a:extLst>
              <a:ext uri="{FF2B5EF4-FFF2-40B4-BE49-F238E27FC236}">
                <a16:creationId xmlns:a16="http://schemas.microsoft.com/office/drawing/2014/main" id="{8195210E-DD69-4818-A7AB-16318D3B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11" y="312409"/>
            <a:ext cx="9003618" cy="6251005"/>
          </a:xfrm>
        </p:spPr>
      </p:pic>
      <p:pic>
        <p:nvPicPr>
          <p:cNvPr id="3" name="Grafik 2" descr="Bildschirmausschnitt">
            <a:extLst>
              <a:ext uri="{FF2B5EF4-FFF2-40B4-BE49-F238E27FC236}">
                <a16:creationId xmlns:a16="http://schemas.microsoft.com/office/drawing/2014/main" id="{CF6C7050-7E8E-4FD3-A321-6C0617BBE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91" y="1939848"/>
            <a:ext cx="4216617" cy="2978303"/>
          </a:xfrm>
          <a:prstGeom prst="rect">
            <a:avLst/>
          </a:prstGeom>
        </p:spPr>
      </p:pic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311E15A1-525C-4346-9FB4-7F89F59CD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91" y="2775181"/>
            <a:ext cx="4242018" cy="2965602"/>
          </a:xfrm>
          <a:prstGeom prst="rect">
            <a:avLst/>
          </a:prstGeo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761C1680-CC03-4FD4-870C-04F25F2E5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90" y="3437911"/>
            <a:ext cx="4254719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0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B90F44E1-F797-4D54-9B7A-154883C4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2" y="1570915"/>
            <a:ext cx="5624635" cy="4067181"/>
          </a:xfrm>
          <a:prstGeom prst="rect">
            <a:avLst/>
          </a:prstGeom>
        </p:spPr>
      </p:pic>
      <p:pic>
        <p:nvPicPr>
          <p:cNvPr id="7" name="Grafik 6" descr="Bildschirmausschnitt">
            <a:extLst>
              <a:ext uri="{FF2B5EF4-FFF2-40B4-BE49-F238E27FC236}">
                <a16:creationId xmlns:a16="http://schemas.microsoft.com/office/drawing/2014/main" id="{22707DBF-4BA9-4668-8386-202E58E3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24" y="1570915"/>
            <a:ext cx="5823056" cy="40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Bildschirmausschnitt">
            <a:extLst>
              <a:ext uri="{FF2B5EF4-FFF2-40B4-BE49-F238E27FC236}">
                <a16:creationId xmlns:a16="http://schemas.microsoft.com/office/drawing/2014/main" id="{511D81F8-5740-4CC2-96AF-C767B7FDC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19" y="961534"/>
            <a:ext cx="7590131" cy="5392988"/>
          </a:xfrm>
        </p:spPr>
      </p:pic>
    </p:spTree>
    <p:extLst>
      <p:ext uri="{BB962C8B-B14F-4D97-AF65-F5344CB8AC3E}">
        <p14:creationId xmlns:p14="http://schemas.microsoft.com/office/powerpoint/2010/main" val="330737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E3DC-ABE7-4818-B17B-36229650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both networks combined:</a:t>
            </a:r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DE7BE09D-BD07-43AF-BB56-4521234F8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3" y="1690688"/>
            <a:ext cx="5544490" cy="4021955"/>
          </a:xfr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95E2FFCD-4D82-46C6-A729-BB2405707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90" y="1690688"/>
            <a:ext cx="5641298" cy="402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9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37A7A-B7E3-4D98-B36B-7043E831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 descr="Bildschirmausschnitt">
            <a:extLst>
              <a:ext uri="{FF2B5EF4-FFF2-40B4-BE49-F238E27FC236}">
                <a16:creationId xmlns:a16="http://schemas.microsoft.com/office/drawing/2014/main" id="{9E73E1E9-7591-481E-AB9F-F8312DF3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22848"/>
            <a:ext cx="6389329" cy="45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FF47363-BE09-40FA-997E-0EA9BA95D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3" y="649043"/>
            <a:ext cx="6468573" cy="5355014"/>
          </a:xfrm>
        </p:spPr>
      </p:pic>
      <p:pic>
        <p:nvPicPr>
          <p:cNvPr id="3" name="Grafik 2" descr="Bildschirmausschnitt">
            <a:extLst>
              <a:ext uri="{FF2B5EF4-FFF2-40B4-BE49-F238E27FC236}">
                <a16:creationId xmlns:a16="http://schemas.microsoft.com/office/drawing/2014/main" id="{6E93F949-1892-4D6A-89F6-B1D9414EB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3" y="2499360"/>
            <a:ext cx="7304077" cy="31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7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E545-26EF-4E55-A520-116B584B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F04707F8-2E45-4533-8EC5-FAB693DCA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69" y="348163"/>
            <a:ext cx="3301908" cy="5828800"/>
          </a:xfrm>
        </p:spPr>
      </p:pic>
    </p:spTree>
    <p:extLst>
      <p:ext uri="{BB962C8B-B14F-4D97-AF65-F5344CB8AC3E}">
        <p14:creationId xmlns:p14="http://schemas.microsoft.com/office/powerpoint/2010/main" val="397893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2FDA9695-D13D-469D-867E-1061A9A0DF92}"/>
              </a:ext>
            </a:extLst>
          </p:cNvPr>
          <p:cNvSpPr/>
          <p:nvPr/>
        </p:nvSpPr>
        <p:spPr>
          <a:xfrm>
            <a:off x="4025289" y="2640594"/>
            <a:ext cx="3351662" cy="1964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Artificial Neural Networks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Grafik 5" descr="Laptop">
            <a:extLst>
              <a:ext uri="{FF2B5EF4-FFF2-40B4-BE49-F238E27FC236}">
                <a16:creationId xmlns:a16="http://schemas.microsoft.com/office/drawing/2014/main" id="{4CFA2C9A-F0C2-4040-A396-34BF283A3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6644" y="1757451"/>
            <a:ext cx="1067586" cy="1067586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CDFC0B0-DEA2-4CAD-A16F-965514676E69}"/>
              </a:ext>
            </a:extLst>
          </p:cNvPr>
          <p:cNvSpPr/>
          <p:nvPr/>
        </p:nvSpPr>
        <p:spPr>
          <a:xfrm rot="1173491">
            <a:off x="2305167" y="2380980"/>
            <a:ext cx="1732214" cy="573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Ask about area risk</a:t>
            </a:r>
          </a:p>
        </p:txBody>
      </p:sp>
      <p:pic>
        <p:nvPicPr>
          <p:cNvPr id="9" name="Grafik 8" descr="Netzwerk">
            <a:extLst>
              <a:ext uri="{FF2B5EF4-FFF2-40B4-BE49-F238E27FC236}">
                <a16:creationId xmlns:a16="http://schemas.microsoft.com/office/drawing/2014/main" id="{6561F595-6058-4D9C-B12C-9928A16DD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5121" y="2923279"/>
            <a:ext cx="1646384" cy="1646384"/>
          </a:xfrm>
          <a:prstGeom prst="rect">
            <a:avLst/>
          </a:prstGeom>
        </p:spPr>
      </p:pic>
      <p:pic>
        <p:nvPicPr>
          <p:cNvPr id="15" name="Grafik 14" descr="Zahnräder">
            <a:extLst>
              <a:ext uri="{FF2B5EF4-FFF2-40B4-BE49-F238E27FC236}">
                <a16:creationId xmlns:a16="http://schemas.microsoft.com/office/drawing/2014/main" id="{7C94C56A-81C4-4F5A-BB7A-0277DDC7D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1505" y="3422900"/>
            <a:ext cx="914400" cy="914400"/>
          </a:xfrm>
          <a:prstGeom prst="rect">
            <a:avLst/>
          </a:prstGeom>
        </p:spPr>
      </p:pic>
      <p:pic>
        <p:nvPicPr>
          <p:cNvPr id="19" name="Grafik 18" descr="Markierung">
            <a:extLst>
              <a:ext uri="{FF2B5EF4-FFF2-40B4-BE49-F238E27FC236}">
                <a16:creationId xmlns:a16="http://schemas.microsoft.com/office/drawing/2014/main" id="{C49E71B7-5D6D-4D6D-9F64-B8D687C64E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1705" y="1689426"/>
            <a:ext cx="914400" cy="914400"/>
          </a:xfrm>
          <a:prstGeom prst="rect">
            <a:avLst/>
          </a:prstGeom>
        </p:spPr>
      </p:pic>
      <p:pic>
        <p:nvPicPr>
          <p:cNvPr id="21" name="Grafik 20" descr="Schulgebäude">
            <a:extLst>
              <a:ext uri="{FF2B5EF4-FFF2-40B4-BE49-F238E27FC236}">
                <a16:creationId xmlns:a16="http://schemas.microsoft.com/office/drawing/2014/main" id="{55579701-B5F5-47D0-8688-315E3666F8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2110" y="2328102"/>
            <a:ext cx="1712277" cy="1712277"/>
          </a:xfrm>
          <a:prstGeom prst="rect">
            <a:avLst/>
          </a:prstGeom>
        </p:spPr>
      </p:pic>
      <p:pic>
        <p:nvPicPr>
          <p:cNvPr id="23" name="Grafik 22" descr="Medizin">
            <a:extLst>
              <a:ext uri="{FF2B5EF4-FFF2-40B4-BE49-F238E27FC236}">
                <a16:creationId xmlns:a16="http://schemas.microsoft.com/office/drawing/2014/main" id="{683A0296-50A7-4282-90B4-3A34951AA0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97105" y="5943600"/>
            <a:ext cx="914400" cy="914400"/>
          </a:xfrm>
          <a:prstGeom prst="rect">
            <a:avLst/>
          </a:prstGeom>
        </p:spPr>
      </p:pic>
      <p:pic>
        <p:nvPicPr>
          <p:cNvPr id="25" name="Grafik 24" descr="Familie mit zwei Kindern">
            <a:extLst>
              <a:ext uri="{FF2B5EF4-FFF2-40B4-BE49-F238E27FC236}">
                <a16:creationId xmlns:a16="http://schemas.microsoft.com/office/drawing/2014/main" id="{F7908657-DCAD-47B7-9F9F-DB09ED36E9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7028" y="919644"/>
            <a:ext cx="914400" cy="914400"/>
          </a:xfrm>
          <a:prstGeom prst="rect">
            <a:avLst/>
          </a:prstGeom>
        </p:spPr>
      </p:pic>
      <p:sp>
        <p:nvSpPr>
          <p:cNvPr id="4" name="Smiley 3">
            <a:extLst>
              <a:ext uri="{FF2B5EF4-FFF2-40B4-BE49-F238E27FC236}">
                <a16:creationId xmlns:a16="http://schemas.microsoft.com/office/drawing/2014/main" id="{275E1520-C04B-4F4D-9B39-52FC4E1A3780}"/>
              </a:ext>
            </a:extLst>
          </p:cNvPr>
          <p:cNvSpPr/>
          <p:nvPr/>
        </p:nvSpPr>
        <p:spPr>
          <a:xfrm>
            <a:off x="717806" y="1567259"/>
            <a:ext cx="695628" cy="723985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4EBFEF92-EA8F-417A-B974-389D6205BAEF}"/>
              </a:ext>
            </a:extLst>
          </p:cNvPr>
          <p:cNvSpPr/>
          <p:nvPr/>
        </p:nvSpPr>
        <p:spPr>
          <a:xfrm rot="1196040">
            <a:off x="1967295" y="2829947"/>
            <a:ext cx="2100178" cy="573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 own symptoms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955E349E-9C54-45EC-9169-8098EB3F08D9}"/>
              </a:ext>
            </a:extLst>
          </p:cNvPr>
          <p:cNvSpPr/>
          <p:nvPr/>
        </p:nvSpPr>
        <p:spPr>
          <a:xfrm rot="21233088">
            <a:off x="7510837" y="3007869"/>
            <a:ext cx="2621357" cy="573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Real Time Data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C9163BB-5F8A-4417-B0FB-451B2EC9B4D0}"/>
              </a:ext>
            </a:extLst>
          </p:cNvPr>
          <p:cNvSpPr txBox="1"/>
          <p:nvPr/>
        </p:nvSpPr>
        <p:spPr>
          <a:xfrm>
            <a:off x="9858717" y="2246327"/>
            <a:ext cx="219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Robert Koch Institute</a:t>
            </a: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8EF51C13-0FA4-4C85-8957-0BB7DC2EBC19}"/>
              </a:ext>
            </a:extLst>
          </p:cNvPr>
          <p:cNvSpPr/>
          <p:nvPr/>
        </p:nvSpPr>
        <p:spPr>
          <a:xfrm rot="21246856" flipH="1">
            <a:off x="7533208" y="3568633"/>
            <a:ext cx="2633458" cy="574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Archived Data from Doctors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0D00C5C6-2E6B-4DE8-8AA0-A4F86AF13C90}"/>
              </a:ext>
            </a:extLst>
          </p:cNvPr>
          <p:cNvSpPr/>
          <p:nvPr/>
        </p:nvSpPr>
        <p:spPr>
          <a:xfrm rot="19954462">
            <a:off x="5783585" y="4827054"/>
            <a:ext cx="5130540" cy="573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Reports Diagnosed Cases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56FDC98-9B0E-4C9B-9652-9907BE50EA26}"/>
              </a:ext>
            </a:extLst>
          </p:cNvPr>
          <p:cNvSpPr txBox="1"/>
          <p:nvPr/>
        </p:nvSpPr>
        <p:spPr>
          <a:xfrm>
            <a:off x="5097105" y="5675375"/>
            <a:ext cx="1050480" cy="37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</a:t>
            </a:r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2538CD04-1068-47AB-9128-D00616429072}"/>
              </a:ext>
            </a:extLst>
          </p:cNvPr>
          <p:cNvSpPr/>
          <p:nvPr/>
        </p:nvSpPr>
        <p:spPr>
          <a:xfrm rot="2354406">
            <a:off x="579644" y="4304722"/>
            <a:ext cx="5130540" cy="573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Goes to Doctor</a:t>
            </a:r>
          </a:p>
        </p:txBody>
      </p:sp>
      <p:pic>
        <p:nvPicPr>
          <p:cNvPr id="36" name="Grafik 35" descr="Bildschirmausschnitt">
            <a:extLst>
              <a:ext uri="{FF2B5EF4-FFF2-40B4-BE49-F238E27FC236}">
                <a16:creationId xmlns:a16="http://schemas.microsoft.com/office/drawing/2014/main" id="{DD4D45EF-4850-4340-A364-FC707B9C97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46" y="99882"/>
            <a:ext cx="2925547" cy="1869638"/>
          </a:xfrm>
          <a:prstGeom prst="rect">
            <a:avLst/>
          </a:prstGeom>
        </p:spPr>
      </p:pic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3FE47450-E088-4CC4-A98C-0F0FBE531F7C}"/>
              </a:ext>
            </a:extLst>
          </p:cNvPr>
          <p:cNvSpPr/>
          <p:nvPr/>
        </p:nvSpPr>
        <p:spPr>
          <a:xfrm rot="16200000">
            <a:off x="5401834" y="1645761"/>
            <a:ext cx="657989" cy="1305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748EE7D9-0969-4B5E-8F6F-06ADAFF4D9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45" y="111221"/>
            <a:ext cx="885738" cy="720400"/>
          </a:xfrm>
          <a:prstGeom prst="rect">
            <a:avLst/>
          </a:prstGeom>
        </p:spPr>
      </p:pic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7BC95FC3-DB73-40A9-943A-FA69780D4576}"/>
              </a:ext>
            </a:extLst>
          </p:cNvPr>
          <p:cNvSpPr/>
          <p:nvPr/>
        </p:nvSpPr>
        <p:spPr>
          <a:xfrm rot="21233088">
            <a:off x="7189089" y="748040"/>
            <a:ext cx="1877053" cy="573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Risk Alerts</a:t>
            </a:r>
          </a:p>
        </p:txBody>
      </p:sp>
      <p:pic>
        <p:nvPicPr>
          <p:cNvPr id="42" name="Grafik 41" descr="Smartphone">
            <a:extLst>
              <a:ext uri="{FF2B5EF4-FFF2-40B4-BE49-F238E27FC236}">
                <a16:creationId xmlns:a16="http://schemas.microsoft.com/office/drawing/2014/main" id="{88C2F060-B21E-4F07-9D74-CE916A28BA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00117" y="408168"/>
            <a:ext cx="914400" cy="914400"/>
          </a:xfrm>
          <a:prstGeom prst="rect">
            <a:avLst/>
          </a:prstGeom>
        </p:spPr>
      </p:pic>
      <p:sp>
        <p:nvSpPr>
          <p:cNvPr id="43" name="Pfeil: nach oben gekrümmt 42">
            <a:extLst>
              <a:ext uri="{FF2B5EF4-FFF2-40B4-BE49-F238E27FC236}">
                <a16:creationId xmlns:a16="http://schemas.microsoft.com/office/drawing/2014/main" id="{F812128C-648D-4B48-9C4A-A93EDE8DC801}"/>
              </a:ext>
            </a:extLst>
          </p:cNvPr>
          <p:cNvSpPr/>
          <p:nvPr/>
        </p:nvSpPr>
        <p:spPr>
          <a:xfrm rot="11646576">
            <a:off x="1744714" y="1056255"/>
            <a:ext cx="2983967" cy="11853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E80E08C-29B1-47A2-AAE1-D2261525662B}"/>
              </a:ext>
            </a:extLst>
          </p:cNvPr>
          <p:cNvSpPr txBox="1"/>
          <p:nvPr/>
        </p:nvSpPr>
        <p:spPr>
          <a:xfrm>
            <a:off x="2444842" y="667786"/>
            <a:ext cx="145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Personal Risk</a:t>
            </a:r>
          </a:p>
        </p:txBody>
      </p:sp>
    </p:spTree>
    <p:extLst>
      <p:ext uri="{BB962C8B-B14F-4D97-AF65-F5344CB8AC3E}">
        <p14:creationId xmlns:p14="http://schemas.microsoft.com/office/powerpoint/2010/main" val="79556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15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Now both networks combined: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Viviane Kakerbeck</dc:creator>
  <cp:lastModifiedBy>Viviane Kakerbeck</cp:lastModifiedBy>
  <cp:revision>20</cp:revision>
  <dcterms:created xsi:type="dcterms:W3CDTF">2018-02-12T13:29:04Z</dcterms:created>
  <dcterms:modified xsi:type="dcterms:W3CDTF">2018-02-15T09:03:19Z</dcterms:modified>
</cp:coreProperties>
</file>