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0D355F-D89B-42D5-9E97-4C3EA608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8797"/>
            <a:ext cx="6553200" cy="6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Bildschirmausschnitt">
            <a:extLst>
              <a:ext uri="{FF2B5EF4-FFF2-40B4-BE49-F238E27FC236}">
                <a16:creationId xmlns:a16="http://schemas.microsoft.com/office/drawing/2014/main" id="{8195210E-DD69-4818-A7AB-16318D3B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1" y="312409"/>
            <a:ext cx="9003618" cy="6251005"/>
          </a:xfrm>
        </p:spPr>
      </p:pic>
    </p:spTree>
    <p:extLst>
      <p:ext uri="{BB962C8B-B14F-4D97-AF65-F5344CB8AC3E}">
        <p14:creationId xmlns:p14="http://schemas.microsoft.com/office/powerpoint/2010/main" val="176600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Viviane Kakerbeck</cp:lastModifiedBy>
  <cp:revision>4</cp:revision>
  <dcterms:created xsi:type="dcterms:W3CDTF">2018-02-12T13:29:04Z</dcterms:created>
  <dcterms:modified xsi:type="dcterms:W3CDTF">2018-02-13T20:03:01Z</dcterms:modified>
</cp:coreProperties>
</file>