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8615FA-6405-4423-BFF2-3E6FC48DE3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63A8462-EFF5-420C-ADF1-E4634B3375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FAA83B-162C-47D1-B8D7-28EF9C6C9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4DEEF-200F-449C-955C-8CB0EB6112CB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F3ADEA5-E959-4662-93F5-445EC9D21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B97EA44-1FAE-41AE-A577-C34F3CF5E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A7A8-FAC2-40A2-8CC6-F78F9F3715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193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7213E7-81E4-428C-939A-6AC3B48AA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08BF56E-3846-4076-829C-A17A8C5D2B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8FF3AD-1C64-4E38-BEAC-9463E41A4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4DEEF-200F-449C-955C-8CB0EB6112CB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A71321D-7B2C-45E6-8759-380F1560D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25AAFF-C0B9-44DB-98D8-E88754BCB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A7A8-FAC2-40A2-8CC6-F78F9F3715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2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39D6E05-2EA2-4BAA-9134-D81E225C79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5A0B696-E12D-46E6-BFE6-FB386DCE31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48087F-6032-4422-B312-A459E01DE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4DEEF-200F-449C-955C-8CB0EB6112CB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70ED7F2-EAD4-4443-B31F-F3460A3F3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F0A8CD-0428-4AF8-80DD-75C168F1B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A7A8-FAC2-40A2-8CC6-F78F9F3715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070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2D833C-1477-4464-80F1-4877E94F5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064D47-4257-4D32-A6B7-30DB1A1A4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949A5D-9A5B-4EA4-9154-F2851054D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4DEEF-200F-449C-955C-8CB0EB6112CB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CADE84-7ACB-4B7B-A895-3A295F605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B5D8D3B-E557-4E90-A4FC-F5CD3E161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A7A8-FAC2-40A2-8CC6-F78F9F3715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243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82BC7A-C3F0-4DF1-917D-EFC2871FB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65777F3-6C7D-42C4-9366-D1870FEE6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299B84A-A715-40D8-88F8-DB7D9B012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4DEEF-200F-449C-955C-8CB0EB6112CB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B071E4B-DCAE-4615-915A-143A9B044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25C106-D32F-4466-BE20-1811EAC88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A7A8-FAC2-40A2-8CC6-F78F9F3715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289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984A72-BBA6-4E36-B538-D6A6B623D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674D9E-B77F-486B-94D5-A2BA47E35C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57BD579-9753-4088-8FB2-96DE930ECF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E6AAEB0-C96E-443A-BA18-1F978BD03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4DEEF-200F-449C-955C-8CB0EB6112CB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32E5A72-3BBA-4D4C-8D7F-612925535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B5D25BA-BA85-4397-9A37-6F2B3FABD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A7A8-FAC2-40A2-8CC6-F78F9F3715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549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7EDDA1-FC47-4D17-BB0B-33AB36852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CE3960F-A3F6-4E63-80DD-7FAD013768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71C377A-3B06-4819-9E17-3B883F5209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3CD5225-52AA-4EF5-AAC0-C0E5F3AB70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909520E-0A4B-4640-82E3-729889FDEF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EAFF232-CCBF-4773-ACE5-9A4BBC3EE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4DEEF-200F-449C-955C-8CB0EB6112CB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8B751AE-E9E1-401C-9EAC-8C833B980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2EEDD1E-EFB2-4AB3-8A58-D6241C8D4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A7A8-FAC2-40A2-8CC6-F78F9F3715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209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E3B857-BD56-4C52-B4DC-5074FC539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511F684-2C63-4089-95BC-C9E991DE6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4DEEF-200F-449C-955C-8CB0EB6112CB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9B6D864-1C58-4912-A0B1-4C2A11789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72CA24D-F33F-4B9B-8251-32E928CDA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A7A8-FAC2-40A2-8CC6-F78F9F3715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004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F7326DC-CD68-4DF5-87C0-8E60491EA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4DEEF-200F-449C-955C-8CB0EB6112CB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93F0644-E259-4C1D-8E30-2B22D6787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0294B8B-804D-405F-ADF4-DEED3AF8A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A7A8-FAC2-40A2-8CC6-F78F9F3715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780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950E7F-F2FD-4A36-85D3-FA3D23CDC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FFD6E6-C665-40CB-8D95-BD192513C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D16CC32-9560-4B05-9FE4-3FFE16BD3D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8A58C40-166C-4938-9CA0-598755848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4DEEF-200F-449C-955C-8CB0EB6112CB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4216E48-EB5F-4A02-90B6-FED005DAB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20ED134-9672-4B04-A53A-C73CC7B37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A7A8-FAC2-40A2-8CC6-F78F9F3715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0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625702-7D46-4C2B-978A-77F85EAFF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311BC27-5D51-4DC0-9B5E-F68A71BF62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AAC46AA-8297-4967-B8E6-9D360B82B5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3481EF7-6045-411A-B33C-B1456BCAD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4DEEF-200F-449C-955C-8CB0EB6112CB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23F553E-CCDA-4049-AFF8-A6401B9E3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F812AD3-73CF-4CB5-9837-141B2DD6F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A7A8-FAC2-40A2-8CC6-F78F9F3715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27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9FC2C08-74B9-41B6-87E9-FE1372173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B58D3E4-02D5-4D4B-9B89-67CEB683B6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69DC84A-1A37-4376-91BC-C4A2D75817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4DEEF-200F-449C-955C-8CB0EB6112CB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87008C-BDF2-49EB-A67D-3F4A6804C4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5545EF-1C9D-4969-A6A6-46A7A3EE18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8A7A8-FAC2-40A2-8CC6-F78F9F3715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126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tmp"/><Relationship Id="rId4" Type="http://schemas.openxmlformats.org/officeDocument/2006/relationships/image" Target="../media/image4.tm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2A0D355F-D89B-42D5-9E97-4C3EA6082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208797"/>
            <a:ext cx="6553200" cy="6294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355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 descr="Bildschirmausschnitt">
            <a:extLst>
              <a:ext uri="{FF2B5EF4-FFF2-40B4-BE49-F238E27FC236}">
                <a16:creationId xmlns:a16="http://schemas.microsoft.com/office/drawing/2014/main" id="{8195210E-DD69-4818-A7AB-16318D3B78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711" y="312409"/>
            <a:ext cx="9003618" cy="6251005"/>
          </a:xfrm>
        </p:spPr>
      </p:pic>
      <p:pic>
        <p:nvPicPr>
          <p:cNvPr id="3" name="Grafik 2" descr="Bildschirmausschnitt">
            <a:extLst>
              <a:ext uri="{FF2B5EF4-FFF2-40B4-BE49-F238E27FC236}">
                <a16:creationId xmlns:a16="http://schemas.microsoft.com/office/drawing/2014/main" id="{CF6C7050-7E8E-4FD3-A321-6C0617BBE4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7691" y="1939848"/>
            <a:ext cx="4216617" cy="2978303"/>
          </a:xfrm>
          <a:prstGeom prst="rect">
            <a:avLst/>
          </a:prstGeom>
        </p:spPr>
      </p:pic>
      <p:pic>
        <p:nvPicPr>
          <p:cNvPr id="5" name="Grafik 4" descr="Bildschirmausschnitt">
            <a:extLst>
              <a:ext uri="{FF2B5EF4-FFF2-40B4-BE49-F238E27FC236}">
                <a16:creationId xmlns:a16="http://schemas.microsoft.com/office/drawing/2014/main" id="{311E15A1-525C-4346-9FB4-7F89F59CD6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391" y="2775181"/>
            <a:ext cx="4242018" cy="2965602"/>
          </a:xfrm>
          <a:prstGeom prst="rect">
            <a:avLst/>
          </a:prstGeom>
        </p:spPr>
      </p:pic>
      <p:pic>
        <p:nvPicPr>
          <p:cNvPr id="8" name="Grafik 7" descr="Bildschirmausschnitt">
            <a:extLst>
              <a:ext uri="{FF2B5EF4-FFF2-40B4-BE49-F238E27FC236}">
                <a16:creationId xmlns:a16="http://schemas.microsoft.com/office/drawing/2014/main" id="{761C1680-CC03-4FD4-870C-04F25F2E59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390" y="3437911"/>
            <a:ext cx="4254719" cy="297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006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Bildschirmausschnitt">
            <a:extLst>
              <a:ext uri="{FF2B5EF4-FFF2-40B4-BE49-F238E27FC236}">
                <a16:creationId xmlns:a16="http://schemas.microsoft.com/office/drawing/2014/main" id="{B90F44E1-F797-4D54-9B7A-154883C42F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22" y="1570915"/>
            <a:ext cx="5624635" cy="4067181"/>
          </a:xfrm>
          <a:prstGeom prst="rect">
            <a:avLst/>
          </a:prstGeom>
        </p:spPr>
      </p:pic>
      <p:pic>
        <p:nvPicPr>
          <p:cNvPr id="7" name="Grafik 6" descr="Bildschirmausschnitt">
            <a:extLst>
              <a:ext uri="{FF2B5EF4-FFF2-40B4-BE49-F238E27FC236}">
                <a16:creationId xmlns:a16="http://schemas.microsoft.com/office/drawing/2014/main" id="{22707DBF-4BA9-4668-8386-202E58E346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224" y="1570915"/>
            <a:ext cx="5823056" cy="4067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972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nhaltsplatzhalter 8" descr="Bildschirmausschnitt">
            <a:extLst>
              <a:ext uri="{FF2B5EF4-FFF2-40B4-BE49-F238E27FC236}">
                <a16:creationId xmlns:a16="http://schemas.microsoft.com/office/drawing/2014/main" id="{511D81F8-5740-4CC2-96AF-C767B7FDC6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819" y="961534"/>
            <a:ext cx="7590131" cy="5392988"/>
          </a:xfrm>
        </p:spPr>
      </p:pic>
    </p:spTree>
    <p:extLst>
      <p:ext uri="{BB962C8B-B14F-4D97-AF65-F5344CB8AC3E}">
        <p14:creationId xmlns:p14="http://schemas.microsoft.com/office/powerpoint/2010/main" val="3307373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Viviane Kakerbeck</dc:creator>
  <cp:lastModifiedBy>Viviane Kakerbeck</cp:lastModifiedBy>
  <cp:revision>9</cp:revision>
  <dcterms:created xsi:type="dcterms:W3CDTF">2018-02-12T13:29:04Z</dcterms:created>
  <dcterms:modified xsi:type="dcterms:W3CDTF">2018-02-14T12:04:12Z</dcterms:modified>
</cp:coreProperties>
</file>