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81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F84D-CDA6-2F43-9C56-6BE204936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B14FF-0CB4-FD43-A8D4-0D23CD450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77DD-AB11-1542-B803-1D4FC3F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B02F-9B9D-2D4F-B060-19B6154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2197-2469-F24F-BAFC-F380718C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4BF3-3BE3-DE4F-88A6-03D0AD5A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8334-7B58-5340-9EC3-B81501F4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97FA-A822-1F41-ADD2-29CAC09B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E35B-B903-EC43-9BD4-779C77BE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8412-A513-6642-AB8E-88EF866C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18947-0A4B-F349-9DC9-265C33083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EB75D-07B7-7E41-A9CF-F8FCE90F0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E72F-A98A-9542-9E0F-F7933742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6FCD2-AE7B-E647-B2A4-080BAFBB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304B-E16C-5844-B2CE-E8AAAADE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F69F-361E-C14D-B3A1-93044F93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FAED-73DC-CA45-9D01-936C69C9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9FCC-0557-AA4A-819F-5D38BDF3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A6B0-B3FE-BB42-9A21-9B4BF2E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7615-6481-7841-9B45-3B524F8C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4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2B9D-0B73-D641-805C-FBCC3148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C3EF8-310F-224D-82DB-8A07590A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9B936-3439-E14E-9F30-42D05229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5130-CD7B-9549-BEF9-54A1BBBB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E42E-4157-5C49-B89C-A22DC64C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5040-EC02-774D-B8FF-2888C81B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AFE3-90A1-764D-A9A3-273D51F6E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AB886-DF03-C746-8A2A-8E68F55BC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C2AD0-1AEC-AC48-9605-52AC1458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C8FE-9AF3-F24E-B9C0-3464294A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C383A-3405-D149-8088-82705620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145-7EBF-9E4D-86ED-BCF21C64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7610C-B888-F24A-9FD3-D3587964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C0B86-62FB-B54D-8E1B-25A3FC0B9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18807-32D3-8048-8675-1C1C33ADD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F6EA9-E42E-CA4E-9D10-042B9A00B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00252-DF62-7E44-81B1-EBE7BF20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FEE3E-329F-9A48-9941-136920EE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8C488-17F6-394A-8CAF-2192A4BF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AC02-B7C6-8D4B-A7CD-2C9397D8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F2816-3B56-8541-8294-38263DB6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AF786-6F0C-1248-AACC-AF407CEB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3505-5501-2B44-AB07-21033D90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71C3E-1A34-1A48-BB47-7FC9327B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2F6A2-E7E2-0246-8554-1456DB9E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B276E-5FC8-1E4A-ADCC-272D43CB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1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EFC1-3EC3-A044-AE11-60499725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29DB-DC77-9D4A-B506-47895A1D2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D1F3-1CC6-A04F-BC6F-E81EF332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8C55B-6692-9740-AECA-B467787D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A7A64-A0B9-464F-8A88-E26223EA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A37B-0F6E-9E4A-A48B-33F1CF8A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0A3B-C6CC-4041-980A-B3927FE8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92B71-0EF7-844E-864B-D881AE5FE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84C9D-E01E-FB46-B6DB-51062F9B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FA8DA-4123-F846-8270-5D2CD789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25537-F652-3A40-B880-31D4C235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4974-FD44-AC4B-83CD-9167237B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D839E-449A-F340-AD9F-473732CD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47E85-2DAF-F145-9562-A0E971A2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92F1-BDD5-DE44-85E7-4111A9DD1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C096-BC4B-3140-924F-32F996BA7791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A22D-4737-D042-A19E-FA6DD1A20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7BBB2-058B-F14F-8750-66A7F8D0D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287E-F7DA-D541-8935-7CF57E45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7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3D31-2BF2-E945-A2B3-FCD7DF251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find customers for UVW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83044-580A-434F-8260-3E0E145B4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 by XYZ Corporation</a:t>
            </a:r>
          </a:p>
        </p:txBody>
      </p:sp>
    </p:spTree>
    <p:extLst>
      <p:ext uri="{BB962C8B-B14F-4D97-AF65-F5344CB8AC3E}">
        <p14:creationId xmlns:p14="http://schemas.microsoft.com/office/powerpoint/2010/main" val="45408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93CE-A923-7B46-B1A0-206C5326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Marital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105D2C-05F4-624E-8931-BAA8ECFB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people who earn less than 50K has never married.</a:t>
            </a:r>
          </a:p>
        </p:txBody>
      </p:sp>
      <p:pic>
        <p:nvPicPr>
          <p:cNvPr id="9" name="Picture 8" descr="A picture containing flower&#10;&#10;Description automatically generated">
            <a:extLst>
              <a:ext uri="{FF2B5EF4-FFF2-40B4-BE49-F238E27FC236}">
                <a16:creationId xmlns:a16="http://schemas.microsoft.com/office/drawing/2014/main" id="{EA482313-F45A-894B-8940-BEFF876B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83527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BEA3-66E3-514A-98EA-9777343B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4CBE2E-5315-CE4D-8D43-5F747A431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-428625"/>
            <a:ext cx="10329862" cy="8072438"/>
          </a:xfrm>
        </p:spPr>
      </p:pic>
    </p:spTree>
    <p:extLst>
      <p:ext uri="{BB962C8B-B14F-4D97-AF65-F5344CB8AC3E}">
        <p14:creationId xmlns:p14="http://schemas.microsoft.com/office/powerpoint/2010/main" val="14415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1684-C507-9443-81BA-41D949FD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6F93-9DB1-2044-BA0B-36253F74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are not in family</a:t>
            </a:r>
          </a:p>
        </p:txBody>
      </p:sp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1F962602-048A-154F-A104-30D08613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6543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0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570C-B8C6-5B45-B3AF-5BE9CBEA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D69E2-40AC-A445-A928-BFD7CECE0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175" y="614362"/>
            <a:ext cx="6400799" cy="6129337"/>
          </a:xfrm>
        </p:spPr>
      </p:pic>
    </p:spTree>
    <p:extLst>
      <p:ext uri="{BB962C8B-B14F-4D97-AF65-F5344CB8AC3E}">
        <p14:creationId xmlns:p14="http://schemas.microsoft.com/office/powerpoint/2010/main" val="11858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0884-E74A-364A-88CB-84EAA41C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B155BF-AA4C-234A-9C4E-3134B1591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416" y="1825625"/>
            <a:ext cx="4461167" cy="4351338"/>
          </a:xfrm>
        </p:spPr>
      </p:pic>
    </p:spTree>
    <p:extLst>
      <p:ext uri="{BB962C8B-B14F-4D97-AF65-F5344CB8AC3E}">
        <p14:creationId xmlns:p14="http://schemas.microsoft.com/office/powerpoint/2010/main" val="397907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564E-998F-444F-92A2-2FDE1241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DF1A-1B9C-E64C-B13E-63D682CD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are white, but in each race group, black has the highest </a:t>
            </a:r>
            <a:r>
              <a:rPr lang="en-US" dirty="0" err="1"/>
              <a:t>racio</a:t>
            </a:r>
            <a:r>
              <a:rPr lang="en-US" dirty="0"/>
              <a:t> who earn less than 50K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104E8A4-A150-4F4A-8B1F-917E87F7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283527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6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1541-206D-3A48-B51C-FAC07FC5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CE754A-5750-CA49-AF7A-EB92FB0DD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1"/>
            <a:ext cx="9129713" cy="7672388"/>
          </a:xfrm>
        </p:spPr>
      </p:pic>
    </p:spTree>
    <p:extLst>
      <p:ext uri="{BB962C8B-B14F-4D97-AF65-F5344CB8AC3E}">
        <p14:creationId xmlns:p14="http://schemas.microsoft.com/office/powerpoint/2010/main" val="42392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89B0-C3B3-5B47-AA61-6F0080F5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FBBA43-C4CF-FD40-95DE-91AB8C9C3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" y="0"/>
            <a:ext cx="11972925" cy="7135813"/>
          </a:xfrm>
        </p:spPr>
      </p:pic>
    </p:spTree>
    <p:extLst>
      <p:ext uri="{BB962C8B-B14F-4D97-AF65-F5344CB8AC3E}">
        <p14:creationId xmlns:p14="http://schemas.microsoft.com/office/powerpoint/2010/main" val="306403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553E-0853-C74B-8701-10DCB4C0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7BF5-B6AC-914B-9230-02641D9E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are man.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D9A16-9C2A-4348-A380-B48264DF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83527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C2E1-836E-5F47-8245-2D991F84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CEE22B6-1F00-A141-9A79-F34279317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677" y="1825625"/>
            <a:ext cx="4332646" cy="4351338"/>
          </a:xfrm>
        </p:spPr>
      </p:pic>
    </p:spTree>
    <p:extLst>
      <p:ext uri="{BB962C8B-B14F-4D97-AF65-F5344CB8AC3E}">
        <p14:creationId xmlns:p14="http://schemas.microsoft.com/office/powerpoint/2010/main" val="298210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F075-1C2C-B14A-B8D2-826AE6F7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customers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128E-2724-6549-91EE-3E4292E8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targeting at people with salary less then 50K.</a:t>
            </a:r>
          </a:p>
          <a:p>
            <a:r>
              <a:rPr lang="en-US" dirty="0"/>
              <a:t>We need to find the feature of people who earn less than 50K</a:t>
            </a:r>
          </a:p>
          <a:p>
            <a:r>
              <a:rPr lang="en-US" dirty="0"/>
              <a:t>We study the age, sex, marital-status etc.</a:t>
            </a:r>
          </a:p>
        </p:txBody>
      </p:sp>
    </p:spTree>
    <p:extLst>
      <p:ext uri="{BB962C8B-B14F-4D97-AF65-F5344CB8AC3E}">
        <p14:creationId xmlns:p14="http://schemas.microsoft.com/office/powerpoint/2010/main" val="227910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BAD-DCA0-864B-8157-4C389B15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A4BC1A-A17F-0A44-B7E2-06A17F992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6878" y="1825625"/>
            <a:ext cx="1698244" cy="4351338"/>
          </a:xfrm>
        </p:spPr>
      </p:pic>
    </p:spTree>
    <p:extLst>
      <p:ext uri="{BB962C8B-B14F-4D97-AF65-F5344CB8AC3E}">
        <p14:creationId xmlns:p14="http://schemas.microsoft.com/office/powerpoint/2010/main" val="269365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9AD2-2C4C-9542-A48F-3825B26A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4A9DF5-41FF-984E-8286-CEEC592D0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215" y="1825625"/>
            <a:ext cx="2605569" cy="4351338"/>
          </a:xfrm>
        </p:spPr>
      </p:pic>
    </p:spTree>
    <p:extLst>
      <p:ext uri="{BB962C8B-B14F-4D97-AF65-F5344CB8AC3E}">
        <p14:creationId xmlns:p14="http://schemas.microsoft.com/office/powerpoint/2010/main" val="2777013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A748-2C9A-BB49-B0CB-989D53CA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4DEC-86B3-9642-8F5D-A7C28FCB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are private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B7B2260-D614-5940-8B0F-B76D0D89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6543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8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5010-A890-3D4D-BFD3-AE32F084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EDEFD2-DC3F-5343-9E01-02ADB51F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9" y="365125"/>
            <a:ext cx="7500936" cy="5811838"/>
          </a:xfrm>
        </p:spPr>
      </p:pic>
    </p:spTree>
    <p:extLst>
      <p:ext uri="{BB962C8B-B14F-4D97-AF65-F5344CB8AC3E}">
        <p14:creationId xmlns:p14="http://schemas.microsoft.com/office/powerpoint/2010/main" val="1105096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52FB-66E5-C641-AD04-955C456D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58FC-3DD1-714A-877D-D67DB002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1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5E78-D6BC-554E-BD4F-7ADC807D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386C-F316-0845-8152-B3F51C72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1023-D096-F14F-9304-C8D3F3EE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EFA6-F849-804B-B9E1-9A916BA9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majority of our target customers are around 25 years’ old.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320FEB-6B03-0649-B1C5-B59F1FAB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69" y="2519363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9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C482-23FF-D042-87CA-ADC45AB1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Native-country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8E38-F360-DF40-ABFE-BD7699484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majority is United States, follow with Mexico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FF04364-8630-394D-98D2-F4655225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6543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2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0832-882E-2C4E-BB33-CCE0F852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CC0F924-70CC-014B-838F-AD2F480AD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6" y="-263046"/>
            <a:ext cx="11358562" cy="7521096"/>
          </a:xfrm>
        </p:spPr>
      </p:pic>
    </p:spTree>
    <p:extLst>
      <p:ext uri="{BB962C8B-B14F-4D97-AF65-F5344CB8AC3E}">
        <p14:creationId xmlns:p14="http://schemas.microsoft.com/office/powerpoint/2010/main" val="243875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A163-28C7-E742-873A-58EA4860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C573-48CA-D24F-BC49-54B7843B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489"/>
          </a:xfrm>
        </p:spPr>
        <p:txBody>
          <a:bodyPr/>
          <a:lstStyle/>
          <a:p>
            <a:r>
              <a:rPr lang="en-US" dirty="0"/>
              <a:t>We should focus at people who has got 9 years’ education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F7661-3669-0948-8634-D6151E18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17249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5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1DD5-9639-204E-B3BD-7E4221F7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need to focus on people with high education years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638E0E-C080-4D4A-BF80-9F2163B7A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5" y="1982787"/>
            <a:ext cx="10882312" cy="4689475"/>
          </a:xfrm>
        </p:spPr>
      </p:pic>
    </p:spTree>
    <p:extLst>
      <p:ext uri="{BB962C8B-B14F-4D97-AF65-F5344CB8AC3E}">
        <p14:creationId xmlns:p14="http://schemas.microsoft.com/office/powerpoint/2010/main" val="213501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9B95-85AD-A041-879A-821AB3C5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D07BD96-976B-2E48-85A8-ACB3760BB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043" y="-185737"/>
            <a:ext cx="9205913" cy="7729538"/>
          </a:xfrm>
        </p:spPr>
      </p:pic>
    </p:spTree>
    <p:extLst>
      <p:ext uri="{BB962C8B-B14F-4D97-AF65-F5344CB8AC3E}">
        <p14:creationId xmlns:p14="http://schemas.microsoft.com/office/powerpoint/2010/main" val="353096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8766-82E2-9C43-BCFA-9FA6852A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5A2F-74FE-1749-A479-CE1D83B8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work around 40 hours, but majority of people who work less time earn less than 50K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DFBFF9-1255-C942-B08A-9117014E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99" y="2671762"/>
            <a:ext cx="10819626" cy="47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6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171</Words>
  <Application>Microsoft Macintosh PowerPoint</Application>
  <PresentationFormat>Widescreen</PresentationFormat>
  <Paragraphs>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How to find customers for UVW</vt:lpstr>
      <vt:lpstr>Target customers </vt:lpstr>
      <vt:lpstr>Age</vt:lpstr>
      <vt:lpstr>Native-country</vt:lpstr>
      <vt:lpstr>PowerPoint Presentation</vt:lpstr>
      <vt:lpstr>Education years</vt:lpstr>
      <vt:lpstr>We don’t need to focus on people with high education years</vt:lpstr>
      <vt:lpstr>PowerPoint Presentation</vt:lpstr>
      <vt:lpstr>Working hours</vt:lpstr>
      <vt:lpstr>Marital Status</vt:lpstr>
      <vt:lpstr>PowerPoint Presentation</vt:lpstr>
      <vt:lpstr>Relationship</vt:lpstr>
      <vt:lpstr>PowerPoint Presentation</vt:lpstr>
      <vt:lpstr>PowerPoint Presentation</vt:lpstr>
      <vt:lpstr>Race</vt:lpstr>
      <vt:lpstr>PowerPoint Presentation</vt:lpstr>
      <vt:lpstr>PowerPoint Presentation</vt:lpstr>
      <vt:lpstr>Sex</vt:lpstr>
      <vt:lpstr>PowerPoint Presentation</vt:lpstr>
      <vt:lpstr>PowerPoint Presentation</vt:lpstr>
      <vt:lpstr>PowerPoint Presentation</vt:lpstr>
      <vt:lpstr>Work class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8</cp:revision>
  <dcterms:created xsi:type="dcterms:W3CDTF">2020-06-26T22:27:26Z</dcterms:created>
  <dcterms:modified xsi:type="dcterms:W3CDTF">2020-06-26T23:46:41Z</dcterms:modified>
</cp:coreProperties>
</file>