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6" autoAdjust="0"/>
    <p:restoredTop sz="94637" autoAdjust="0"/>
  </p:normalViewPr>
  <p:slideViewPr>
    <p:cSldViewPr>
      <p:cViewPr varScale="1">
        <p:scale>
          <a:sx n="73" d="100"/>
          <a:sy n="73" d="100"/>
        </p:scale>
        <p:origin x="-5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B245-3852-4BC1-87F0-F5AFA7C92A62}" type="datetimeFigureOut">
              <a:rPr lang="ru-RU" smtClean="0"/>
              <a:pPr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7A4C-28C0-45E2-A955-280ECEF90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58118" cy="247175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                                </a:t>
            </a:r>
            <a:r>
              <a:rPr lang="ru-RU" dirty="0" err="1" smtClean="0"/>
              <a:t>Калитеевский</a:t>
            </a:r>
            <a:r>
              <a:rPr lang="ru-RU" dirty="0" smtClean="0"/>
              <a:t> В. 271 гр. </a:t>
            </a:r>
          </a:p>
          <a:p>
            <a:r>
              <a:rPr lang="ru-RU" dirty="0"/>
              <a:t> </a:t>
            </a:r>
            <a:r>
              <a:rPr lang="ru-RU" dirty="0" smtClean="0"/>
              <a:t>         (с)2012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err="1" smtClean="0"/>
              <a:t>Iterator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Итератор </a:t>
            </a:r>
            <a:r>
              <a:rPr lang="ru-RU" dirty="0"/>
              <a:t>– паттерн поведения объектов, предоставляющий последовательный 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доступ ко всем элементам составного объекта, не раскрывая его внутреннего представления.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Основная идея паттерна в </a:t>
            </a:r>
            <a:r>
              <a:rPr lang="ru-RU" dirty="0"/>
              <a:t>том, чтобы за доступ к элементам и способ обхода отвечал не сам список, а отдельный объект-итератор.</a:t>
            </a:r>
          </a:p>
        </p:txBody>
      </p:sp>
      <p:pic>
        <p:nvPicPr>
          <p:cNvPr id="1026" name="Picture 2" descr="C:\Users\vkalit-lenovo\Desktop\listIterat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714752"/>
            <a:ext cx="7661467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Полиморфная итерация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Можно обобщить концепцию итератора </a:t>
            </a:r>
            <a:r>
              <a:rPr lang="ru-RU" dirty="0"/>
              <a:t>рассмотрев полиморфную итерацию. </a:t>
            </a:r>
          </a:p>
        </p:txBody>
      </p:sp>
      <p:pic>
        <p:nvPicPr>
          <p:cNvPr id="2050" name="Picture 2" descr="C:\Users\vkalit-lenovo\Desktop\abstractLi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7996791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4393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sz="4900" dirty="0" smtClean="0"/>
              <a:t>Составляющие</a:t>
            </a:r>
            <a:r>
              <a:rPr lang="ru-RU" sz="4900" dirty="0" smtClean="0"/>
              <a:t> </a:t>
            </a:r>
            <a:r>
              <a:rPr lang="ru-RU" sz="4900" dirty="0"/>
              <a:t>паттерна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72164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dirty="0" err="1"/>
              <a:t>Iterator</a:t>
            </a:r>
            <a:r>
              <a:rPr lang="en-US" sz="3800" dirty="0"/>
              <a:t> – </a:t>
            </a:r>
            <a:r>
              <a:rPr lang="ru-RU" sz="3800" dirty="0" smtClean="0"/>
              <a:t>Итератор. Определяет </a:t>
            </a:r>
            <a:r>
              <a:rPr lang="ru-RU" sz="3800" dirty="0"/>
              <a:t>общий интерфейс для доступа и обхода элементов. </a:t>
            </a:r>
            <a:endParaRPr lang="en-US" sz="3800" dirty="0"/>
          </a:p>
          <a:p>
            <a:r>
              <a:rPr lang="en-US" sz="3800" b="1" dirty="0" err="1"/>
              <a:t>Concretelterator</a:t>
            </a:r>
            <a:r>
              <a:rPr lang="en-US" sz="3800" dirty="0"/>
              <a:t> - </a:t>
            </a:r>
            <a:r>
              <a:rPr lang="ru-RU" sz="3800" dirty="0" smtClean="0"/>
              <a:t>К</a:t>
            </a:r>
            <a:r>
              <a:rPr lang="ru-RU" sz="3800" dirty="0" smtClean="0"/>
              <a:t>онкретный </a:t>
            </a:r>
            <a:r>
              <a:rPr lang="ru-RU" sz="3800" dirty="0"/>
              <a:t>итератор.</a:t>
            </a:r>
            <a:br>
              <a:rPr lang="ru-RU" sz="3800" dirty="0"/>
            </a:br>
            <a:r>
              <a:rPr lang="ru-RU" sz="3800" dirty="0"/>
              <a:t>Реализует интерфейс класса </a:t>
            </a:r>
            <a:r>
              <a:rPr lang="en-US" sz="3800" dirty="0" err="1"/>
              <a:t>Iterator</a:t>
            </a:r>
            <a:r>
              <a:rPr lang="en-US" sz="3800" dirty="0"/>
              <a:t>.</a:t>
            </a:r>
            <a:br>
              <a:rPr lang="en-US" sz="3800" dirty="0"/>
            </a:br>
            <a:r>
              <a:rPr lang="ru-RU" sz="3800" dirty="0"/>
              <a:t>Следит </a:t>
            </a:r>
            <a:r>
              <a:rPr lang="ru-RU" sz="3800" dirty="0" smtClean="0"/>
              <a:t>за </a:t>
            </a:r>
            <a:r>
              <a:rPr lang="ru-RU" sz="3800" dirty="0"/>
              <a:t>текущей позицией при обходе агрегата. </a:t>
            </a:r>
            <a:endParaRPr lang="en-US" sz="3800" dirty="0"/>
          </a:p>
          <a:p>
            <a:r>
              <a:rPr lang="en-US" sz="3800" b="1" dirty="0"/>
              <a:t>Aggregate</a:t>
            </a:r>
            <a:r>
              <a:rPr lang="en-US" sz="3800" dirty="0"/>
              <a:t> </a:t>
            </a:r>
            <a:r>
              <a:rPr lang="en-US" sz="3800" dirty="0" smtClean="0"/>
              <a:t>–</a:t>
            </a:r>
            <a:r>
              <a:rPr lang="ru-RU" sz="3800" dirty="0" smtClean="0"/>
              <a:t> Определяет </a:t>
            </a:r>
            <a:r>
              <a:rPr lang="ru-RU" sz="3800" dirty="0"/>
              <a:t>интерфейс фабрики создания объектов-итераторов. </a:t>
            </a:r>
          </a:p>
          <a:p>
            <a:r>
              <a:rPr lang="en-US" sz="3800" b="1" dirty="0" err="1"/>
              <a:t>ConcreteAggregate</a:t>
            </a:r>
            <a:r>
              <a:rPr lang="en-US" sz="3800" dirty="0"/>
              <a:t> – </a:t>
            </a:r>
            <a:r>
              <a:rPr lang="ru-RU" sz="3800" dirty="0" smtClean="0"/>
              <a:t>К</a:t>
            </a:r>
            <a:r>
              <a:rPr lang="ru-RU" sz="3800" dirty="0" smtClean="0"/>
              <a:t>онкретная </a:t>
            </a:r>
            <a:r>
              <a:rPr lang="ru-RU" sz="3800" dirty="0"/>
              <a:t>фабрика итераторов.</a:t>
            </a:r>
            <a:br>
              <a:rPr lang="ru-RU" sz="3800" dirty="0"/>
            </a:br>
            <a:r>
              <a:rPr lang="ru-RU" sz="3800" dirty="0"/>
              <a:t>Реализует интерфейс создания итератора и возвращает экземпляр подходящего класса </a:t>
            </a:r>
            <a:r>
              <a:rPr lang="en-US" sz="3800" b="1" dirty="0" err="1"/>
              <a:t>Concretelterator</a:t>
            </a:r>
            <a:r>
              <a:rPr lang="en-US" sz="3800" dirty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Составляющие</a:t>
            </a:r>
            <a:r>
              <a:rPr lang="ru-RU" dirty="0" smtClean="0"/>
              <a:t> </a:t>
            </a:r>
            <a:r>
              <a:rPr lang="ru-RU" dirty="0" smtClean="0"/>
              <a:t>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4" name="Picture 2" descr="C:\Users\vkalit-lenovo\Desktop\structur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659150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53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Iterator</vt:lpstr>
      <vt:lpstr>Паттерн Iterator</vt:lpstr>
      <vt:lpstr>Основная идея</vt:lpstr>
      <vt:lpstr>Полиморфная итерация</vt:lpstr>
      <vt:lpstr>  Составляющие паттерна </vt:lpstr>
      <vt:lpstr> Составляющие паттерна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</dc:title>
  <dc:creator>vkalit-lenovo</dc:creator>
  <cp:lastModifiedBy>vkalit-lenovo</cp:lastModifiedBy>
  <cp:revision>12</cp:revision>
  <dcterms:created xsi:type="dcterms:W3CDTF">2012-12-04T08:02:21Z</dcterms:created>
  <dcterms:modified xsi:type="dcterms:W3CDTF">2012-12-04T13:18:38Z</dcterms:modified>
</cp:coreProperties>
</file>