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6E689-6EDF-4864-8923-7B96E290A084}" type="datetimeFigureOut">
              <a:rPr lang="ru-RU" smtClean="0"/>
              <a:t>07.12.2012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A9723-7168-4B8C-BD31-79CBD1AEBB7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CEFE-06E9-41DE-982E-4C38247905E9}" type="datetimeFigureOut">
              <a:rPr lang="ru-RU" smtClean="0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E503-C314-438B-ABCF-5B63F401A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r>
              <a:rPr lang="ru-RU" dirty="0" smtClean="0"/>
              <a:t>                      </a:t>
            </a:r>
            <a:r>
              <a:rPr lang="ru-RU" dirty="0" err="1" smtClean="0"/>
              <a:t>Калитеевский</a:t>
            </a:r>
            <a:r>
              <a:rPr lang="ru-RU" dirty="0" smtClean="0"/>
              <a:t> В. 271 </a:t>
            </a:r>
            <a:r>
              <a:rPr lang="ru-RU" dirty="0" err="1" smtClean="0"/>
              <a:t>гр</a:t>
            </a:r>
            <a:endParaRPr lang="ru-RU" dirty="0" smtClean="0"/>
          </a:p>
          <a:p>
            <a:r>
              <a:rPr lang="ru-RU" dirty="0" smtClean="0"/>
              <a:t>         (с) 2012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Mediator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Посредник </a:t>
            </a:r>
            <a:r>
              <a:rPr lang="ru-RU" dirty="0"/>
              <a:t>- паттерн поведения объектов, предоставляющий единый центр взаимодействия определенной группы объектов, которые должны быть взаимосвязаны друг с другом.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Содержимое 3" descr="dialogBox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571612"/>
            <a:ext cx="3810000" cy="4457700"/>
          </a:xfrm>
        </p:spPr>
      </p:pic>
      <p:pic>
        <p:nvPicPr>
          <p:cNvPr id="7" name="Рисунок 6" descr="dialogDirect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3929066"/>
            <a:ext cx="4600876" cy="2033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4810" y="1357298"/>
            <a:ext cx="49291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Класс</a:t>
            </a:r>
            <a:r>
              <a:rPr lang="ru-RU" sz="3200" dirty="0" smtClean="0"/>
              <a:t> </a:t>
            </a:r>
            <a:r>
              <a:rPr lang="en-US" sz="3200" b="1" dirty="0" smtClean="0"/>
              <a:t>a</a:t>
            </a:r>
            <a:r>
              <a:rPr lang="ru-RU" sz="3200" b="1" dirty="0" err="1" smtClean="0"/>
              <a:t>FontDialogDirector</a:t>
            </a:r>
            <a:r>
              <a:rPr lang="ru-RU" sz="3200" dirty="0" smtClean="0"/>
              <a:t> может служить посредником между </a:t>
            </a:r>
            <a:r>
              <a:rPr lang="ru-RU" sz="3200" dirty="0" err="1" smtClean="0"/>
              <a:t>виджетами</a:t>
            </a:r>
            <a:r>
              <a:rPr lang="ru-RU" sz="3200" dirty="0" smtClean="0"/>
              <a:t> в диалоговом окне.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Пример(2)</a:t>
            </a:r>
            <a:endParaRPr lang="ru-RU" dirty="0"/>
          </a:p>
        </p:txBody>
      </p:sp>
      <p:pic>
        <p:nvPicPr>
          <p:cNvPr id="4" name="Содержимое 3" descr="directorInAction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428736"/>
            <a:ext cx="8029519" cy="480165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Пример(3)  </a:t>
            </a:r>
            <a:endParaRPr lang="ru-RU" dirty="0"/>
          </a:p>
        </p:txBody>
      </p:sp>
      <p:pic>
        <p:nvPicPr>
          <p:cNvPr id="4" name="Содержимое 3" descr="abstractDialogDirector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428868"/>
            <a:ext cx="8072090" cy="285752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</a:t>
            </a:r>
            <a:endParaRPr lang="ru-RU" dirty="0"/>
          </a:p>
        </p:txBody>
      </p:sp>
      <p:pic>
        <p:nvPicPr>
          <p:cNvPr id="4" name="Содержимое 3" descr="structur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285860"/>
            <a:ext cx="7429552" cy="1783092"/>
          </a:xfrm>
        </p:spPr>
      </p:pic>
      <p:pic>
        <p:nvPicPr>
          <p:cNvPr id="5" name="Рисунок 4" descr="dialogDirect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429000"/>
            <a:ext cx="6694484" cy="29589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</Words>
  <Application>Microsoft Office PowerPoint</Application>
  <PresentationFormat>Экран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Mediator</vt:lpstr>
      <vt:lpstr>Паттерн Mediator</vt:lpstr>
      <vt:lpstr>Пример</vt:lpstr>
      <vt:lpstr>     Пример(2)</vt:lpstr>
      <vt:lpstr>     Пример(3)  </vt:lpstr>
      <vt:lpstr>Общая схема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vkalit-lenovo</dc:creator>
  <cp:lastModifiedBy>vkaliteevskiy</cp:lastModifiedBy>
  <cp:revision>5</cp:revision>
  <dcterms:created xsi:type="dcterms:W3CDTF">2012-12-04T14:02:47Z</dcterms:created>
  <dcterms:modified xsi:type="dcterms:W3CDTF">2012-12-06T21:31:38Z</dcterms:modified>
</cp:coreProperties>
</file>