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59" r:id="rId4"/>
    <p:sldId id="260" r:id="rId5"/>
    <p:sldId id="264" r:id="rId6"/>
    <p:sldId id="276" r:id="rId7"/>
    <p:sldId id="261" r:id="rId8"/>
    <p:sldId id="262" r:id="rId9"/>
    <p:sldId id="263" r:id="rId10"/>
    <p:sldId id="271" r:id="rId11"/>
    <p:sldId id="272" r:id="rId12"/>
    <p:sldId id="273" r:id="rId13"/>
    <p:sldId id="274" r:id="rId14"/>
    <p:sldId id="27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247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858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8107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564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57992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877282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5721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298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671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936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248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423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680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888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309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170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76911684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AFFA-40BE-405E-A148-3E02CEF9983A}"/>
              </a:ext>
            </a:extLst>
          </p:cNvPr>
          <p:cNvSpPr>
            <a:spLocks noGrp="1"/>
          </p:cNvSpPr>
          <p:nvPr>
            <p:ph type="ctrTitle"/>
          </p:nvPr>
        </p:nvSpPr>
        <p:spPr/>
        <p:txBody>
          <a:bodyPr/>
          <a:lstStyle/>
          <a:p>
            <a:r>
              <a:rPr lang="en-US" b="1" dirty="0"/>
              <a:t>EVENT MANAGEMENT AND WASTE FOOD MANAGEMENT SYSTEM</a:t>
            </a:r>
            <a:br>
              <a:rPr lang="en-US" dirty="0"/>
            </a:br>
            <a:endParaRPr lang="en-US" dirty="0"/>
          </a:p>
        </p:txBody>
      </p:sp>
      <p:sp>
        <p:nvSpPr>
          <p:cNvPr id="3" name="Subtitle 2">
            <a:extLst>
              <a:ext uri="{FF2B5EF4-FFF2-40B4-BE49-F238E27FC236}">
                <a16:creationId xmlns:a16="http://schemas.microsoft.com/office/drawing/2014/main" id="{703CF34F-0F65-42FC-BF7C-765B632A5BA5}"/>
              </a:ext>
            </a:extLst>
          </p:cNvPr>
          <p:cNvSpPr>
            <a:spLocks noGrp="1"/>
          </p:cNvSpPr>
          <p:nvPr>
            <p:ph type="subTitle" idx="1"/>
          </p:nvPr>
        </p:nvSpPr>
        <p:spPr>
          <a:xfrm>
            <a:off x="1630837" y="3789575"/>
            <a:ext cx="7643166" cy="1358157"/>
          </a:xfrm>
        </p:spPr>
        <p:txBody>
          <a:bodyPr>
            <a:normAutofit fontScale="92500" lnSpcReduction="20000"/>
          </a:bodyPr>
          <a:lstStyle/>
          <a:p>
            <a:r>
              <a:rPr lang="en-US" dirty="0"/>
              <a:t>Project By:</a:t>
            </a:r>
          </a:p>
          <a:p>
            <a:r>
              <a:rPr lang="en-US" b="1" dirty="0"/>
              <a:t>VINAY KANGOKAR</a:t>
            </a:r>
            <a:endParaRPr lang="en-US" dirty="0"/>
          </a:p>
          <a:p>
            <a:r>
              <a:rPr lang="en-US" b="1" dirty="0"/>
              <a:t>SHUBHANGI CHANORE</a:t>
            </a:r>
            <a:endParaRPr lang="en-US" dirty="0"/>
          </a:p>
          <a:p>
            <a:r>
              <a:rPr lang="en-US" b="1" dirty="0"/>
              <a:t>ARCHIE SHAH</a:t>
            </a:r>
            <a:endParaRPr lang="en-US" dirty="0"/>
          </a:p>
          <a:p>
            <a:endParaRPr lang="en-US" dirty="0"/>
          </a:p>
        </p:txBody>
      </p:sp>
    </p:spTree>
    <p:extLst>
      <p:ext uri="{BB962C8B-B14F-4D97-AF65-F5344CB8AC3E}">
        <p14:creationId xmlns:p14="http://schemas.microsoft.com/office/powerpoint/2010/main" val="368001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8066-FD1C-431B-AE3B-0E82B97B7AE0}"/>
              </a:ext>
            </a:extLst>
          </p:cNvPr>
          <p:cNvSpPr>
            <a:spLocks noGrp="1"/>
          </p:cNvSpPr>
          <p:nvPr>
            <p:ph type="title"/>
          </p:nvPr>
        </p:nvSpPr>
        <p:spPr>
          <a:xfrm>
            <a:off x="649054" y="373930"/>
            <a:ext cx="8596668" cy="1320800"/>
          </a:xfrm>
        </p:spPr>
        <p:txBody>
          <a:bodyPr/>
          <a:lstStyle/>
          <a:p>
            <a:r>
              <a:rPr lang="en-US" dirty="0"/>
              <a:t>EVENT MANAGER LOGIN</a:t>
            </a:r>
          </a:p>
        </p:txBody>
      </p:sp>
      <p:pic>
        <p:nvPicPr>
          <p:cNvPr id="5" name="Content Placeholder 4">
            <a:extLst>
              <a:ext uri="{FF2B5EF4-FFF2-40B4-BE49-F238E27FC236}">
                <a16:creationId xmlns:a16="http://schemas.microsoft.com/office/drawing/2014/main" id="{4DC2058D-164C-472D-B2CC-05844F73986F}"/>
              </a:ext>
            </a:extLst>
          </p:cNvPr>
          <p:cNvPicPr>
            <a:picLocks noGrp="1" noChangeAspect="1"/>
          </p:cNvPicPr>
          <p:nvPr>
            <p:ph idx="1"/>
          </p:nvPr>
        </p:nvPicPr>
        <p:blipFill>
          <a:blip r:embed="rId2"/>
          <a:stretch>
            <a:fillRect/>
          </a:stretch>
        </p:blipFill>
        <p:spPr>
          <a:xfrm>
            <a:off x="3764094" y="1921497"/>
            <a:ext cx="7306234" cy="4279769"/>
          </a:xfrm>
        </p:spPr>
      </p:pic>
      <p:sp>
        <p:nvSpPr>
          <p:cNvPr id="6" name="TextBox 5">
            <a:extLst>
              <a:ext uri="{FF2B5EF4-FFF2-40B4-BE49-F238E27FC236}">
                <a16:creationId xmlns:a16="http://schemas.microsoft.com/office/drawing/2014/main" id="{F1EF7558-5A6C-44CA-AD6A-C63518E3C0D2}"/>
              </a:ext>
            </a:extLst>
          </p:cNvPr>
          <p:cNvSpPr txBox="1"/>
          <p:nvPr/>
        </p:nvSpPr>
        <p:spPr>
          <a:xfrm>
            <a:off x="733896" y="1256384"/>
            <a:ext cx="8023606" cy="369332"/>
          </a:xfrm>
          <a:prstGeom prst="rect">
            <a:avLst/>
          </a:prstGeom>
          <a:noFill/>
        </p:spPr>
        <p:txBody>
          <a:bodyPr wrap="square" rtlCol="0">
            <a:spAutoFit/>
          </a:bodyPr>
          <a:lstStyle/>
          <a:p>
            <a:r>
              <a:rPr lang="en-US" dirty="0"/>
              <a:t>Event Manager will be able to perform the below mentioned tasks:</a:t>
            </a:r>
          </a:p>
        </p:txBody>
      </p:sp>
    </p:spTree>
    <p:extLst>
      <p:ext uri="{BB962C8B-B14F-4D97-AF65-F5344CB8AC3E}">
        <p14:creationId xmlns:p14="http://schemas.microsoft.com/office/powerpoint/2010/main" val="202293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CAFC-5A3E-4FF0-AB0E-53045421FD73}"/>
              </a:ext>
            </a:extLst>
          </p:cNvPr>
          <p:cNvSpPr>
            <a:spLocks noGrp="1"/>
          </p:cNvSpPr>
          <p:nvPr>
            <p:ph type="title"/>
          </p:nvPr>
        </p:nvSpPr>
        <p:spPr/>
        <p:txBody>
          <a:bodyPr/>
          <a:lstStyle/>
          <a:p>
            <a:r>
              <a:rPr lang="en-US" dirty="0"/>
              <a:t>EVENT MANAGER LOGIN</a:t>
            </a:r>
          </a:p>
        </p:txBody>
      </p:sp>
      <p:sp>
        <p:nvSpPr>
          <p:cNvPr id="3" name="Content Placeholder 2">
            <a:extLst>
              <a:ext uri="{FF2B5EF4-FFF2-40B4-BE49-F238E27FC236}">
                <a16:creationId xmlns:a16="http://schemas.microsoft.com/office/drawing/2014/main" id="{DAB34A8A-D28E-4924-B9B5-FA429465F82F}"/>
              </a:ext>
            </a:extLst>
          </p:cNvPr>
          <p:cNvSpPr>
            <a:spLocks noGrp="1"/>
          </p:cNvSpPr>
          <p:nvPr>
            <p:ph idx="1"/>
          </p:nvPr>
        </p:nvSpPr>
        <p:spPr>
          <a:xfrm>
            <a:off x="781029" y="1623261"/>
            <a:ext cx="8596668" cy="3880773"/>
          </a:xfrm>
        </p:spPr>
        <p:txBody>
          <a:bodyPr/>
          <a:lstStyle/>
          <a:p>
            <a:r>
              <a:rPr lang="en-US" dirty="0"/>
              <a:t>Event Manager will be able to manage all the party halls, lawns, </a:t>
            </a:r>
            <a:r>
              <a:rPr lang="en-US" dirty="0" err="1"/>
              <a:t>etc</a:t>
            </a:r>
            <a:endParaRPr lang="en-US" dirty="0"/>
          </a:p>
          <a:p>
            <a:pPr marL="0" indent="0">
              <a:buNone/>
            </a:pPr>
            <a:endParaRPr lang="en-US" dirty="0"/>
          </a:p>
        </p:txBody>
      </p:sp>
      <p:pic>
        <p:nvPicPr>
          <p:cNvPr id="5" name="Picture 4">
            <a:extLst>
              <a:ext uri="{FF2B5EF4-FFF2-40B4-BE49-F238E27FC236}">
                <a16:creationId xmlns:a16="http://schemas.microsoft.com/office/drawing/2014/main" id="{B2F1EBF8-C700-45C2-BA24-79754FFF2A5B}"/>
              </a:ext>
            </a:extLst>
          </p:cNvPr>
          <p:cNvPicPr>
            <a:picLocks noChangeAspect="1"/>
          </p:cNvPicPr>
          <p:nvPr/>
        </p:nvPicPr>
        <p:blipFill>
          <a:blip r:embed="rId2"/>
          <a:stretch>
            <a:fillRect/>
          </a:stretch>
        </p:blipFill>
        <p:spPr>
          <a:xfrm>
            <a:off x="2997200" y="2150110"/>
            <a:ext cx="8514080" cy="4453928"/>
          </a:xfrm>
          <a:prstGeom prst="rect">
            <a:avLst/>
          </a:prstGeom>
        </p:spPr>
      </p:pic>
    </p:spTree>
    <p:extLst>
      <p:ext uri="{BB962C8B-B14F-4D97-AF65-F5344CB8AC3E}">
        <p14:creationId xmlns:p14="http://schemas.microsoft.com/office/powerpoint/2010/main" val="238009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6B2C-E3EC-4185-9794-3FF7EABD242F}"/>
              </a:ext>
            </a:extLst>
          </p:cNvPr>
          <p:cNvSpPr>
            <a:spLocks noGrp="1"/>
          </p:cNvSpPr>
          <p:nvPr>
            <p:ph type="title"/>
          </p:nvPr>
        </p:nvSpPr>
        <p:spPr/>
        <p:txBody>
          <a:bodyPr/>
          <a:lstStyle/>
          <a:p>
            <a:r>
              <a:rPr lang="en-US" dirty="0"/>
              <a:t>CATERER LOGIN</a:t>
            </a:r>
          </a:p>
        </p:txBody>
      </p:sp>
      <p:sp>
        <p:nvSpPr>
          <p:cNvPr id="3" name="Content Placeholder 2">
            <a:extLst>
              <a:ext uri="{FF2B5EF4-FFF2-40B4-BE49-F238E27FC236}">
                <a16:creationId xmlns:a16="http://schemas.microsoft.com/office/drawing/2014/main" id="{AD1EACFA-09F1-4A4F-8A76-142AC0CBD8D2}"/>
              </a:ext>
            </a:extLst>
          </p:cNvPr>
          <p:cNvSpPr>
            <a:spLocks noGrp="1"/>
          </p:cNvSpPr>
          <p:nvPr>
            <p:ph idx="1"/>
          </p:nvPr>
        </p:nvSpPr>
        <p:spPr>
          <a:xfrm>
            <a:off x="677334" y="1666256"/>
            <a:ext cx="8596668" cy="4110962"/>
          </a:xfrm>
        </p:spPr>
        <p:txBody>
          <a:bodyPr/>
          <a:lstStyle/>
          <a:p>
            <a:r>
              <a:rPr lang="en-US" dirty="0"/>
              <a:t>Caterer will be able to manage his/her food types and prices </a:t>
            </a:r>
          </a:p>
          <a:p>
            <a:r>
              <a:rPr lang="en-US" dirty="0"/>
              <a:t>It will be able to accept or reject the order request given by a event manager</a:t>
            </a:r>
          </a:p>
        </p:txBody>
      </p:sp>
      <p:pic>
        <p:nvPicPr>
          <p:cNvPr id="5" name="Picture 4">
            <a:extLst>
              <a:ext uri="{FF2B5EF4-FFF2-40B4-BE49-F238E27FC236}">
                <a16:creationId xmlns:a16="http://schemas.microsoft.com/office/drawing/2014/main" id="{E8EF0A91-BC4C-4839-979B-E1EB112799B3}"/>
              </a:ext>
            </a:extLst>
          </p:cNvPr>
          <p:cNvPicPr>
            <a:picLocks noChangeAspect="1"/>
          </p:cNvPicPr>
          <p:nvPr/>
        </p:nvPicPr>
        <p:blipFill>
          <a:blip r:embed="rId2"/>
          <a:stretch>
            <a:fillRect/>
          </a:stretch>
        </p:blipFill>
        <p:spPr>
          <a:xfrm>
            <a:off x="3911601" y="2526100"/>
            <a:ext cx="7487920" cy="3982637"/>
          </a:xfrm>
          <a:prstGeom prst="rect">
            <a:avLst/>
          </a:prstGeom>
        </p:spPr>
      </p:pic>
    </p:spTree>
    <p:extLst>
      <p:ext uri="{BB962C8B-B14F-4D97-AF65-F5344CB8AC3E}">
        <p14:creationId xmlns:p14="http://schemas.microsoft.com/office/powerpoint/2010/main" val="189942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36AF-69D8-4D97-8BF7-134DDC54BC31}"/>
              </a:ext>
            </a:extLst>
          </p:cNvPr>
          <p:cNvSpPr>
            <a:spLocks noGrp="1"/>
          </p:cNvSpPr>
          <p:nvPr>
            <p:ph type="title"/>
          </p:nvPr>
        </p:nvSpPr>
        <p:spPr/>
        <p:txBody>
          <a:bodyPr/>
          <a:lstStyle/>
          <a:p>
            <a:r>
              <a:rPr lang="en-US" dirty="0"/>
              <a:t>CUSTOMER</a:t>
            </a:r>
          </a:p>
        </p:txBody>
      </p:sp>
      <p:sp>
        <p:nvSpPr>
          <p:cNvPr id="3" name="Content Placeholder 2">
            <a:extLst>
              <a:ext uri="{FF2B5EF4-FFF2-40B4-BE49-F238E27FC236}">
                <a16:creationId xmlns:a16="http://schemas.microsoft.com/office/drawing/2014/main" id="{11828670-36B3-48B2-81F9-58965A7AA456}"/>
              </a:ext>
            </a:extLst>
          </p:cNvPr>
          <p:cNvSpPr>
            <a:spLocks noGrp="1"/>
          </p:cNvSpPr>
          <p:nvPr>
            <p:ph idx="1"/>
          </p:nvPr>
        </p:nvSpPr>
        <p:spPr>
          <a:xfrm>
            <a:off x="677334" y="1488613"/>
            <a:ext cx="8596668" cy="3880773"/>
          </a:xfrm>
        </p:spPr>
        <p:txBody>
          <a:bodyPr/>
          <a:lstStyle/>
          <a:p>
            <a:r>
              <a:rPr lang="en-US" dirty="0"/>
              <a:t>Customer will be able to see the list of halls and food type as per the price</a:t>
            </a:r>
          </a:p>
          <a:p>
            <a:r>
              <a:rPr lang="en-US" dirty="0"/>
              <a:t>Customer will be able to book an event manager</a:t>
            </a:r>
          </a:p>
        </p:txBody>
      </p:sp>
      <p:pic>
        <p:nvPicPr>
          <p:cNvPr id="5" name="Picture 4">
            <a:extLst>
              <a:ext uri="{FF2B5EF4-FFF2-40B4-BE49-F238E27FC236}">
                <a16:creationId xmlns:a16="http://schemas.microsoft.com/office/drawing/2014/main" id="{FD914937-FD02-4F42-B6F6-E77EB81D17D3}"/>
              </a:ext>
            </a:extLst>
          </p:cNvPr>
          <p:cNvPicPr>
            <a:picLocks noChangeAspect="1"/>
          </p:cNvPicPr>
          <p:nvPr/>
        </p:nvPicPr>
        <p:blipFill>
          <a:blip r:embed="rId2"/>
          <a:stretch>
            <a:fillRect/>
          </a:stretch>
        </p:blipFill>
        <p:spPr>
          <a:xfrm>
            <a:off x="4643120" y="2951509"/>
            <a:ext cx="6776720" cy="3600133"/>
          </a:xfrm>
          <a:prstGeom prst="rect">
            <a:avLst/>
          </a:prstGeom>
        </p:spPr>
      </p:pic>
    </p:spTree>
    <p:extLst>
      <p:ext uri="{BB962C8B-B14F-4D97-AF65-F5344CB8AC3E}">
        <p14:creationId xmlns:p14="http://schemas.microsoft.com/office/powerpoint/2010/main" val="3287877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A480-A524-45D0-9819-270B06ACF6D1}"/>
              </a:ext>
            </a:extLst>
          </p:cNvPr>
          <p:cNvSpPr>
            <a:spLocks noGrp="1"/>
          </p:cNvSpPr>
          <p:nvPr>
            <p:ph type="title"/>
          </p:nvPr>
        </p:nvSpPr>
        <p:spPr/>
        <p:txBody>
          <a:bodyPr/>
          <a:lstStyle/>
          <a:p>
            <a:r>
              <a:rPr lang="en-US" dirty="0"/>
              <a:t>NGO</a:t>
            </a:r>
          </a:p>
        </p:txBody>
      </p:sp>
      <p:sp>
        <p:nvSpPr>
          <p:cNvPr id="3" name="Content Placeholder 2">
            <a:extLst>
              <a:ext uri="{FF2B5EF4-FFF2-40B4-BE49-F238E27FC236}">
                <a16:creationId xmlns:a16="http://schemas.microsoft.com/office/drawing/2014/main" id="{1E57EC90-08B5-46E6-B874-9A3CFB09C091}"/>
              </a:ext>
            </a:extLst>
          </p:cNvPr>
          <p:cNvSpPr>
            <a:spLocks noGrp="1"/>
          </p:cNvSpPr>
          <p:nvPr>
            <p:ph idx="1"/>
          </p:nvPr>
        </p:nvSpPr>
        <p:spPr>
          <a:xfrm>
            <a:off x="677334" y="1395167"/>
            <a:ext cx="8596668" cy="4646195"/>
          </a:xfrm>
        </p:spPr>
        <p:txBody>
          <a:bodyPr/>
          <a:lstStyle/>
          <a:p>
            <a:r>
              <a:rPr lang="en-US" dirty="0"/>
              <a:t>NGO will be able to receive the remaining food information from the event manager </a:t>
            </a:r>
          </a:p>
          <a:p>
            <a:r>
              <a:rPr lang="en-US" dirty="0"/>
              <a:t>NGO will be able to manage the different NGOs under it</a:t>
            </a:r>
          </a:p>
        </p:txBody>
      </p:sp>
      <p:pic>
        <p:nvPicPr>
          <p:cNvPr id="5" name="Picture 4">
            <a:extLst>
              <a:ext uri="{FF2B5EF4-FFF2-40B4-BE49-F238E27FC236}">
                <a16:creationId xmlns:a16="http://schemas.microsoft.com/office/drawing/2014/main" id="{41C5B77C-3D7E-491A-A7F5-80C1E1E56098}"/>
              </a:ext>
            </a:extLst>
          </p:cNvPr>
          <p:cNvPicPr>
            <a:picLocks noChangeAspect="1"/>
          </p:cNvPicPr>
          <p:nvPr/>
        </p:nvPicPr>
        <p:blipFill>
          <a:blip r:embed="rId2"/>
          <a:stretch>
            <a:fillRect/>
          </a:stretch>
        </p:blipFill>
        <p:spPr>
          <a:xfrm>
            <a:off x="3451468" y="2584592"/>
            <a:ext cx="7934960" cy="4061708"/>
          </a:xfrm>
          <a:prstGeom prst="rect">
            <a:avLst/>
          </a:prstGeom>
        </p:spPr>
      </p:pic>
    </p:spTree>
    <p:extLst>
      <p:ext uri="{BB962C8B-B14F-4D97-AF65-F5344CB8AC3E}">
        <p14:creationId xmlns:p14="http://schemas.microsoft.com/office/powerpoint/2010/main" val="3153894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49D8-8D3F-478A-97FB-D383AC98FF4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DDD3D067-A995-4A9C-8431-B6E58B104B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7282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D326-0C56-44BF-BB10-739E9C201672}"/>
              </a:ext>
            </a:extLst>
          </p:cNvPr>
          <p:cNvSpPr>
            <a:spLocks noGrp="1"/>
          </p:cNvSpPr>
          <p:nvPr>
            <p:ph type="title"/>
          </p:nvPr>
        </p:nvSpPr>
        <p:spPr/>
        <p:txBody>
          <a:bodyPr/>
          <a:lstStyle/>
          <a:p>
            <a:r>
              <a:rPr lang="en-US" b="1" dirty="0"/>
              <a:t>PROBLEM STATEMENT</a:t>
            </a:r>
            <a:br>
              <a:rPr lang="en-US" dirty="0"/>
            </a:br>
            <a:endParaRPr lang="en-US" dirty="0"/>
          </a:p>
        </p:txBody>
      </p:sp>
      <p:sp>
        <p:nvSpPr>
          <p:cNvPr id="3" name="Content Placeholder 2">
            <a:extLst>
              <a:ext uri="{FF2B5EF4-FFF2-40B4-BE49-F238E27FC236}">
                <a16:creationId xmlns:a16="http://schemas.microsoft.com/office/drawing/2014/main" id="{1FB42DE8-67E3-469F-8656-EE384942F661}"/>
              </a:ext>
            </a:extLst>
          </p:cNvPr>
          <p:cNvSpPr>
            <a:spLocks noGrp="1"/>
          </p:cNvSpPr>
          <p:nvPr>
            <p:ph idx="1"/>
          </p:nvPr>
        </p:nvSpPr>
        <p:spPr/>
        <p:txBody>
          <a:bodyPr/>
          <a:lstStyle/>
          <a:p>
            <a:r>
              <a:rPr lang="en-US" dirty="0"/>
              <a:t>People usually spend a lot of time to search and book a party hall which is time consuming. People also find difficulties in shortlisting a particular place to plan their event. It is time consuming to visit all the places and find the right place to plan an event. People also face issues while planning an event which must fit within their budget. A lot of food is usually wasted which can be used to feed the needy.</a:t>
            </a:r>
          </a:p>
          <a:p>
            <a:endParaRPr lang="en-US" dirty="0"/>
          </a:p>
        </p:txBody>
      </p:sp>
    </p:spTree>
    <p:extLst>
      <p:ext uri="{BB962C8B-B14F-4D97-AF65-F5344CB8AC3E}">
        <p14:creationId xmlns:p14="http://schemas.microsoft.com/office/powerpoint/2010/main" val="107498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6D84-34B2-497B-99F6-507FEF4B57E5}"/>
              </a:ext>
            </a:extLst>
          </p:cNvPr>
          <p:cNvSpPr>
            <a:spLocks noGrp="1"/>
          </p:cNvSpPr>
          <p:nvPr>
            <p:ph type="title"/>
          </p:nvPr>
        </p:nvSpPr>
        <p:spPr/>
        <p:txBody>
          <a:bodyPr/>
          <a:lstStyle/>
          <a:p>
            <a:r>
              <a:rPr lang="en-US" dirty="0"/>
              <a:t>Object Model</a:t>
            </a:r>
          </a:p>
        </p:txBody>
      </p:sp>
      <p:pic>
        <p:nvPicPr>
          <p:cNvPr id="4" name="Content Placeholder 3">
            <a:extLst>
              <a:ext uri="{FF2B5EF4-FFF2-40B4-BE49-F238E27FC236}">
                <a16:creationId xmlns:a16="http://schemas.microsoft.com/office/drawing/2014/main" id="{E16001D0-18D9-419C-A2A1-9181A2653970}"/>
              </a:ext>
            </a:extLst>
          </p:cNvPr>
          <p:cNvPicPr>
            <a:picLocks noGrp="1" noChangeAspect="1"/>
          </p:cNvPicPr>
          <p:nvPr>
            <p:ph idx="1"/>
          </p:nvPr>
        </p:nvPicPr>
        <p:blipFill>
          <a:blip r:embed="rId2"/>
          <a:stretch>
            <a:fillRect/>
          </a:stretch>
        </p:blipFill>
        <p:spPr>
          <a:xfrm>
            <a:off x="1635760" y="1270000"/>
            <a:ext cx="7638242" cy="5189346"/>
          </a:xfrm>
          <a:prstGeom prst="rect">
            <a:avLst/>
          </a:prstGeom>
        </p:spPr>
      </p:pic>
    </p:spTree>
    <p:extLst>
      <p:ext uri="{BB962C8B-B14F-4D97-AF65-F5344CB8AC3E}">
        <p14:creationId xmlns:p14="http://schemas.microsoft.com/office/powerpoint/2010/main" val="266998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470B-1283-41BC-8277-DA57384DD911}"/>
              </a:ext>
            </a:extLst>
          </p:cNvPr>
          <p:cNvSpPr>
            <a:spLocks noGrp="1"/>
          </p:cNvSpPr>
          <p:nvPr>
            <p:ph type="title"/>
          </p:nvPr>
        </p:nvSpPr>
        <p:spPr/>
        <p:txBody>
          <a:bodyPr/>
          <a:lstStyle/>
          <a:p>
            <a:r>
              <a:rPr lang="en-US" dirty="0"/>
              <a:t>ENTERPRISES</a:t>
            </a:r>
            <a:br>
              <a:rPr lang="en-US" dirty="0"/>
            </a:br>
            <a:endParaRPr lang="en-US" dirty="0"/>
          </a:p>
        </p:txBody>
      </p:sp>
      <p:sp>
        <p:nvSpPr>
          <p:cNvPr id="3" name="Content Placeholder 2">
            <a:extLst>
              <a:ext uri="{FF2B5EF4-FFF2-40B4-BE49-F238E27FC236}">
                <a16:creationId xmlns:a16="http://schemas.microsoft.com/office/drawing/2014/main" id="{97B3DDF3-6A48-47BB-8914-294FCBB5F24E}"/>
              </a:ext>
            </a:extLst>
          </p:cNvPr>
          <p:cNvSpPr>
            <a:spLocks noGrp="1"/>
          </p:cNvSpPr>
          <p:nvPr>
            <p:ph idx="1"/>
          </p:nvPr>
        </p:nvSpPr>
        <p:spPr>
          <a:xfrm>
            <a:off x="752748" y="1623261"/>
            <a:ext cx="8596668" cy="3880773"/>
          </a:xfrm>
        </p:spPr>
        <p:txBody>
          <a:bodyPr/>
          <a:lstStyle/>
          <a:p>
            <a:r>
              <a:rPr lang="en-US" dirty="0"/>
              <a:t>EVENT MANAGEMENT ENTERPRISE</a:t>
            </a:r>
          </a:p>
          <a:p>
            <a:r>
              <a:rPr lang="en-US" dirty="0"/>
              <a:t>NGO ENTERPRISE</a:t>
            </a:r>
          </a:p>
          <a:p>
            <a:r>
              <a:rPr lang="en-US" dirty="0"/>
              <a:t>CUSTOMER ENTERPRISE</a:t>
            </a:r>
          </a:p>
          <a:p>
            <a:endParaRPr lang="en-US" dirty="0"/>
          </a:p>
        </p:txBody>
      </p:sp>
    </p:spTree>
    <p:extLst>
      <p:ext uri="{BB962C8B-B14F-4D97-AF65-F5344CB8AC3E}">
        <p14:creationId xmlns:p14="http://schemas.microsoft.com/office/powerpoint/2010/main" val="309020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8412-453C-47C4-8FA7-D1D8FA6F4739}"/>
              </a:ext>
            </a:extLst>
          </p:cNvPr>
          <p:cNvSpPr>
            <a:spLocks noGrp="1"/>
          </p:cNvSpPr>
          <p:nvPr>
            <p:ph type="title"/>
          </p:nvPr>
        </p:nvSpPr>
        <p:spPr/>
        <p:txBody>
          <a:bodyPr/>
          <a:lstStyle/>
          <a:p>
            <a:r>
              <a:rPr lang="en-US" dirty="0"/>
              <a:t>Organization</a:t>
            </a:r>
          </a:p>
        </p:txBody>
      </p:sp>
      <p:sp>
        <p:nvSpPr>
          <p:cNvPr id="3" name="Content Placeholder 2">
            <a:extLst>
              <a:ext uri="{FF2B5EF4-FFF2-40B4-BE49-F238E27FC236}">
                <a16:creationId xmlns:a16="http://schemas.microsoft.com/office/drawing/2014/main" id="{F22F73AA-3085-4DF5-BACE-BED28E3D79FD}"/>
              </a:ext>
            </a:extLst>
          </p:cNvPr>
          <p:cNvSpPr>
            <a:spLocks noGrp="1"/>
          </p:cNvSpPr>
          <p:nvPr>
            <p:ph idx="1"/>
          </p:nvPr>
        </p:nvSpPr>
        <p:spPr>
          <a:xfrm>
            <a:off x="677334" y="1564849"/>
            <a:ext cx="8596668" cy="4476513"/>
          </a:xfrm>
        </p:spPr>
        <p:txBody>
          <a:bodyPr/>
          <a:lstStyle/>
          <a:p>
            <a:r>
              <a:rPr lang="en-US" dirty="0"/>
              <a:t>Event Manager</a:t>
            </a:r>
          </a:p>
          <a:p>
            <a:r>
              <a:rPr lang="en-US" dirty="0"/>
              <a:t>Caterer</a:t>
            </a:r>
          </a:p>
          <a:p>
            <a:r>
              <a:rPr lang="en-US" dirty="0"/>
              <a:t>NGO</a:t>
            </a:r>
          </a:p>
          <a:p>
            <a:r>
              <a:rPr lang="en-US" dirty="0"/>
              <a:t>Customer</a:t>
            </a:r>
          </a:p>
        </p:txBody>
      </p:sp>
    </p:spTree>
    <p:extLst>
      <p:ext uri="{BB962C8B-B14F-4D97-AF65-F5344CB8AC3E}">
        <p14:creationId xmlns:p14="http://schemas.microsoft.com/office/powerpoint/2010/main" val="345807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91C6-74F7-4400-B20F-3A9EA92856F6}"/>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EA8849A-4182-4392-B697-99EDBFEC9FC4}"/>
              </a:ext>
            </a:extLst>
          </p:cNvPr>
          <p:cNvSpPr>
            <a:spLocks noGrp="1"/>
          </p:cNvSpPr>
          <p:nvPr>
            <p:ph idx="1"/>
          </p:nvPr>
        </p:nvSpPr>
        <p:spPr/>
        <p:txBody>
          <a:bodyPr/>
          <a:lstStyle/>
          <a:p>
            <a:r>
              <a:rPr lang="en-US" dirty="0"/>
              <a:t>Customer notifies his requirements to the event manager.</a:t>
            </a:r>
          </a:p>
          <a:p>
            <a:r>
              <a:rPr lang="en-US" dirty="0"/>
              <a:t> Event manager requests the particular caterer based on customer's requirements.</a:t>
            </a:r>
          </a:p>
          <a:p>
            <a:r>
              <a:rPr lang="en-US" dirty="0"/>
              <a:t> The caterer accepts the request from the event manager. </a:t>
            </a:r>
          </a:p>
          <a:p>
            <a:r>
              <a:rPr lang="en-US" dirty="0"/>
              <a:t> Event manager then books the hall type and caterer specified by the customer. </a:t>
            </a:r>
          </a:p>
          <a:p>
            <a:r>
              <a:rPr lang="en-US" dirty="0"/>
              <a:t>The remaining food is being notified by caterer to an event management • Event manager then sends the request to NGO and a particular NGO accepts the request.</a:t>
            </a:r>
          </a:p>
        </p:txBody>
      </p:sp>
    </p:spTree>
    <p:extLst>
      <p:ext uri="{BB962C8B-B14F-4D97-AF65-F5344CB8AC3E}">
        <p14:creationId xmlns:p14="http://schemas.microsoft.com/office/powerpoint/2010/main" val="175471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5CCC-0E19-402D-9763-0465E8E757F8}"/>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EAABBA69-3F22-4C1C-9A3D-92FD74B3E40E}"/>
              </a:ext>
            </a:extLst>
          </p:cNvPr>
          <p:cNvSpPr>
            <a:spLocks noGrp="1"/>
          </p:cNvSpPr>
          <p:nvPr>
            <p:ph idx="1"/>
          </p:nvPr>
        </p:nvSpPr>
        <p:spPr/>
        <p:txBody>
          <a:bodyPr/>
          <a:lstStyle/>
          <a:p>
            <a:r>
              <a:rPr lang="en-US" dirty="0"/>
              <a:t>EVENT MANAGEMENT COMPANIES will add different Event Managers and caterers</a:t>
            </a:r>
          </a:p>
          <a:p>
            <a:r>
              <a:rPr lang="en-US" dirty="0"/>
              <a:t>EVENT MANAGER adds different party halls with its type and price</a:t>
            </a:r>
          </a:p>
          <a:p>
            <a:r>
              <a:rPr lang="en-US" dirty="0"/>
              <a:t>CATERER adds type of food with price</a:t>
            </a:r>
          </a:p>
          <a:p>
            <a:r>
              <a:rPr lang="en-US" dirty="0"/>
              <a:t>NGO Enterprise adds different types of NGO’s</a:t>
            </a:r>
          </a:p>
          <a:p>
            <a:pPr marL="0" indent="0">
              <a:buNone/>
            </a:pPr>
            <a:endParaRPr lang="en-US" dirty="0"/>
          </a:p>
        </p:txBody>
      </p:sp>
    </p:spTree>
    <p:extLst>
      <p:ext uri="{BB962C8B-B14F-4D97-AF65-F5344CB8AC3E}">
        <p14:creationId xmlns:p14="http://schemas.microsoft.com/office/powerpoint/2010/main" val="427442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5D2C-A1EA-4D17-BFDA-EA46E8D4E6B1}"/>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49F0792-2A3F-405C-B024-967083D35B60}"/>
              </a:ext>
            </a:extLst>
          </p:cNvPr>
          <p:cNvSpPr>
            <a:spLocks noGrp="1"/>
          </p:cNvSpPr>
          <p:nvPr>
            <p:ph idx="1"/>
          </p:nvPr>
        </p:nvSpPr>
        <p:spPr/>
        <p:txBody>
          <a:bodyPr/>
          <a:lstStyle/>
          <a:p>
            <a:r>
              <a:rPr lang="en-US" dirty="0"/>
              <a:t>CUSTOMER adds his requirements according to the parameters like budget, date, type of party hall, type of food</a:t>
            </a:r>
          </a:p>
          <a:p>
            <a:r>
              <a:rPr lang="en-US" dirty="0"/>
              <a:t>The Event Manager books party hall as well as caterer for customer seeing his requirements</a:t>
            </a:r>
          </a:p>
          <a:p>
            <a:endParaRPr lang="en-US" dirty="0"/>
          </a:p>
        </p:txBody>
      </p:sp>
    </p:spTree>
    <p:extLst>
      <p:ext uri="{BB962C8B-B14F-4D97-AF65-F5344CB8AC3E}">
        <p14:creationId xmlns:p14="http://schemas.microsoft.com/office/powerpoint/2010/main" val="658788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79A8-5469-474E-B2AD-067A0F7C3A1B}"/>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55A50461-9EB3-409F-8B63-CAB71CCFBBB4}"/>
              </a:ext>
            </a:extLst>
          </p:cNvPr>
          <p:cNvSpPr>
            <a:spLocks noGrp="1"/>
          </p:cNvSpPr>
          <p:nvPr>
            <p:ph idx="1"/>
          </p:nvPr>
        </p:nvSpPr>
        <p:spPr/>
        <p:txBody>
          <a:bodyPr/>
          <a:lstStyle/>
          <a:p>
            <a:r>
              <a:rPr lang="en-US" dirty="0"/>
              <a:t>Caterer informs the Event Manager about the left over food in the event</a:t>
            </a:r>
          </a:p>
          <a:p>
            <a:r>
              <a:rPr lang="en-US" dirty="0"/>
              <a:t>The Event Manager informs the relative NGO with respect to the number of the people in that particular NGO</a:t>
            </a:r>
          </a:p>
          <a:p>
            <a:endParaRPr lang="en-US" dirty="0"/>
          </a:p>
        </p:txBody>
      </p:sp>
    </p:spTree>
    <p:extLst>
      <p:ext uri="{BB962C8B-B14F-4D97-AF65-F5344CB8AC3E}">
        <p14:creationId xmlns:p14="http://schemas.microsoft.com/office/powerpoint/2010/main" val="244772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423</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EVENT MANAGEMENT AND WASTE FOOD MANAGEMENT SYSTEM </vt:lpstr>
      <vt:lpstr>PROBLEM STATEMENT </vt:lpstr>
      <vt:lpstr>Object Model</vt:lpstr>
      <vt:lpstr>ENTERPRISES </vt:lpstr>
      <vt:lpstr>Organization</vt:lpstr>
      <vt:lpstr>APPROACH</vt:lpstr>
      <vt:lpstr>USE CASES</vt:lpstr>
      <vt:lpstr>USE CASES</vt:lpstr>
      <vt:lpstr>USE CASES</vt:lpstr>
      <vt:lpstr>EVENT MANAGER LOGIN</vt:lpstr>
      <vt:lpstr>EVENT MANAGER LOGIN</vt:lpstr>
      <vt:lpstr>CATERER LOGIN</vt:lpstr>
      <vt:lpstr>CUSTOMER</vt:lpstr>
      <vt:lpstr>NGO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AND WASTE FOOD MANAGEMENT SYSTEM</dc:title>
  <dc:creator>Shubhangi Ashok Chanore</dc:creator>
  <cp:lastModifiedBy>Shubhangi Ashok Chanore</cp:lastModifiedBy>
  <cp:revision>7</cp:revision>
  <dcterms:created xsi:type="dcterms:W3CDTF">2018-12-10T03:45:33Z</dcterms:created>
  <dcterms:modified xsi:type="dcterms:W3CDTF">2018-12-10T04:34:10Z</dcterms:modified>
</cp:coreProperties>
</file>