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silis" userId="ae7b663ad1ef83a0" providerId="LiveId" clId="{1E650B86-46CA-4DA3-A6D2-3B4FDA6CB0D8}"/>
    <pc:docChg chg="modSld">
      <pc:chgData name="Vassilis" userId="ae7b663ad1ef83a0" providerId="LiveId" clId="{1E650B86-46CA-4DA3-A6D2-3B4FDA6CB0D8}" dt="2022-05-26T16:42:33.332" v="30" actId="20577"/>
      <pc:docMkLst>
        <pc:docMk/>
      </pc:docMkLst>
      <pc:sldChg chg="modSp mod">
        <pc:chgData name="Vassilis" userId="ae7b663ad1ef83a0" providerId="LiveId" clId="{1E650B86-46CA-4DA3-A6D2-3B4FDA6CB0D8}" dt="2022-05-26T16:42:33.332" v="30" actId="20577"/>
        <pc:sldMkLst>
          <pc:docMk/>
          <pc:sldMk cId="966635114" sldId="262"/>
        </pc:sldMkLst>
        <pc:spChg chg="mod">
          <ac:chgData name="Vassilis" userId="ae7b663ad1ef83a0" providerId="LiveId" clId="{1E650B86-46CA-4DA3-A6D2-3B4FDA6CB0D8}" dt="2022-05-26T16:42:33.332" v="30" actId="20577"/>
          <ac:spMkLst>
            <pc:docMk/>
            <pc:sldMk cId="966635114" sldId="262"/>
            <ac:spMk id="4" creationId="{B2BD3AB0-003E-B2C0-E708-031CA050AA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May 26,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601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4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7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0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May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May 26,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3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48" name="Freeform: Shape 4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DE6916-EF8A-0908-5D5D-CA07CDCD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800"/>
              <a:t>Taxi Project</a:t>
            </a:r>
            <a:endParaRPr lang="el-GR" sz="48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FA4A1F9-4D61-A6D1-17E1-712C04EC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New York Taxi Trips</a:t>
            </a:r>
            <a:endParaRPr lang="el-GR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30" name="Picture 3" descr="A taxi cab sign">
            <a:extLst>
              <a:ext uri="{FF2B5EF4-FFF2-40B4-BE49-F238E27FC236}">
                <a16:creationId xmlns:a16="http://schemas.microsoft.com/office/drawing/2014/main" id="{B09CDDB2-1FA5-B047-BF8F-A0FDE7CA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" b="-1"/>
          <a:stretch/>
        </p:blipFill>
        <p:spPr>
          <a:xfrm>
            <a:off x="4295776" y="971198"/>
            <a:ext cx="7345363" cy="491719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26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C5E5-B6AC-BFC2-4406-FCE59FB8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do trips take the longest?</a:t>
            </a:r>
            <a:br>
              <a:rPr lang="en-US" sz="2000" dirty="0"/>
            </a:br>
            <a:endParaRPr lang="el-GR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D6BF-1C02-2A08-0908-736D6149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we can see, 4 PM hour has the highest trip duration of 18.55 minutes.  As we would expect  trip durations are shortest at late night due to less traffic.</a:t>
            </a:r>
            <a:endParaRPr lang="el-GR" dirty="0"/>
          </a:p>
        </p:txBody>
      </p:sp>
      <p:pic>
        <p:nvPicPr>
          <p:cNvPr id="18" name="Content Placeholder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500ACB-1C5A-2F16-F8E6-07E879B49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0" t="40994" r="65766" b="11425"/>
          <a:stretch/>
        </p:blipFill>
        <p:spPr>
          <a:xfrm>
            <a:off x="8467726" y="1614934"/>
            <a:ext cx="3173412" cy="4342765"/>
          </a:xfrm>
        </p:spPr>
      </p:pic>
    </p:spTree>
    <p:extLst>
      <p:ext uri="{BB962C8B-B14F-4D97-AF65-F5344CB8AC3E}">
        <p14:creationId xmlns:p14="http://schemas.microsoft.com/office/powerpoint/2010/main" val="291698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0656-5FEE-2971-CBD9-E49B0160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are the most popular pickup points, with minimum number of rides being 2?</a:t>
            </a:r>
            <a:endParaRPr lang="el-GR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49C5C-32DE-002C-45D7-A1B0B436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accordance with the map, we can assume that the most popular pickup points are in Manhattan, JFK  Airport and  LaGuardia  Airport.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E3B0CB-14A0-9D2F-FC9B-1639B2F87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3" t="9734" b="50615"/>
          <a:stretch/>
        </p:blipFill>
        <p:spPr>
          <a:xfrm>
            <a:off x="4116388" y="1750059"/>
            <a:ext cx="7727205" cy="2488128"/>
          </a:xfrm>
        </p:spPr>
      </p:pic>
    </p:spTree>
    <p:extLst>
      <p:ext uri="{BB962C8B-B14F-4D97-AF65-F5344CB8AC3E}">
        <p14:creationId xmlns:p14="http://schemas.microsoft.com/office/powerpoint/2010/main" val="408632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B4FF-003B-6261-3229-A26ACDB7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Tableau Dashboard</a:t>
            </a:r>
            <a:endParaRPr lang="el-GR" sz="3600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D51DA0-B8BA-024E-B471-3D9F485C2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6" b="6207"/>
          <a:stretch/>
        </p:blipFill>
        <p:spPr>
          <a:xfrm>
            <a:off x="382994" y="1468402"/>
            <a:ext cx="11426011" cy="4840323"/>
          </a:xfrm>
        </p:spPr>
      </p:pic>
    </p:spTree>
    <p:extLst>
      <p:ext uri="{BB962C8B-B14F-4D97-AF65-F5344CB8AC3E}">
        <p14:creationId xmlns:p14="http://schemas.microsoft.com/office/powerpoint/2010/main" val="177409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B69F-3EC6-E27F-EE88-F6B87477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Number of Pickups on each month of 2016</a:t>
            </a:r>
            <a:endParaRPr lang="el-GR" sz="2000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3D2A05-B4E7-CCDB-3B17-68BB68150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0" t="55840" r="66544" b="28714"/>
          <a:stretch/>
        </p:blipFill>
        <p:spPr>
          <a:xfrm>
            <a:off x="6096000" y="1344227"/>
            <a:ext cx="5544000" cy="36065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79875-32BA-1468-C62C-EC0F8D65F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Here, we can see most pickups are taken on March.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749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6981-3DE3-B2B8-34EC-90DF3495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the best performing week of April in terms of number of pickups?</a:t>
            </a:r>
            <a:endParaRPr lang="el-GR" sz="2000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C872F1-4727-95D1-6D03-09E26D41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0" t="55840" r="63172" b="30098"/>
          <a:stretch/>
        </p:blipFill>
        <p:spPr>
          <a:xfrm>
            <a:off x="5476371" y="1603812"/>
            <a:ext cx="6164766" cy="3060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070D-C211-2718-BB44-184CD227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pickups are taken on week 16 (April 18 – April 24).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2355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EF6-D67C-C4AA-B7BA-FE378485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the best performing  day of week in terms of numbers of pickups?</a:t>
            </a:r>
            <a:endParaRPr lang="el-GR" sz="2000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B88A5B-0FB6-AF35-88FA-C2E301071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0" t="55840" r="61616" b="27792"/>
          <a:stretch/>
        </p:blipFill>
        <p:spPr>
          <a:xfrm>
            <a:off x="5148539" y="2144783"/>
            <a:ext cx="6263998" cy="313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561D2-102A-6A8E-E22F-5C1E10B6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can see most trips were taken on Friday</a:t>
            </a:r>
            <a:r>
              <a:rPr lang="el-GR" dirty="0"/>
              <a:t>, </a:t>
            </a:r>
            <a:r>
              <a:rPr lang="en-US" dirty="0"/>
              <a:t>by contrast Monday being the least.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937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6CAC-1335-AC7D-2836-CCBA9CE5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Pickups per hours of the day</a:t>
            </a:r>
            <a:endParaRPr lang="el-GR" sz="200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D054A0-09BE-E6E1-DA0F-E27574FA0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3" t="55371" r="40897" b="20792"/>
          <a:stretch/>
        </p:blipFill>
        <p:spPr>
          <a:xfrm>
            <a:off x="4979505" y="1958782"/>
            <a:ext cx="6661632" cy="241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D996C-75CD-8A16-7BBE-88612B0E1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point out that most pickups were taken in the evening.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1938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4337-C6DC-1287-8F8C-38ECAFC3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/>
              <a:t>Number of pickups per hour</a:t>
            </a:r>
            <a:endParaRPr lang="el-GR" sz="200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FAB5C1-CD74-DA57-D1DB-65BFA277B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0" t="41318" r="41906" b="10962"/>
          <a:stretch/>
        </p:blipFill>
        <p:spPr>
          <a:xfrm>
            <a:off x="5934046" y="1750059"/>
            <a:ext cx="5707158" cy="403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4B911-6118-18D5-D9BD-B80AA3E3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Observing the numbers, we can assume that most rides were taken at 7 PM. 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5085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CE57-7581-E303-48C5-8F01A05A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/>
              <a:t>Relationship between passengers and trips</a:t>
            </a:r>
            <a:endParaRPr lang="el-GR" sz="200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8E2267-9F27-8D05-FE19-B6778057B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0" t="59060" r="60838" b="24341"/>
          <a:stretch/>
        </p:blipFill>
        <p:spPr>
          <a:xfrm>
            <a:off x="5290139" y="1750060"/>
            <a:ext cx="6350998" cy="313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D3AB0-003E-B2C0-E708-031CA050A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trips consist of one or </a:t>
            </a:r>
            <a:r>
              <a:rPr lang="en-US"/>
              <a:t>two customers. </a:t>
            </a:r>
            <a:r>
              <a:rPr lang="en-US" dirty="0"/>
              <a:t>The instance of large group of people traveling together is rare.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663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9F1C-BD8C-0816-5019-D955DCFD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Relationship between vendor id and trips</a:t>
            </a:r>
            <a:endParaRPr lang="el-GR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FBFBB-E22A-1E0F-7D85-8C86AA153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majority  of customers use vendor id 2.</a:t>
            </a:r>
            <a:endParaRPr lang="el-GR" dirty="0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C64741-4431-8464-39C0-BC071380A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0" t="58798" r="68878" b="25671"/>
          <a:stretch/>
        </p:blipFill>
        <p:spPr>
          <a:xfrm>
            <a:off x="6943137" y="1863000"/>
            <a:ext cx="4698000" cy="3132000"/>
          </a:xfrm>
        </p:spPr>
      </p:pic>
    </p:spTree>
    <p:extLst>
      <p:ext uri="{BB962C8B-B14F-4D97-AF65-F5344CB8AC3E}">
        <p14:creationId xmlns:p14="http://schemas.microsoft.com/office/powerpoint/2010/main" val="171178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5104-DB3A-6701-BA5E-3AC0224A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Relationship between store forward flag and trips</a:t>
            </a:r>
            <a:endParaRPr lang="el-GR" sz="2000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2F78CE-3C1F-41B3-69C9-C57ECACFD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0" t="59298" r="48541" b="33556"/>
          <a:stretch/>
        </p:blipFill>
        <p:spPr>
          <a:xfrm>
            <a:off x="5155135" y="2190749"/>
            <a:ext cx="6486002" cy="82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71D53-CBB8-893B-0BD9-441A05EFE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number of N flag is much larger.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1418291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267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Avenir Next LT Pro</vt:lpstr>
      <vt:lpstr>3DFloatVTI</vt:lpstr>
      <vt:lpstr>Taxi Project</vt:lpstr>
      <vt:lpstr>Number of Pickups on each month of 2016</vt:lpstr>
      <vt:lpstr>What is the best performing week of April in terms of number of pickups?</vt:lpstr>
      <vt:lpstr>What is the best performing  day of week in terms of numbers of pickups?</vt:lpstr>
      <vt:lpstr>Pickups per hours of the day</vt:lpstr>
      <vt:lpstr>Number of pickups per hour</vt:lpstr>
      <vt:lpstr>Relationship between passengers and trips</vt:lpstr>
      <vt:lpstr>Relationship between vendor id and trips</vt:lpstr>
      <vt:lpstr>Relationship between store forward flag and trips</vt:lpstr>
      <vt:lpstr>When do trips take the longest? </vt:lpstr>
      <vt:lpstr>What are the most popular pickup points, with minimum number of rides being 2?</vt:lpstr>
      <vt:lpstr>Tableau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Project</dc:title>
  <dc:creator>Vassilis</dc:creator>
  <cp:lastModifiedBy>Vassilis</cp:lastModifiedBy>
  <cp:revision>1</cp:revision>
  <dcterms:created xsi:type="dcterms:W3CDTF">2022-05-26T12:11:05Z</dcterms:created>
  <dcterms:modified xsi:type="dcterms:W3CDTF">2022-05-26T16:42:36Z</dcterms:modified>
</cp:coreProperties>
</file>