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74" r:id="rId3"/>
    <p:sldId id="271" r:id="rId4"/>
    <p:sldId id="281" r:id="rId5"/>
    <p:sldId id="276" r:id="rId6"/>
    <p:sldId id="277" r:id="rId7"/>
    <p:sldId id="278" r:id="rId8"/>
    <p:sldId id="280" r:id="rId9"/>
    <p:sldId id="259" r:id="rId10"/>
    <p:sldId id="258" r:id="rId11"/>
    <p:sldId id="260" r:id="rId12"/>
    <p:sldId id="284" r:id="rId13"/>
    <p:sldId id="266" r:id="rId14"/>
    <p:sldId id="264" r:id="rId15"/>
    <p:sldId id="282" r:id="rId16"/>
    <p:sldId id="261" r:id="rId17"/>
    <p:sldId id="270" r:id="rId18"/>
    <p:sldId id="28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3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6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001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9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3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67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94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532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0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49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6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743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16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84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26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3FDC896-9B4E-4777-BFA9-09B70384A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8671A-CD24-4828-8359-FF03738A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45" y="1369273"/>
            <a:ext cx="9158089" cy="3337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Science For Social Good: Colombian Land-Use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1293812" y="47773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1231418" y="47773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2461835" y="4848167"/>
            <a:ext cx="72542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Vivek Kantamani</a:t>
            </a:r>
          </a:p>
        </p:txBody>
      </p:sp>
    </p:spTree>
    <p:extLst>
      <p:ext uri="{BB962C8B-B14F-4D97-AF65-F5344CB8AC3E}">
        <p14:creationId xmlns:p14="http://schemas.microsoft.com/office/powerpoint/2010/main" val="58559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252547C-A3D2-4610-AF18-1A27EA99C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7FF1836-BF56-43DF-9E49-521FB94C9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480060"/>
            <a:ext cx="9345929" cy="57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9" y="2728735"/>
            <a:ext cx="11495181" cy="1400530"/>
          </a:xfrm>
        </p:spPr>
        <p:txBody>
          <a:bodyPr/>
          <a:lstStyle/>
          <a:p>
            <a:pPr algn="ctr"/>
            <a:r>
              <a:rPr lang="en-US" dirty="0"/>
              <a:t>How do we express the PROBLEM in terms of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35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C2C01-00D4-4189-A279-19AA05AD9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06" y="765810"/>
            <a:ext cx="11230882" cy="5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BC96A-D8A1-4221-B1FC-8375D3714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01" y="849576"/>
            <a:ext cx="7160820" cy="50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1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9" y="2728735"/>
            <a:ext cx="11495181" cy="1400530"/>
          </a:xfrm>
        </p:spPr>
        <p:txBody>
          <a:bodyPr/>
          <a:lstStyle/>
          <a:p>
            <a:pPr algn="ctr"/>
            <a:r>
              <a:rPr lang="en-US" dirty="0"/>
              <a:t>Let’s improve how we OBTAIN data.</a:t>
            </a:r>
            <a:br>
              <a:rPr lang="en-US" dirty="0"/>
            </a:br>
            <a:r>
              <a:rPr lang="en-US" dirty="0"/>
              <a:t>Let’s EXPLORE the data.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7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13BF795-F66D-4419-A394-7E86B0B2C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46104"/>
            <a:ext cx="8514868" cy="68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9E583B7-79EC-48D6-972A-06FD2453B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439176"/>
            <a:ext cx="10284681" cy="59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9" y="2728735"/>
            <a:ext cx="11495181" cy="1400530"/>
          </a:xfrm>
        </p:spPr>
        <p:txBody>
          <a:bodyPr/>
          <a:lstStyle/>
          <a:p>
            <a:pPr algn="ctr"/>
            <a:r>
              <a:rPr lang="en-US" dirty="0"/>
              <a:t>What about MODELING and INTERPRETING?</a:t>
            </a:r>
            <a:br>
              <a:rPr lang="en-US" dirty="0"/>
            </a:br>
            <a:r>
              <a:rPr lang="en-US" dirty="0"/>
              <a:t>What about DESCRIPTION and PREDICTION?</a:t>
            </a:r>
          </a:p>
        </p:txBody>
      </p:sp>
    </p:spTree>
    <p:extLst>
      <p:ext uri="{BB962C8B-B14F-4D97-AF65-F5344CB8AC3E}">
        <p14:creationId xmlns:p14="http://schemas.microsoft.com/office/powerpoint/2010/main" val="10409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72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FC63-F56C-485C-BC40-F6594516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CDB7-0489-49D0-A444-DEE2D605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9884"/>
            <a:ext cx="8946541" cy="47685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*What is the problem?</a:t>
            </a:r>
          </a:p>
          <a:p>
            <a:pPr lvl="1"/>
            <a:r>
              <a:rPr lang="en-US" dirty="0"/>
              <a:t>*What are the goals – efficiency, profitability, scale, etc.</a:t>
            </a:r>
          </a:p>
          <a:p>
            <a:r>
              <a:rPr lang="en-US" dirty="0"/>
              <a:t>Analytical Approach</a:t>
            </a:r>
          </a:p>
          <a:p>
            <a:pPr lvl="1"/>
            <a:r>
              <a:rPr lang="en-US" dirty="0"/>
              <a:t>*Descriptive – Identify characteristics of the problem. (Clustering, Recommender Systems)</a:t>
            </a:r>
          </a:p>
          <a:p>
            <a:pPr lvl="1"/>
            <a:r>
              <a:rPr lang="en-US" dirty="0"/>
              <a:t>*Diagnostic (Statistical Analysis) – What happened? / Why is this happening?</a:t>
            </a:r>
          </a:p>
          <a:p>
            <a:pPr lvl="1"/>
            <a:r>
              <a:rPr lang="en-US" dirty="0"/>
              <a:t>*Predictive (Forecasting) – What if the trends continue? (Classification / Linear Regression)</a:t>
            </a:r>
          </a:p>
          <a:p>
            <a:pPr lvl="1"/>
            <a:r>
              <a:rPr lang="en-US" dirty="0"/>
              <a:t>*Prescriptive – How do we solve the problem?</a:t>
            </a:r>
          </a:p>
          <a:p>
            <a:r>
              <a:rPr lang="en-US" dirty="0"/>
              <a:t>OSEMN Framework</a:t>
            </a:r>
          </a:p>
          <a:p>
            <a:pPr lvl="1"/>
            <a:r>
              <a:rPr lang="en-US" dirty="0"/>
              <a:t>*Obtain Data – What data is needed? What are the sources of data? Representative?</a:t>
            </a:r>
          </a:p>
          <a:p>
            <a:pPr lvl="1"/>
            <a:r>
              <a:rPr lang="en-US" dirty="0"/>
              <a:t>Scrub (Clean) Data</a:t>
            </a:r>
          </a:p>
          <a:p>
            <a:pPr lvl="1"/>
            <a:r>
              <a:rPr lang="en-US" dirty="0"/>
              <a:t>*Explore - Patterns and Trends</a:t>
            </a:r>
          </a:p>
          <a:p>
            <a:pPr lvl="1"/>
            <a:r>
              <a:rPr lang="en-US" dirty="0"/>
              <a:t>*Model – Descriptive vs Predictive</a:t>
            </a:r>
          </a:p>
          <a:p>
            <a:pPr lvl="1"/>
            <a:r>
              <a:rPr lang="en-US" dirty="0"/>
              <a:t>*Interpret – Acquaint yourselves with the model.</a:t>
            </a:r>
          </a:p>
        </p:txBody>
      </p:sp>
    </p:spTree>
    <p:extLst>
      <p:ext uri="{BB962C8B-B14F-4D97-AF65-F5344CB8AC3E}">
        <p14:creationId xmlns:p14="http://schemas.microsoft.com/office/powerpoint/2010/main" val="260966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6F96C-6C25-480F-A8D0-381509C5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57" y="1527191"/>
            <a:ext cx="3427285" cy="189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8A567-D275-496D-8A6B-596CAC05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15" y="4194279"/>
            <a:ext cx="8057370" cy="16365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03D1-4885-4B68-A96B-83FD1BAD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1813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41" y="2728735"/>
            <a:ext cx="8843717" cy="1400530"/>
          </a:xfrm>
        </p:spPr>
        <p:txBody>
          <a:bodyPr/>
          <a:lstStyle/>
          <a:p>
            <a:pPr algn="ctr"/>
            <a:r>
              <a:rPr lang="en-US" dirty="0"/>
              <a:t>Let’s dive in.</a:t>
            </a:r>
          </a:p>
        </p:txBody>
      </p:sp>
    </p:spTree>
    <p:extLst>
      <p:ext uri="{BB962C8B-B14F-4D97-AF65-F5344CB8AC3E}">
        <p14:creationId xmlns:p14="http://schemas.microsoft.com/office/powerpoint/2010/main" val="40786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4C8F7-4746-4EA2-986A-456A5A5F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09" y="292588"/>
            <a:ext cx="8278380" cy="259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4BD504-A802-4F5D-872B-4988CD0C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" y="3061959"/>
            <a:ext cx="11177337" cy="3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E88C0B-8D84-4F77-90EC-EE70822D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F8A40-0FC1-4330-9919-AAD24B12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80"/>
            <a:ext cx="12192000" cy="6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9" y="2728735"/>
            <a:ext cx="11683170" cy="1400530"/>
          </a:xfrm>
        </p:spPr>
        <p:txBody>
          <a:bodyPr/>
          <a:lstStyle/>
          <a:p>
            <a:pPr algn="ctr"/>
            <a:r>
              <a:rPr lang="en-US" dirty="0"/>
              <a:t>What is the PROBLEM we are trying to solve?</a:t>
            </a:r>
            <a:br>
              <a:rPr lang="en-US" dirty="0"/>
            </a:br>
            <a:r>
              <a:rPr lang="en-US" dirty="0"/>
              <a:t>What are the GOALS?</a:t>
            </a:r>
            <a:br>
              <a:rPr lang="en-US" dirty="0"/>
            </a:br>
            <a:r>
              <a:rPr lang="en-US" dirty="0"/>
              <a:t>How did we OBTAIN the data?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BD7FA9A-6B60-4624-8E1C-C2A7B716F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0" y="578734"/>
            <a:ext cx="10285679" cy="57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212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Data Science For Social Good: Colombian Land-Use</vt:lpstr>
      <vt:lpstr>Data Science Process</vt:lpstr>
      <vt:lpstr>Collaboration</vt:lpstr>
      <vt:lpstr>Let’s dive in.</vt:lpstr>
      <vt:lpstr>PowerPoint Presentation</vt:lpstr>
      <vt:lpstr>PowerPoint Presentation</vt:lpstr>
      <vt:lpstr>PowerPoint Presentation</vt:lpstr>
      <vt:lpstr>What is the PROBLEM we are trying to solve? What are the GOALS? How did we OBTAIN the data? </vt:lpstr>
      <vt:lpstr>PowerPoint Presentation</vt:lpstr>
      <vt:lpstr>PowerPoint Presentation</vt:lpstr>
      <vt:lpstr>PowerPoint Presentation</vt:lpstr>
      <vt:lpstr>How do we express the PROBLEM in terms of data science?</vt:lpstr>
      <vt:lpstr>PowerPoint Presentation</vt:lpstr>
      <vt:lpstr>PowerPoint Presentation</vt:lpstr>
      <vt:lpstr>Let’s improve how we OBTAIN data. Let’s EXPLORE the data. </vt:lpstr>
      <vt:lpstr>PowerPoint Presentation</vt:lpstr>
      <vt:lpstr>PowerPoint Presentation</vt:lpstr>
      <vt:lpstr>What about MODELING and INTERPRETING? What about DESCRIPTION and PREDICTION?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 Public Land Use: Mapping Ethnic Communities</dc:title>
  <dc:creator>Vivek Kantamani</dc:creator>
  <cp:lastModifiedBy>vk2389@columbia.edu</cp:lastModifiedBy>
  <cp:revision>51</cp:revision>
  <dcterms:created xsi:type="dcterms:W3CDTF">2019-07-15T13:47:21Z</dcterms:created>
  <dcterms:modified xsi:type="dcterms:W3CDTF">2019-10-18T19:19:35Z</dcterms:modified>
</cp:coreProperties>
</file>