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71" r:id="rId3"/>
    <p:sldId id="259" r:id="rId4"/>
    <p:sldId id="258" r:id="rId5"/>
    <p:sldId id="260" r:id="rId6"/>
    <p:sldId id="262" r:id="rId7"/>
    <p:sldId id="264" r:id="rId8"/>
    <p:sldId id="266" r:id="rId9"/>
    <p:sldId id="261" r:id="rId10"/>
    <p:sldId id="270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835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469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0012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198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532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4678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69471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5325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705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496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63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743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216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06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284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2608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80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building&#10;&#10;Description automatically generated">
            <a:extLst>
              <a:ext uri="{FF2B5EF4-FFF2-40B4-BE49-F238E27FC236}">
                <a16:creationId xmlns:a16="http://schemas.microsoft.com/office/drawing/2014/main" id="{53FDC896-9B4E-4777-BFA9-09B70384A3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3391" r="909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38671A-CD24-4828-8359-FF03738A5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945" y="1369273"/>
            <a:ext cx="9158089" cy="33373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Colombia Land-Use Project: Mapping Ethnic Communities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6A7C657-8C64-4FAD-B78B-C694D5859915}"/>
              </a:ext>
            </a:extLst>
          </p:cNvPr>
          <p:cNvSpPr>
            <a:spLocks noGrp="1"/>
          </p:cNvSpPr>
          <p:nvPr/>
        </p:nvSpPr>
        <p:spPr>
          <a:xfrm>
            <a:off x="1293812" y="477738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6A7C657-8C64-4FAD-B78B-C694D5859915}"/>
              </a:ext>
            </a:extLst>
          </p:cNvPr>
          <p:cNvSpPr>
            <a:spLocks noGrp="1"/>
          </p:cNvSpPr>
          <p:nvPr/>
        </p:nvSpPr>
        <p:spPr>
          <a:xfrm>
            <a:off x="1231418" y="477737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6A7C657-8C64-4FAD-B78B-C694D5859915}"/>
              </a:ext>
            </a:extLst>
          </p:cNvPr>
          <p:cNvSpPr>
            <a:spLocks noGrp="1"/>
          </p:cNvSpPr>
          <p:nvPr/>
        </p:nvSpPr>
        <p:spPr>
          <a:xfrm>
            <a:off x="2461835" y="4848167"/>
            <a:ext cx="725424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Vivek Kantamani</a:t>
            </a:r>
          </a:p>
        </p:txBody>
      </p:sp>
    </p:spTree>
    <p:extLst>
      <p:ext uri="{BB962C8B-B14F-4D97-AF65-F5344CB8AC3E}">
        <p14:creationId xmlns:p14="http://schemas.microsoft.com/office/powerpoint/2010/main" val="58559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3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6" name="Picture 4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7" name="Oval 4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Picture 4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9" name="Picture 4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0" name="Rectangle 4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1" name="Rectangle 50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5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52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39E583B7-79EC-48D6-972A-06FD2453B7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29" y="439176"/>
            <a:ext cx="10284681" cy="593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0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5D5A83-1207-4BA6-8268-DD415A98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4723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D6F96C-6C25-480F-A8D0-381509C57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357" y="1430935"/>
            <a:ext cx="3427285" cy="1893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38A567-D275-496D-8A6B-596CAC054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315" y="4122087"/>
            <a:ext cx="8057370" cy="163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3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3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6" name="Picture 4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7" name="Oval 4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Picture 4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9" name="Picture 4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0" name="Rectangle 4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1" name="Rectangle 50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5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52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4BD7FA9A-6B60-4624-8E1C-C2A7B716FF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90" y="578734"/>
            <a:ext cx="10285679" cy="578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6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3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6" name="Picture 4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7" name="Oval 4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Picture 4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9" name="Picture 4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0" name="Rectangle 4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1" name="Rectangle 50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5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52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3252547C-A3D2-4610-AF18-1A27EA99CF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97" y="643467"/>
            <a:ext cx="1041320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1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3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6" name="Picture 4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7" name="Oval 4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Picture 4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9" name="Picture 4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0" name="Rectangle 4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1" name="Rectangle 50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5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52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37FF1836-BF56-43DF-9E49-521FB94C9A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9" y="480060"/>
            <a:ext cx="9345929" cy="577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5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3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6" name="Picture 4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7" name="Oval 4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Picture 4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9" name="Picture 4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0" name="Rectangle 4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1" name="Rectangle 50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5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52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69E171-B488-48D5-974A-D96E97D194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97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3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6" name="Picture 4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7" name="Oval 4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Picture 4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9" name="Picture 4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0" name="Rectangle 4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1" name="Rectangle 50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5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52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FBC96A-D8A1-4221-B1FC-8375D3714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9201" y="849576"/>
            <a:ext cx="7160820" cy="50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1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3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6" name="Picture 4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7" name="Oval 4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Picture 4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9" name="Picture 4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0" name="Rectangle 4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1" name="Rectangle 50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5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52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CC2C01-00D4-4189-A279-19AA05AD9C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106" y="765810"/>
            <a:ext cx="11230882" cy="527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9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3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6" name="Picture 4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7" name="Oval 4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Picture 4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9" name="Picture 4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0" name="Rectangle 4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1" name="Rectangle 50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5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52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C13BF795-F66D-4419-A394-7E86B0B2CC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1" y="46104"/>
            <a:ext cx="8514868" cy="681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29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</Words>
  <Application>Microsoft Office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Colombia Land-Use Project: Mapping Ethnic Communities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Colombia Public Land Use: Mapping Ethnic Communities</dc:title>
  <dc:creator>Vivek Kantamani</dc:creator>
  <cp:lastModifiedBy>Vivek Kantamani</cp:lastModifiedBy>
  <cp:revision>9</cp:revision>
  <dcterms:created xsi:type="dcterms:W3CDTF">2019-07-15T13:47:21Z</dcterms:created>
  <dcterms:modified xsi:type="dcterms:W3CDTF">2019-07-15T15:20:13Z</dcterms:modified>
</cp:coreProperties>
</file>