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78"/>
  </p:notesMasterIdLst>
  <p:handoutMasterIdLst>
    <p:handoutMasterId r:id="rId79"/>
  </p:handoutMasterIdLst>
  <p:sldIdLst>
    <p:sldId id="257" r:id="rId3"/>
    <p:sldId id="435" r:id="rId4"/>
    <p:sldId id="494" r:id="rId5"/>
    <p:sldId id="496" r:id="rId6"/>
    <p:sldId id="497" r:id="rId7"/>
    <p:sldId id="438" r:id="rId8"/>
    <p:sldId id="499" r:id="rId9"/>
    <p:sldId id="501" r:id="rId10"/>
    <p:sldId id="503" r:id="rId11"/>
    <p:sldId id="442" r:id="rId12"/>
    <p:sldId id="443" r:id="rId13"/>
    <p:sldId id="444" r:id="rId14"/>
    <p:sldId id="505" r:id="rId15"/>
    <p:sldId id="506" r:id="rId16"/>
    <p:sldId id="507" r:id="rId17"/>
    <p:sldId id="447" r:id="rId18"/>
    <p:sldId id="509" r:id="rId19"/>
    <p:sldId id="511" r:id="rId20"/>
    <p:sldId id="512" r:id="rId21"/>
    <p:sldId id="450" r:id="rId22"/>
    <p:sldId id="470" r:id="rId23"/>
    <p:sldId id="451" r:id="rId24"/>
    <p:sldId id="452" r:id="rId25"/>
    <p:sldId id="453" r:id="rId26"/>
    <p:sldId id="454" r:id="rId27"/>
    <p:sldId id="455" r:id="rId28"/>
    <p:sldId id="456" r:id="rId29"/>
    <p:sldId id="457" r:id="rId30"/>
    <p:sldId id="458" r:id="rId31"/>
    <p:sldId id="459" r:id="rId32"/>
    <p:sldId id="460" r:id="rId33"/>
    <p:sldId id="461" r:id="rId34"/>
    <p:sldId id="514" r:id="rId35"/>
    <p:sldId id="463" r:id="rId36"/>
    <p:sldId id="516" r:id="rId37"/>
    <p:sldId id="517" r:id="rId38"/>
    <p:sldId id="471" r:id="rId39"/>
    <p:sldId id="465" r:id="rId40"/>
    <p:sldId id="466" r:id="rId41"/>
    <p:sldId id="467" r:id="rId42"/>
    <p:sldId id="468" r:id="rId43"/>
    <p:sldId id="519" r:id="rId44"/>
    <p:sldId id="473" r:id="rId45"/>
    <p:sldId id="474" r:id="rId46"/>
    <p:sldId id="475" r:id="rId47"/>
    <p:sldId id="476" r:id="rId48"/>
    <p:sldId id="477" r:id="rId49"/>
    <p:sldId id="520" r:id="rId50"/>
    <p:sldId id="479" r:id="rId51"/>
    <p:sldId id="480" r:id="rId52"/>
    <p:sldId id="481" r:id="rId53"/>
    <p:sldId id="482" r:id="rId54"/>
    <p:sldId id="483" r:id="rId55"/>
    <p:sldId id="484" r:id="rId56"/>
    <p:sldId id="485" r:id="rId57"/>
    <p:sldId id="486" r:id="rId58"/>
    <p:sldId id="487" r:id="rId59"/>
    <p:sldId id="488" r:id="rId60"/>
    <p:sldId id="489" r:id="rId61"/>
    <p:sldId id="490" r:id="rId62"/>
    <p:sldId id="491" r:id="rId63"/>
    <p:sldId id="521" r:id="rId64"/>
    <p:sldId id="522" r:id="rId65"/>
    <p:sldId id="523" r:id="rId66"/>
    <p:sldId id="524" r:id="rId67"/>
    <p:sldId id="531" r:id="rId68"/>
    <p:sldId id="525" r:id="rId69"/>
    <p:sldId id="532" r:id="rId70"/>
    <p:sldId id="526" r:id="rId71"/>
    <p:sldId id="527" r:id="rId72"/>
    <p:sldId id="528" r:id="rId73"/>
    <p:sldId id="529" r:id="rId74"/>
    <p:sldId id="533" r:id="rId75"/>
    <p:sldId id="534" r:id="rId76"/>
    <p:sldId id="535" r:id="rId77"/>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33"/>
    <a:srgbClr val="99FF66"/>
    <a:srgbClr val="0000FF"/>
    <a:srgbClr val="965126"/>
    <a:srgbClr val="F2D1AC"/>
    <a:srgbClr val="D68A5C"/>
    <a:srgbClr val="A3F98B"/>
    <a:srgbClr val="F2F8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7" autoAdjust="0"/>
    <p:restoredTop sz="94595" autoAdjust="0"/>
  </p:normalViewPr>
  <p:slideViewPr>
    <p:cSldViewPr>
      <p:cViewPr varScale="1">
        <p:scale>
          <a:sx n="108" d="100"/>
          <a:sy n="108" d="100"/>
        </p:scale>
        <p:origin x="169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9202" name="Rectangle 2">
            <a:extLst>
              <a:ext uri="{FF2B5EF4-FFF2-40B4-BE49-F238E27FC236}">
                <a16:creationId xmlns:a16="http://schemas.microsoft.com/office/drawing/2014/main" id="{FBAB21C7-C1C4-4CC3-B345-52C36D8A3978}"/>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179203" name="Rectangle 3">
            <a:extLst>
              <a:ext uri="{FF2B5EF4-FFF2-40B4-BE49-F238E27FC236}">
                <a16:creationId xmlns:a16="http://schemas.microsoft.com/office/drawing/2014/main" id="{32097605-EC2D-4BA6-856D-E28EAE3066E0}"/>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179204" name="Rectangle 4">
            <a:extLst>
              <a:ext uri="{FF2B5EF4-FFF2-40B4-BE49-F238E27FC236}">
                <a16:creationId xmlns:a16="http://schemas.microsoft.com/office/drawing/2014/main" id="{36D91CF8-1223-46F5-B4DE-179C74190649}"/>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179205" name="Rectangle 5">
            <a:extLst>
              <a:ext uri="{FF2B5EF4-FFF2-40B4-BE49-F238E27FC236}">
                <a16:creationId xmlns:a16="http://schemas.microsoft.com/office/drawing/2014/main" id="{44337C98-7CE1-43EA-956D-389EB6F1B7B0}"/>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64E3165-C1E8-4329-877B-7C3A5896C183}"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B6615B67-D106-45C9-BACA-B70819370DF5}"/>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138243" name="Rectangle 3">
            <a:extLst>
              <a:ext uri="{FF2B5EF4-FFF2-40B4-BE49-F238E27FC236}">
                <a16:creationId xmlns:a16="http://schemas.microsoft.com/office/drawing/2014/main" id="{A730DF67-CA5C-4FDD-8858-DA65F126DA2C}"/>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138244" name="Rectangle 4">
            <a:extLst>
              <a:ext uri="{FF2B5EF4-FFF2-40B4-BE49-F238E27FC236}">
                <a16:creationId xmlns:a16="http://schemas.microsoft.com/office/drawing/2014/main" id="{015C84EA-6CDB-4232-9F16-3CC6B328F5B6}"/>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8245" name="Rectangle 5">
            <a:extLst>
              <a:ext uri="{FF2B5EF4-FFF2-40B4-BE49-F238E27FC236}">
                <a16:creationId xmlns:a16="http://schemas.microsoft.com/office/drawing/2014/main" id="{2E016003-BC84-4F7D-B0BA-FCB41125C4F7}"/>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8246" name="Rectangle 6">
            <a:extLst>
              <a:ext uri="{FF2B5EF4-FFF2-40B4-BE49-F238E27FC236}">
                <a16:creationId xmlns:a16="http://schemas.microsoft.com/office/drawing/2014/main" id="{7B253376-6089-4077-918C-F924B6C52FBF}"/>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138247" name="Rectangle 7">
            <a:extLst>
              <a:ext uri="{FF2B5EF4-FFF2-40B4-BE49-F238E27FC236}">
                <a16:creationId xmlns:a16="http://schemas.microsoft.com/office/drawing/2014/main" id="{73814E56-F713-4750-94BE-6298AB903BAC}"/>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0603C7E3-2B5F-48E1-B1A2-8503DBB9949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0385D22-40C6-4F13-A510-C8E825CC3EA1}"/>
              </a:ext>
            </a:extLst>
          </p:cNvPr>
          <p:cNvSpPr>
            <a:spLocks noGrp="1" noChangeArrowheads="1"/>
          </p:cNvSpPr>
          <p:nvPr>
            <p:ph type="sldNum" sz="quarter" idx="5"/>
          </p:nvPr>
        </p:nvSpPr>
        <p:spPr>
          <a:ln/>
        </p:spPr>
        <p:txBody>
          <a:bodyPr/>
          <a:lstStyle/>
          <a:p>
            <a:fld id="{94E59E5D-FA8B-4675-8A36-220F717E2B41}" type="slidenum">
              <a:rPr lang="en-US" altLang="en-US"/>
              <a:pPr/>
              <a:t>1</a:t>
            </a:fld>
            <a:endParaRPr lang="en-US" altLang="en-US"/>
          </a:p>
        </p:txBody>
      </p:sp>
      <p:sp>
        <p:nvSpPr>
          <p:cNvPr id="397314" name="Rectangle 2">
            <a:extLst>
              <a:ext uri="{FF2B5EF4-FFF2-40B4-BE49-F238E27FC236}">
                <a16:creationId xmlns:a16="http://schemas.microsoft.com/office/drawing/2014/main" id="{436A9FF4-D7C6-4BF0-988D-5AF8FDF7D265}"/>
              </a:ext>
            </a:extLst>
          </p:cNvPr>
          <p:cNvSpPr>
            <a:spLocks noRot="1" noChangeArrowheads="1" noTextEdit="1"/>
          </p:cNvSpPr>
          <p:nvPr>
            <p:ph type="sldImg"/>
          </p:nvPr>
        </p:nvSpPr>
        <p:spPr>
          <a:ln/>
        </p:spPr>
      </p:sp>
      <p:sp>
        <p:nvSpPr>
          <p:cNvPr id="397315" name="Rectangle 3">
            <a:extLst>
              <a:ext uri="{FF2B5EF4-FFF2-40B4-BE49-F238E27FC236}">
                <a16:creationId xmlns:a16="http://schemas.microsoft.com/office/drawing/2014/main" id="{5B6BE2BA-3A82-4B01-8D11-59743FE9D4B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615B96D-79FA-43C6-BD93-B32216491AD3}"/>
              </a:ext>
            </a:extLst>
          </p:cNvPr>
          <p:cNvSpPr>
            <a:spLocks noGrp="1" noChangeArrowheads="1"/>
          </p:cNvSpPr>
          <p:nvPr>
            <p:ph type="sldNum" sz="quarter" idx="5"/>
          </p:nvPr>
        </p:nvSpPr>
        <p:spPr>
          <a:ln/>
        </p:spPr>
        <p:txBody>
          <a:bodyPr/>
          <a:lstStyle/>
          <a:p>
            <a:fld id="{6F5D70BA-98F6-4811-8182-682B4F6B54C8}" type="slidenum">
              <a:rPr lang="en-US" altLang="en-US"/>
              <a:pPr/>
              <a:t>10</a:t>
            </a:fld>
            <a:endParaRPr lang="en-US" altLang="en-US"/>
          </a:p>
        </p:txBody>
      </p:sp>
      <p:sp>
        <p:nvSpPr>
          <p:cNvPr id="406530" name="Rectangle 2">
            <a:extLst>
              <a:ext uri="{FF2B5EF4-FFF2-40B4-BE49-F238E27FC236}">
                <a16:creationId xmlns:a16="http://schemas.microsoft.com/office/drawing/2014/main" id="{73C84633-173C-4F93-9918-D5660FF90206}"/>
              </a:ext>
            </a:extLst>
          </p:cNvPr>
          <p:cNvSpPr>
            <a:spLocks noRot="1" noChangeArrowheads="1" noTextEdit="1"/>
          </p:cNvSpPr>
          <p:nvPr>
            <p:ph type="sldImg"/>
          </p:nvPr>
        </p:nvSpPr>
        <p:spPr>
          <a:ln/>
        </p:spPr>
      </p:sp>
      <p:sp>
        <p:nvSpPr>
          <p:cNvPr id="406531" name="Rectangle 3">
            <a:extLst>
              <a:ext uri="{FF2B5EF4-FFF2-40B4-BE49-F238E27FC236}">
                <a16:creationId xmlns:a16="http://schemas.microsoft.com/office/drawing/2014/main" id="{ECCE7FA6-B5DF-4837-B1E9-B3F46BF739D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D37AEA9-703C-48B9-9C00-594FF3C55EEC}"/>
              </a:ext>
            </a:extLst>
          </p:cNvPr>
          <p:cNvSpPr>
            <a:spLocks noGrp="1" noChangeArrowheads="1"/>
          </p:cNvSpPr>
          <p:nvPr>
            <p:ph type="sldNum" sz="quarter" idx="5"/>
          </p:nvPr>
        </p:nvSpPr>
        <p:spPr>
          <a:ln/>
        </p:spPr>
        <p:txBody>
          <a:bodyPr/>
          <a:lstStyle/>
          <a:p>
            <a:fld id="{73405ED5-EE33-4F2C-8BB8-CAFECE4A7B60}" type="slidenum">
              <a:rPr lang="en-US" altLang="en-US"/>
              <a:pPr/>
              <a:t>11</a:t>
            </a:fld>
            <a:endParaRPr lang="en-US" altLang="en-US"/>
          </a:p>
        </p:txBody>
      </p:sp>
      <p:sp>
        <p:nvSpPr>
          <p:cNvPr id="407554" name="Rectangle 2">
            <a:extLst>
              <a:ext uri="{FF2B5EF4-FFF2-40B4-BE49-F238E27FC236}">
                <a16:creationId xmlns:a16="http://schemas.microsoft.com/office/drawing/2014/main" id="{CFED535D-DF87-4F6B-867F-EF70AF2184E8}"/>
              </a:ext>
            </a:extLst>
          </p:cNvPr>
          <p:cNvSpPr>
            <a:spLocks noRot="1" noChangeArrowheads="1" noTextEdit="1"/>
          </p:cNvSpPr>
          <p:nvPr>
            <p:ph type="sldImg"/>
          </p:nvPr>
        </p:nvSpPr>
        <p:spPr>
          <a:ln/>
        </p:spPr>
      </p:sp>
      <p:sp>
        <p:nvSpPr>
          <p:cNvPr id="407555" name="Rectangle 3">
            <a:extLst>
              <a:ext uri="{FF2B5EF4-FFF2-40B4-BE49-F238E27FC236}">
                <a16:creationId xmlns:a16="http://schemas.microsoft.com/office/drawing/2014/main" id="{F41B6120-10C2-4287-881C-3F456C0B6A4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0FA09B1-91AD-4CBC-BFE3-A8A08613F5A4}"/>
              </a:ext>
            </a:extLst>
          </p:cNvPr>
          <p:cNvSpPr>
            <a:spLocks noGrp="1" noChangeArrowheads="1"/>
          </p:cNvSpPr>
          <p:nvPr>
            <p:ph type="sldNum" sz="quarter" idx="5"/>
          </p:nvPr>
        </p:nvSpPr>
        <p:spPr>
          <a:ln/>
        </p:spPr>
        <p:txBody>
          <a:bodyPr/>
          <a:lstStyle/>
          <a:p>
            <a:fld id="{E24FD60C-C324-4181-A6D8-E423505C09AD}" type="slidenum">
              <a:rPr lang="en-US" altLang="en-US"/>
              <a:pPr/>
              <a:t>12</a:t>
            </a:fld>
            <a:endParaRPr lang="en-US" altLang="en-US"/>
          </a:p>
        </p:txBody>
      </p:sp>
      <p:sp>
        <p:nvSpPr>
          <p:cNvPr id="408578" name="Rectangle 2">
            <a:extLst>
              <a:ext uri="{FF2B5EF4-FFF2-40B4-BE49-F238E27FC236}">
                <a16:creationId xmlns:a16="http://schemas.microsoft.com/office/drawing/2014/main" id="{06A4575F-BBC5-4A97-842B-FACCDC434325}"/>
              </a:ext>
            </a:extLst>
          </p:cNvPr>
          <p:cNvSpPr>
            <a:spLocks noRot="1" noChangeArrowheads="1" noTextEdit="1"/>
          </p:cNvSpPr>
          <p:nvPr>
            <p:ph type="sldImg"/>
          </p:nvPr>
        </p:nvSpPr>
        <p:spPr>
          <a:ln/>
        </p:spPr>
      </p:sp>
      <p:sp>
        <p:nvSpPr>
          <p:cNvPr id="408579" name="Rectangle 3">
            <a:extLst>
              <a:ext uri="{FF2B5EF4-FFF2-40B4-BE49-F238E27FC236}">
                <a16:creationId xmlns:a16="http://schemas.microsoft.com/office/drawing/2014/main" id="{2B7DC574-4299-4FDD-BAA9-31AB8F13CE7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889F407-A27F-49B5-BE64-F64144A54524}"/>
              </a:ext>
            </a:extLst>
          </p:cNvPr>
          <p:cNvSpPr>
            <a:spLocks noGrp="1" noChangeArrowheads="1"/>
          </p:cNvSpPr>
          <p:nvPr>
            <p:ph type="sldNum" sz="quarter" idx="5"/>
          </p:nvPr>
        </p:nvSpPr>
        <p:spPr>
          <a:ln/>
        </p:spPr>
        <p:txBody>
          <a:bodyPr/>
          <a:lstStyle/>
          <a:p>
            <a:fld id="{D87C05B6-0726-46AF-9E01-FB162F8BC994}" type="slidenum">
              <a:rPr lang="en-US" altLang="en-US"/>
              <a:pPr/>
              <a:t>13</a:t>
            </a:fld>
            <a:endParaRPr lang="en-US" altLang="en-US"/>
          </a:p>
        </p:txBody>
      </p:sp>
      <p:sp>
        <p:nvSpPr>
          <p:cNvPr id="409602" name="Rectangle 2">
            <a:extLst>
              <a:ext uri="{FF2B5EF4-FFF2-40B4-BE49-F238E27FC236}">
                <a16:creationId xmlns:a16="http://schemas.microsoft.com/office/drawing/2014/main" id="{141FE0B9-56A9-4B0E-AAEF-FA7617166370}"/>
              </a:ext>
            </a:extLst>
          </p:cNvPr>
          <p:cNvSpPr>
            <a:spLocks noRot="1" noChangeArrowheads="1" noTextEdit="1"/>
          </p:cNvSpPr>
          <p:nvPr>
            <p:ph type="sldImg"/>
          </p:nvPr>
        </p:nvSpPr>
        <p:spPr>
          <a:ln/>
        </p:spPr>
      </p:sp>
      <p:sp>
        <p:nvSpPr>
          <p:cNvPr id="409603" name="Rectangle 3">
            <a:extLst>
              <a:ext uri="{FF2B5EF4-FFF2-40B4-BE49-F238E27FC236}">
                <a16:creationId xmlns:a16="http://schemas.microsoft.com/office/drawing/2014/main" id="{9562BF82-A5FE-481B-9E77-62B6C9BC768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3DD01E3-CAFD-416D-9FF2-8124E46C5B52}"/>
              </a:ext>
            </a:extLst>
          </p:cNvPr>
          <p:cNvSpPr>
            <a:spLocks noGrp="1" noChangeArrowheads="1"/>
          </p:cNvSpPr>
          <p:nvPr>
            <p:ph type="sldNum" sz="quarter" idx="5"/>
          </p:nvPr>
        </p:nvSpPr>
        <p:spPr>
          <a:ln/>
        </p:spPr>
        <p:txBody>
          <a:bodyPr/>
          <a:lstStyle/>
          <a:p>
            <a:fld id="{3F9C5F8E-BA9A-4734-B9BB-B72BB73C4782}" type="slidenum">
              <a:rPr lang="en-US" altLang="en-US"/>
              <a:pPr/>
              <a:t>14</a:t>
            </a:fld>
            <a:endParaRPr lang="en-US" altLang="en-US"/>
          </a:p>
        </p:txBody>
      </p:sp>
      <p:sp>
        <p:nvSpPr>
          <p:cNvPr id="410626" name="Rectangle 2">
            <a:extLst>
              <a:ext uri="{FF2B5EF4-FFF2-40B4-BE49-F238E27FC236}">
                <a16:creationId xmlns:a16="http://schemas.microsoft.com/office/drawing/2014/main" id="{3FCC14D6-2EAE-4682-9D8B-1CA4A7659EE7}"/>
              </a:ext>
            </a:extLst>
          </p:cNvPr>
          <p:cNvSpPr>
            <a:spLocks noRot="1" noChangeArrowheads="1" noTextEdit="1"/>
          </p:cNvSpPr>
          <p:nvPr>
            <p:ph type="sldImg"/>
          </p:nvPr>
        </p:nvSpPr>
        <p:spPr>
          <a:ln/>
        </p:spPr>
      </p:sp>
      <p:sp>
        <p:nvSpPr>
          <p:cNvPr id="410627" name="Rectangle 3">
            <a:extLst>
              <a:ext uri="{FF2B5EF4-FFF2-40B4-BE49-F238E27FC236}">
                <a16:creationId xmlns:a16="http://schemas.microsoft.com/office/drawing/2014/main" id="{41544894-19E3-437F-B71D-1A36C553809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0E56CB4-2090-4B3F-BBA4-89EBE86DC157}"/>
              </a:ext>
            </a:extLst>
          </p:cNvPr>
          <p:cNvSpPr>
            <a:spLocks noGrp="1" noChangeArrowheads="1"/>
          </p:cNvSpPr>
          <p:nvPr>
            <p:ph type="sldNum" sz="quarter" idx="5"/>
          </p:nvPr>
        </p:nvSpPr>
        <p:spPr>
          <a:ln/>
        </p:spPr>
        <p:txBody>
          <a:bodyPr/>
          <a:lstStyle/>
          <a:p>
            <a:fld id="{AC463F1C-4262-4AD8-A233-45B305859FD3}" type="slidenum">
              <a:rPr lang="en-US" altLang="en-US"/>
              <a:pPr/>
              <a:t>15</a:t>
            </a:fld>
            <a:endParaRPr lang="en-US" altLang="en-US"/>
          </a:p>
        </p:txBody>
      </p:sp>
      <p:sp>
        <p:nvSpPr>
          <p:cNvPr id="411650" name="Rectangle 2">
            <a:extLst>
              <a:ext uri="{FF2B5EF4-FFF2-40B4-BE49-F238E27FC236}">
                <a16:creationId xmlns:a16="http://schemas.microsoft.com/office/drawing/2014/main" id="{FBBE85D9-51A3-4ABC-889E-9C55CE20014E}"/>
              </a:ext>
            </a:extLst>
          </p:cNvPr>
          <p:cNvSpPr>
            <a:spLocks noRot="1" noChangeArrowheads="1" noTextEdit="1"/>
          </p:cNvSpPr>
          <p:nvPr>
            <p:ph type="sldImg"/>
          </p:nvPr>
        </p:nvSpPr>
        <p:spPr>
          <a:ln/>
        </p:spPr>
      </p:sp>
      <p:sp>
        <p:nvSpPr>
          <p:cNvPr id="411651" name="Rectangle 3">
            <a:extLst>
              <a:ext uri="{FF2B5EF4-FFF2-40B4-BE49-F238E27FC236}">
                <a16:creationId xmlns:a16="http://schemas.microsoft.com/office/drawing/2014/main" id="{13F0E253-DD7D-4941-996D-055CAF68DAE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94EB703-6AEB-4B5D-8F18-1F0C10A9FB70}"/>
              </a:ext>
            </a:extLst>
          </p:cNvPr>
          <p:cNvSpPr>
            <a:spLocks noGrp="1" noChangeArrowheads="1"/>
          </p:cNvSpPr>
          <p:nvPr>
            <p:ph type="sldNum" sz="quarter" idx="5"/>
          </p:nvPr>
        </p:nvSpPr>
        <p:spPr>
          <a:ln/>
        </p:spPr>
        <p:txBody>
          <a:bodyPr/>
          <a:lstStyle/>
          <a:p>
            <a:fld id="{AF5E2908-AF3F-47DC-A416-88E3E3E7013F}" type="slidenum">
              <a:rPr lang="en-US" altLang="en-US"/>
              <a:pPr/>
              <a:t>16</a:t>
            </a:fld>
            <a:endParaRPr lang="en-US" altLang="en-US"/>
          </a:p>
        </p:txBody>
      </p:sp>
      <p:sp>
        <p:nvSpPr>
          <p:cNvPr id="412674" name="Rectangle 2">
            <a:extLst>
              <a:ext uri="{FF2B5EF4-FFF2-40B4-BE49-F238E27FC236}">
                <a16:creationId xmlns:a16="http://schemas.microsoft.com/office/drawing/2014/main" id="{BD0BBB27-5150-4370-9472-17EF0FC89D00}"/>
              </a:ext>
            </a:extLst>
          </p:cNvPr>
          <p:cNvSpPr>
            <a:spLocks noRot="1" noChangeArrowheads="1" noTextEdit="1"/>
          </p:cNvSpPr>
          <p:nvPr>
            <p:ph type="sldImg"/>
          </p:nvPr>
        </p:nvSpPr>
        <p:spPr>
          <a:ln/>
        </p:spPr>
      </p:sp>
      <p:sp>
        <p:nvSpPr>
          <p:cNvPr id="412675" name="Rectangle 3">
            <a:extLst>
              <a:ext uri="{FF2B5EF4-FFF2-40B4-BE49-F238E27FC236}">
                <a16:creationId xmlns:a16="http://schemas.microsoft.com/office/drawing/2014/main" id="{E75A6C4C-C04A-4381-BADC-2B0A89A14C3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07743AD-0C60-41BA-B540-2E934B69EFBC}"/>
              </a:ext>
            </a:extLst>
          </p:cNvPr>
          <p:cNvSpPr>
            <a:spLocks noGrp="1" noChangeArrowheads="1"/>
          </p:cNvSpPr>
          <p:nvPr>
            <p:ph type="sldNum" sz="quarter" idx="5"/>
          </p:nvPr>
        </p:nvSpPr>
        <p:spPr>
          <a:ln/>
        </p:spPr>
        <p:txBody>
          <a:bodyPr/>
          <a:lstStyle/>
          <a:p>
            <a:fld id="{5CB3359A-B772-4999-9991-C193238D731D}" type="slidenum">
              <a:rPr lang="en-US" altLang="en-US"/>
              <a:pPr/>
              <a:t>17</a:t>
            </a:fld>
            <a:endParaRPr lang="en-US" altLang="en-US"/>
          </a:p>
        </p:txBody>
      </p:sp>
      <p:sp>
        <p:nvSpPr>
          <p:cNvPr id="413698" name="Rectangle 2">
            <a:extLst>
              <a:ext uri="{FF2B5EF4-FFF2-40B4-BE49-F238E27FC236}">
                <a16:creationId xmlns:a16="http://schemas.microsoft.com/office/drawing/2014/main" id="{C36F7381-F418-4702-B0EE-63410548C77C}"/>
              </a:ext>
            </a:extLst>
          </p:cNvPr>
          <p:cNvSpPr>
            <a:spLocks noRot="1" noChangeArrowheads="1" noTextEdit="1"/>
          </p:cNvSpPr>
          <p:nvPr>
            <p:ph type="sldImg"/>
          </p:nvPr>
        </p:nvSpPr>
        <p:spPr>
          <a:ln/>
        </p:spPr>
      </p:sp>
      <p:sp>
        <p:nvSpPr>
          <p:cNvPr id="413699" name="Rectangle 3">
            <a:extLst>
              <a:ext uri="{FF2B5EF4-FFF2-40B4-BE49-F238E27FC236}">
                <a16:creationId xmlns:a16="http://schemas.microsoft.com/office/drawing/2014/main" id="{80C75596-15E7-445D-8E32-B6FE7DDEC57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2E97928-A903-45F8-A5BC-7C439931F66F}"/>
              </a:ext>
            </a:extLst>
          </p:cNvPr>
          <p:cNvSpPr>
            <a:spLocks noGrp="1" noChangeArrowheads="1"/>
          </p:cNvSpPr>
          <p:nvPr>
            <p:ph type="sldNum" sz="quarter" idx="5"/>
          </p:nvPr>
        </p:nvSpPr>
        <p:spPr>
          <a:ln/>
        </p:spPr>
        <p:txBody>
          <a:bodyPr/>
          <a:lstStyle/>
          <a:p>
            <a:fld id="{6A5CB388-A79F-4C1A-90BE-6863AC6FDFE9}" type="slidenum">
              <a:rPr lang="en-US" altLang="en-US"/>
              <a:pPr/>
              <a:t>18</a:t>
            </a:fld>
            <a:endParaRPr lang="en-US" altLang="en-US"/>
          </a:p>
        </p:txBody>
      </p:sp>
      <p:sp>
        <p:nvSpPr>
          <p:cNvPr id="414722" name="Rectangle 2">
            <a:extLst>
              <a:ext uri="{FF2B5EF4-FFF2-40B4-BE49-F238E27FC236}">
                <a16:creationId xmlns:a16="http://schemas.microsoft.com/office/drawing/2014/main" id="{A484D822-08CE-4254-9832-F34830163949}"/>
              </a:ext>
            </a:extLst>
          </p:cNvPr>
          <p:cNvSpPr>
            <a:spLocks noRot="1" noChangeArrowheads="1" noTextEdit="1"/>
          </p:cNvSpPr>
          <p:nvPr>
            <p:ph type="sldImg"/>
          </p:nvPr>
        </p:nvSpPr>
        <p:spPr>
          <a:ln/>
        </p:spPr>
      </p:sp>
      <p:sp>
        <p:nvSpPr>
          <p:cNvPr id="414723" name="Rectangle 3">
            <a:extLst>
              <a:ext uri="{FF2B5EF4-FFF2-40B4-BE49-F238E27FC236}">
                <a16:creationId xmlns:a16="http://schemas.microsoft.com/office/drawing/2014/main" id="{94160F16-D6F9-449B-A092-8FC864C16BC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604C27C-5BD1-4DE6-B049-2CD9C411F779}"/>
              </a:ext>
            </a:extLst>
          </p:cNvPr>
          <p:cNvSpPr>
            <a:spLocks noGrp="1" noChangeArrowheads="1"/>
          </p:cNvSpPr>
          <p:nvPr>
            <p:ph type="sldNum" sz="quarter" idx="5"/>
          </p:nvPr>
        </p:nvSpPr>
        <p:spPr>
          <a:ln/>
        </p:spPr>
        <p:txBody>
          <a:bodyPr/>
          <a:lstStyle/>
          <a:p>
            <a:fld id="{263B6A8A-1075-47AC-B9A0-50466DA01024}" type="slidenum">
              <a:rPr lang="en-US" altLang="en-US"/>
              <a:pPr/>
              <a:t>19</a:t>
            </a:fld>
            <a:endParaRPr lang="en-US" altLang="en-US"/>
          </a:p>
        </p:txBody>
      </p:sp>
      <p:sp>
        <p:nvSpPr>
          <p:cNvPr id="415746" name="Rectangle 2">
            <a:extLst>
              <a:ext uri="{FF2B5EF4-FFF2-40B4-BE49-F238E27FC236}">
                <a16:creationId xmlns:a16="http://schemas.microsoft.com/office/drawing/2014/main" id="{06506079-A7DE-42CE-9566-8536EADAC1EF}"/>
              </a:ext>
            </a:extLst>
          </p:cNvPr>
          <p:cNvSpPr>
            <a:spLocks noRot="1" noChangeArrowheads="1" noTextEdit="1"/>
          </p:cNvSpPr>
          <p:nvPr>
            <p:ph type="sldImg"/>
          </p:nvPr>
        </p:nvSpPr>
        <p:spPr>
          <a:ln/>
        </p:spPr>
      </p:sp>
      <p:sp>
        <p:nvSpPr>
          <p:cNvPr id="415747" name="Rectangle 3">
            <a:extLst>
              <a:ext uri="{FF2B5EF4-FFF2-40B4-BE49-F238E27FC236}">
                <a16:creationId xmlns:a16="http://schemas.microsoft.com/office/drawing/2014/main" id="{6A11979A-ACA5-47A6-BDFC-A5A68FDC973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58C8BD7-1EF2-4DDC-A709-7517DCEF7660}"/>
              </a:ext>
            </a:extLst>
          </p:cNvPr>
          <p:cNvSpPr>
            <a:spLocks noGrp="1" noChangeArrowheads="1"/>
          </p:cNvSpPr>
          <p:nvPr>
            <p:ph type="sldNum" sz="quarter" idx="5"/>
          </p:nvPr>
        </p:nvSpPr>
        <p:spPr>
          <a:ln/>
        </p:spPr>
        <p:txBody>
          <a:bodyPr/>
          <a:lstStyle/>
          <a:p>
            <a:fld id="{D8C6CCFC-B548-4135-8570-45816DE255EA}" type="slidenum">
              <a:rPr lang="en-US" altLang="en-US"/>
              <a:pPr/>
              <a:t>2</a:t>
            </a:fld>
            <a:endParaRPr lang="en-US" altLang="en-US"/>
          </a:p>
        </p:txBody>
      </p:sp>
      <p:sp>
        <p:nvSpPr>
          <p:cNvPr id="398338" name="Rectangle 2">
            <a:extLst>
              <a:ext uri="{FF2B5EF4-FFF2-40B4-BE49-F238E27FC236}">
                <a16:creationId xmlns:a16="http://schemas.microsoft.com/office/drawing/2014/main" id="{FE87509B-9C6E-454B-A808-CB4924403655}"/>
              </a:ext>
            </a:extLst>
          </p:cNvPr>
          <p:cNvSpPr>
            <a:spLocks noRot="1" noChangeArrowheads="1" noTextEdit="1"/>
          </p:cNvSpPr>
          <p:nvPr>
            <p:ph type="sldImg"/>
          </p:nvPr>
        </p:nvSpPr>
        <p:spPr>
          <a:ln/>
        </p:spPr>
      </p:sp>
      <p:sp>
        <p:nvSpPr>
          <p:cNvPr id="398339" name="Rectangle 3">
            <a:extLst>
              <a:ext uri="{FF2B5EF4-FFF2-40B4-BE49-F238E27FC236}">
                <a16:creationId xmlns:a16="http://schemas.microsoft.com/office/drawing/2014/main" id="{627CAFE5-CFE8-41EB-A8C3-FADAD5B01C7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7B84355-C548-4E9E-BDCD-06FDE8B49042}"/>
              </a:ext>
            </a:extLst>
          </p:cNvPr>
          <p:cNvSpPr>
            <a:spLocks noGrp="1" noChangeArrowheads="1"/>
          </p:cNvSpPr>
          <p:nvPr>
            <p:ph type="sldNum" sz="quarter" idx="5"/>
          </p:nvPr>
        </p:nvSpPr>
        <p:spPr>
          <a:ln/>
        </p:spPr>
        <p:txBody>
          <a:bodyPr/>
          <a:lstStyle/>
          <a:p>
            <a:fld id="{47E3DF2B-A63C-46FC-9508-6A3927361DE9}" type="slidenum">
              <a:rPr lang="en-US" altLang="en-US"/>
              <a:pPr/>
              <a:t>20</a:t>
            </a:fld>
            <a:endParaRPr lang="en-US" altLang="en-US"/>
          </a:p>
        </p:txBody>
      </p:sp>
      <p:sp>
        <p:nvSpPr>
          <p:cNvPr id="416770" name="Rectangle 2">
            <a:extLst>
              <a:ext uri="{FF2B5EF4-FFF2-40B4-BE49-F238E27FC236}">
                <a16:creationId xmlns:a16="http://schemas.microsoft.com/office/drawing/2014/main" id="{9C3BCB6B-7352-4E4C-8A63-FF7F4946237E}"/>
              </a:ext>
            </a:extLst>
          </p:cNvPr>
          <p:cNvSpPr>
            <a:spLocks noRot="1" noChangeArrowheads="1" noTextEdit="1"/>
          </p:cNvSpPr>
          <p:nvPr>
            <p:ph type="sldImg"/>
          </p:nvPr>
        </p:nvSpPr>
        <p:spPr>
          <a:ln/>
        </p:spPr>
      </p:sp>
      <p:sp>
        <p:nvSpPr>
          <p:cNvPr id="416771" name="Rectangle 3">
            <a:extLst>
              <a:ext uri="{FF2B5EF4-FFF2-40B4-BE49-F238E27FC236}">
                <a16:creationId xmlns:a16="http://schemas.microsoft.com/office/drawing/2014/main" id="{6DAD3870-2FC4-4877-8061-1790DE00864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D66BB97-F6A1-4AC0-A901-75A069E916F1}"/>
              </a:ext>
            </a:extLst>
          </p:cNvPr>
          <p:cNvSpPr>
            <a:spLocks noGrp="1" noChangeArrowheads="1"/>
          </p:cNvSpPr>
          <p:nvPr>
            <p:ph type="sldNum" sz="quarter" idx="5"/>
          </p:nvPr>
        </p:nvSpPr>
        <p:spPr>
          <a:ln/>
        </p:spPr>
        <p:txBody>
          <a:bodyPr/>
          <a:lstStyle/>
          <a:p>
            <a:fld id="{8BC0523C-BE07-4AD2-B8E5-DCC24637729F}" type="slidenum">
              <a:rPr lang="en-US" altLang="en-US"/>
              <a:pPr/>
              <a:t>21</a:t>
            </a:fld>
            <a:endParaRPr lang="en-US" altLang="en-US"/>
          </a:p>
        </p:txBody>
      </p:sp>
      <p:sp>
        <p:nvSpPr>
          <p:cNvPr id="417794" name="Rectangle 2">
            <a:extLst>
              <a:ext uri="{FF2B5EF4-FFF2-40B4-BE49-F238E27FC236}">
                <a16:creationId xmlns:a16="http://schemas.microsoft.com/office/drawing/2014/main" id="{905E5023-53B2-417F-83EB-AEDEDEA5F677}"/>
              </a:ext>
            </a:extLst>
          </p:cNvPr>
          <p:cNvSpPr>
            <a:spLocks noRot="1" noChangeArrowheads="1" noTextEdit="1"/>
          </p:cNvSpPr>
          <p:nvPr>
            <p:ph type="sldImg"/>
          </p:nvPr>
        </p:nvSpPr>
        <p:spPr>
          <a:ln/>
        </p:spPr>
      </p:sp>
      <p:sp>
        <p:nvSpPr>
          <p:cNvPr id="417795" name="Rectangle 3">
            <a:extLst>
              <a:ext uri="{FF2B5EF4-FFF2-40B4-BE49-F238E27FC236}">
                <a16:creationId xmlns:a16="http://schemas.microsoft.com/office/drawing/2014/main" id="{2596D6D3-33B5-445C-A3CF-B9A5A48A26B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43DC2A4-67DA-4FD9-8CB7-5DC86F902064}"/>
              </a:ext>
            </a:extLst>
          </p:cNvPr>
          <p:cNvSpPr>
            <a:spLocks noGrp="1" noChangeArrowheads="1"/>
          </p:cNvSpPr>
          <p:nvPr>
            <p:ph type="sldNum" sz="quarter" idx="5"/>
          </p:nvPr>
        </p:nvSpPr>
        <p:spPr>
          <a:ln/>
        </p:spPr>
        <p:txBody>
          <a:bodyPr/>
          <a:lstStyle/>
          <a:p>
            <a:fld id="{F3287197-9B1D-4E86-90DE-116DD0236B3F}" type="slidenum">
              <a:rPr lang="en-US" altLang="en-US"/>
              <a:pPr/>
              <a:t>22</a:t>
            </a:fld>
            <a:endParaRPr lang="en-US" altLang="en-US"/>
          </a:p>
        </p:txBody>
      </p:sp>
      <p:sp>
        <p:nvSpPr>
          <p:cNvPr id="418818" name="Rectangle 2">
            <a:extLst>
              <a:ext uri="{FF2B5EF4-FFF2-40B4-BE49-F238E27FC236}">
                <a16:creationId xmlns:a16="http://schemas.microsoft.com/office/drawing/2014/main" id="{B2671EA6-596C-4FD0-A59E-9E1D988227ED}"/>
              </a:ext>
            </a:extLst>
          </p:cNvPr>
          <p:cNvSpPr>
            <a:spLocks noRot="1" noChangeArrowheads="1" noTextEdit="1"/>
          </p:cNvSpPr>
          <p:nvPr>
            <p:ph type="sldImg"/>
          </p:nvPr>
        </p:nvSpPr>
        <p:spPr>
          <a:ln/>
        </p:spPr>
      </p:sp>
      <p:sp>
        <p:nvSpPr>
          <p:cNvPr id="418819" name="Rectangle 3">
            <a:extLst>
              <a:ext uri="{FF2B5EF4-FFF2-40B4-BE49-F238E27FC236}">
                <a16:creationId xmlns:a16="http://schemas.microsoft.com/office/drawing/2014/main" id="{BE436DCC-8600-44D9-8980-C17DC1B25FB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E1BD189-F491-4C3A-BB03-5DED4500F303}"/>
              </a:ext>
            </a:extLst>
          </p:cNvPr>
          <p:cNvSpPr>
            <a:spLocks noGrp="1" noChangeArrowheads="1"/>
          </p:cNvSpPr>
          <p:nvPr>
            <p:ph type="sldNum" sz="quarter" idx="5"/>
          </p:nvPr>
        </p:nvSpPr>
        <p:spPr>
          <a:ln/>
        </p:spPr>
        <p:txBody>
          <a:bodyPr/>
          <a:lstStyle/>
          <a:p>
            <a:fld id="{BE7187D3-5876-4A87-AD3E-BFA69AE2EE14}" type="slidenum">
              <a:rPr lang="en-US" altLang="en-US"/>
              <a:pPr/>
              <a:t>23</a:t>
            </a:fld>
            <a:endParaRPr lang="en-US" altLang="en-US"/>
          </a:p>
        </p:txBody>
      </p:sp>
      <p:sp>
        <p:nvSpPr>
          <p:cNvPr id="419842" name="Rectangle 2">
            <a:extLst>
              <a:ext uri="{FF2B5EF4-FFF2-40B4-BE49-F238E27FC236}">
                <a16:creationId xmlns:a16="http://schemas.microsoft.com/office/drawing/2014/main" id="{1ABFE9C0-CC0B-4F1F-BCF4-3F02B6CC0D89}"/>
              </a:ext>
            </a:extLst>
          </p:cNvPr>
          <p:cNvSpPr>
            <a:spLocks noRot="1" noChangeArrowheads="1" noTextEdit="1"/>
          </p:cNvSpPr>
          <p:nvPr>
            <p:ph type="sldImg"/>
          </p:nvPr>
        </p:nvSpPr>
        <p:spPr>
          <a:ln/>
        </p:spPr>
      </p:sp>
      <p:sp>
        <p:nvSpPr>
          <p:cNvPr id="419843" name="Rectangle 3">
            <a:extLst>
              <a:ext uri="{FF2B5EF4-FFF2-40B4-BE49-F238E27FC236}">
                <a16:creationId xmlns:a16="http://schemas.microsoft.com/office/drawing/2014/main" id="{59B31AAE-5EE0-4B7D-BF8F-9C04D514C9F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9B2324A-54E4-45DD-83F7-1CB9A6849E7E}"/>
              </a:ext>
            </a:extLst>
          </p:cNvPr>
          <p:cNvSpPr>
            <a:spLocks noGrp="1" noChangeArrowheads="1"/>
          </p:cNvSpPr>
          <p:nvPr>
            <p:ph type="sldNum" sz="quarter" idx="5"/>
          </p:nvPr>
        </p:nvSpPr>
        <p:spPr>
          <a:ln/>
        </p:spPr>
        <p:txBody>
          <a:bodyPr/>
          <a:lstStyle/>
          <a:p>
            <a:fld id="{BCEDA913-3019-4CE5-B6C3-FCA7C7E41F8A}" type="slidenum">
              <a:rPr lang="en-US" altLang="en-US"/>
              <a:pPr/>
              <a:t>24</a:t>
            </a:fld>
            <a:endParaRPr lang="en-US" altLang="en-US"/>
          </a:p>
        </p:txBody>
      </p:sp>
      <p:sp>
        <p:nvSpPr>
          <p:cNvPr id="420866" name="Rectangle 2">
            <a:extLst>
              <a:ext uri="{FF2B5EF4-FFF2-40B4-BE49-F238E27FC236}">
                <a16:creationId xmlns:a16="http://schemas.microsoft.com/office/drawing/2014/main" id="{C04EEE4F-8D7A-491D-8A65-731328E73A72}"/>
              </a:ext>
            </a:extLst>
          </p:cNvPr>
          <p:cNvSpPr>
            <a:spLocks noRot="1" noChangeArrowheads="1" noTextEdit="1"/>
          </p:cNvSpPr>
          <p:nvPr>
            <p:ph type="sldImg"/>
          </p:nvPr>
        </p:nvSpPr>
        <p:spPr>
          <a:ln/>
        </p:spPr>
      </p:sp>
      <p:sp>
        <p:nvSpPr>
          <p:cNvPr id="420867" name="Rectangle 3">
            <a:extLst>
              <a:ext uri="{FF2B5EF4-FFF2-40B4-BE49-F238E27FC236}">
                <a16:creationId xmlns:a16="http://schemas.microsoft.com/office/drawing/2014/main" id="{23DAF57F-5A44-4AA3-857A-0C95251EA40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689C343-996A-48BC-ACF6-5DF62E760E2F}"/>
              </a:ext>
            </a:extLst>
          </p:cNvPr>
          <p:cNvSpPr>
            <a:spLocks noGrp="1" noChangeArrowheads="1"/>
          </p:cNvSpPr>
          <p:nvPr>
            <p:ph type="sldNum" sz="quarter" idx="5"/>
          </p:nvPr>
        </p:nvSpPr>
        <p:spPr>
          <a:ln/>
        </p:spPr>
        <p:txBody>
          <a:bodyPr/>
          <a:lstStyle/>
          <a:p>
            <a:fld id="{10201260-DE46-4E64-BC20-B9D0532628A3}" type="slidenum">
              <a:rPr lang="en-US" altLang="en-US"/>
              <a:pPr/>
              <a:t>25</a:t>
            </a:fld>
            <a:endParaRPr lang="en-US" altLang="en-US"/>
          </a:p>
        </p:txBody>
      </p:sp>
      <p:sp>
        <p:nvSpPr>
          <p:cNvPr id="421890" name="Rectangle 2">
            <a:extLst>
              <a:ext uri="{FF2B5EF4-FFF2-40B4-BE49-F238E27FC236}">
                <a16:creationId xmlns:a16="http://schemas.microsoft.com/office/drawing/2014/main" id="{EB3E113B-49D1-4C8E-A30E-E6F7CE5441C7}"/>
              </a:ext>
            </a:extLst>
          </p:cNvPr>
          <p:cNvSpPr>
            <a:spLocks noRot="1" noChangeArrowheads="1" noTextEdit="1"/>
          </p:cNvSpPr>
          <p:nvPr>
            <p:ph type="sldImg"/>
          </p:nvPr>
        </p:nvSpPr>
        <p:spPr>
          <a:ln/>
        </p:spPr>
      </p:sp>
      <p:sp>
        <p:nvSpPr>
          <p:cNvPr id="421891" name="Rectangle 3">
            <a:extLst>
              <a:ext uri="{FF2B5EF4-FFF2-40B4-BE49-F238E27FC236}">
                <a16:creationId xmlns:a16="http://schemas.microsoft.com/office/drawing/2014/main" id="{ED261C1F-1A3D-4765-9B66-B4910625EBD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5CE6A25-FCD3-4205-A4BD-D13588A7BC22}"/>
              </a:ext>
            </a:extLst>
          </p:cNvPr>
          <p:cNvSpPr>
            <a:spLocks noGrp="1" noChangeArrowheads="1"/>
          </p:cNvSpPr>
          <p:nvPr>
            <p:ph type="sldNum" sz="quarter" idx="5"/>
          </p:nvPr>
        </p:nvSpPr>
        <p:spPr>
          <a:ln/>
        </p:spPr>
        <p:txBody>
          <a:bodyPr/>
          <a:lstStyle/>
          <a:p>
            <a:fld id="{22D91E4A-4BAA-408A-8010-3950D028B089}" type="slidenum">
              <a:rPr lang="en-US" altLang="en-US"/>
              <a:pPr/>
              <a:t>26</a:t>
            </a:fld>
            <a:endParaRPr lang="en-US" altLang="en-US"/>
          </a:p>
        </p:txBody>
      </p:sp>
      <p:sp>
        <p:nvSpPr>
          <p:cNvPr id="422914" name="Rectangle 2">
            <a:extLst>
              <a:ext uri="{FF2B5EF4-FFF2-40B4-BE49-F238E27FC236}">
                <a16:creationId xmlns:a16="http://schemas.microsoft.com/office/drawing/2014/main" id="{1A1C93B0-27DD-423E-BB12-C213300A4F5D}"/>
              </a:ext>
            </a:extLst>
          </p:cNvPr>
          <p:cNvSpPr>
            <a:spLocks noRot="1" noChangeArrowheads="1" noTextEdit="1"/>
          </p:cNvSpPr>
          <p:nvPr>
            <p:ph type="sldImg"/>
          </p:nvPr>
        </p:nvSpPr>
        <p:spPr>
          <a:ln/>
        </p:spPr>
      </p:sp>
      <p:sp>
        <p:nvSpPr>
          <p:cNvPr id="422915" name="Rectangle 3">
            <a:extLst>
              <a:ext uri="{FF2B5EF4-FFF2-40B4-BE49-F238E27FC236}">
                <a16:creationId xmlns:a16="http://schemas.microsoft.com/office/drawing/2014/main" id="{50C1B735-3D97-46BD-8D34-94B1799CA01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C6A6996-0524-492D-AE3B-072DC16E406B}"/>
              </a:ext>
            </a:extLst>
          </p:cNvPr>
          <p:cNvSpPr>
            <a:spLocks noGrp="1" noChangeArrowheads="1"/>
          </p:cNvSpPr>
          <p:nvPr>
            <p:ph type="sldNum" sz="quarter" idx="5"/>
          </p:nvPr>
        </p:nvSpPr>
        <p:spPr>
          <a:ln/>
        </p:spPr>
        <p:txBody>
          <a:bodyPr/>
          <a:lstStyle/>
          <a:p>
            <a:fld id="{A857C67F-48A0-4B23-89DC-A32B5521F370}" type="slidenum">
              <a:rPr lang="en-US" altLang="en-US"/>
              <a:pPr/>
              <a:t>27</a:t>
            </a:fld>
            <a:endParaRPr lang="en-US" altLang="en-US"/>
          </a:p>
        </p:txBody>
      </p:sp>
      <p:sp>
        <p:nvSpPr>
          <p:cNvPr id="423938" name="Rectangle 2">
            <a:extLst>
              <a:ext uri="{FF2B5EF4-FFF2-40B4-BE49-F238E27FC236}">
                <a16:creationId xmlns:a16="http://schemas.microsoft.com/office/drawing/2014/main" id="{79563CD3-94A5-4D32-B1AA-3391C510F871}"/>
              </a:ext>
            </a:extLst>
          </p:cNvPr>
          <p:cNvSpPr>
            <a:spLocks noRot="1" noChangeArrowheads="1" noTextEdit="1"/>
          </p:cNvSpPr>
          <p:nvPr>
            <p:ph type="sldImg"/>
          </p:nvPr>
        </p:nvSpPr>
        <p:spPr>
          <a:ln/>
        </p:spPr>
      </p:sp>
      <p:sp>
        <p:nvSpPr>
          <p:cNvPr id="423939" name="Rectangle 3">
            <a:extLst>
              <a:ext uri="{FF2B5EF4-FFF2-40B4-BE49-F238E27FC236}">
                <a16:creationId xmlns:a16="http://schemas.microsoft.com/office/drawing/2014/main" id="{2D4B15B5-2128-4AC0-833B-AB200B5CD11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7496CDC-0001-4FED-9718-F3059A107746}"/>
              </a:ext>
            </a:extLst>
          </p:cNvPr>
          <p:cNvSpPr>
            <a:spLocks noGrp="1" noChangeArrowheads="1"/>
          </p:cNvSpPr>
          <p:nvPr>
            <p:ph type="sldNum" sz="quarter" idx="5"/>
          </p:nvPr>
        </p:nvSpPr>
        <p:spPr>
          <a:ln/>
        </p:spPr>
        <p:txBody>
          <a:bodyPr/>
          <a:lstStyle/>
          <a:p>
            <a:fld id="{B6FCCE2F-669A-48EB-BD81-32B51D8523C8}" type="slidenum">
              <a:rPr lang="en-US" altLang="en-US"/>
              <a:pPr/>
              <a:t>28</a:t>
            </a:fld>
            <a:endParaRPr lang="en-US" altLang="en-US"/>
          </a:p>
        </p:txBody>
      </p:sp>
      <p:sp>
        <p:nvSpPr>
          <p:cNvPr id="424962" name="Rectangle 2">
            <a:extLst>
              <a:ext uri="{FF2B5EF4-FFF2-40B4-BE49-F238E27FC236}">
                <a16:creationId xmlns:a16="http://schemas.microsoft.com/office/drawing/2014/main" id="{0A0D1376-EB2D-4D72-BC75-40C8660B5EEE}"/>
              </a:ext>
            </a:extLst>
          </p:cNvPr>
          <p:cNvSpPr>
            <a:spLocks noRot="1" noChangeArrowheads="1" noTextEdit="1"/>
          </p:cNvSpPr>
          <p:nvPr>
            <p:ph type="sldImg"/>
          </p:nvPr>
        </p:nvSpPr>
        <p:spPr>
          <a:ln/>
        </p:spPr>
      </p:sp>
      <p:sp>
        <p:nvSpPr>
          <p:cNvPr id="424963" name="Rectangle 3">
            <a:extLst>
              <a:ext uri="{FF2B5EF4-FFF2-40B4-BE49-F238E27FC236}">
                <a16:creationId xmlns:a16="http://schemas.microsoft.com/office/drawing/2014/main" id="{AC49BA5C-BD6F-4CAA-838D-D02036C6924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7E149CA-77A7-4166-9925-EBA5E1377159}"/>
              </a:ext>
            </a:extLst>
          </p:cNvPr>
          <p:cNvSpPr>
            <a:spLocks noGrp="1" noChangeArrowheads="1"/>
          </p:cNvSpPr>
          <p:nvPr>
            <p:ph type="sldNum" sz="quarter" idx="5"/>
          </p:nvPr>
        </p:nvSpPr>
        <p:spPr>
          <a:ln/>
        </p:spPr>
        <p:txBody>
          <a:bodyPr/>
          <a:lstStyle/>
          <a:p>
            <a:fld id="{2FAB9F36-6B1B-4765-A70F-BDA0C322C9A2}" type="slidenum">
              <a:rPr lang="en-US" altLang="en-US"/>
              <a:pPr/>
              <a:t>29</a:t>
            </a:fld>
            <a:endParaRPr lang="en-US" altLang="en-US"/>
          </a:p>
        </p:txBody>
      </p:sp>
      <p:sp>
        <p:nvSpPr>
          <p:cNvPr id="425986" name="Rectangle 2">
            <a:extLst>
              <a:ext uri="{FF2B5EF4-FFF2-40B4-BE49-F238E27FC236}">
                <a16:creationId xmlns:a16="http://schemas.microsoft.com/office/drawing/2014/main" id="{4A08E5A4-FCC2-464D-AE70-CB7C4D645887}"/>
              </a:ext>
            </a:extLst>
          </p:cNvPr>
          <p:cNvSpPr>
            <a:spLocks noRot="1" noChangeArrowheads="1" noTextEdit="1"/>
          </p:cNvSpPr>
          <p:nvPr>
            <p:ph type="sldImg"/>
          </p:nvPr>
        </p:nvSpPr>
        <p:spPr>
          <a:ln/>
        </p:spPr>
      </p:sp>
      <p:sp>
        <p:nvSpPr>
          <p:cNvPr id="425987" name="Rectangle 3">
            <a:extLst>
              <a:ext uri="{FF2B5EF4-FFF2-40B4-BE49-F238E27FC236}">
                <a16:creationId xmlns:a16="http://schemas.microsoft.com/office/drawing/2014/main" id="{E366BA33-8E69-42F2-8432-7684D7A678A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8EBEA0E-E693-4725-9442-54DFEDB74619}"/>
              </a:ext>
            </a:extLst>
          </p:cNvPr>
          <p:cNvSpPr>
            <a:spLocks noGrp="1" noChangeArrowheads="1"/>
          </p:cNvSpPr>
          <p:nvPr>
            <p:ph type="sldNum" sz="quarter" idx="5"/>
          </p:nvPr>
        </p:nvSpPr>
        <p:spPr>
          <a:ln/>
        </p:spPr>
        <p:txBody>
          <a:bodyPr/>
          <a:lstStyle/>
          <a:p>
            <a:fld id="{2E2E8B84-816D-49AC-84A9-A2926CCF36F0}" type="slidenum">
              <a:rPr lang="en-US" altLang="en-US"/>
              <a:pPr/>
              <a:t>3</a:t>
            </a:fld>
            <a:endParaRPr lang="en-US" altLang="en-US"/>
          </a:p>
        </p:txBody>
      </p:sp>
      <p:sp>
        <p:nvSpPr>
          <p:cNvPr id="399362" name="Rectangle 2">
            <a:extLst>
              <a:ext uri="{FF2B5EF4-FFF2-40B4-BE49-F238E27FC236}">
                <a16:creationId xmlns:a16="http://schemas.microsoft.com/office/drawing/2014/main" id="{2E27E68C-FC93-4D87-BC64-4FD2B1C7E10F}"/>
              </a:ext>
            </a:extLst>
          </p:cNvPr>
          <p:cNvSpPr>
            <a:spLocks noRot="1" noChangeArrowheads="1" noTextEdit="1"/>
          </p:cNvSpPr>
          <p:nvPr>
            <p:ph type="sldImg"/>
          </p:nvPr>
        </p:nvSpPr>
        <p:spPr>
          <a:ln/>
        </p:spPr>
      </p:sp>
      <p:sp>
        <p:nvSpPr>
          <p:cNvPr id="399363" name="Rectangle 3">
            <a:extLst>
              <a:ext uri="{FF2B5EF4-FFF2-40B4-BE49-F238E27FC236}">
                <a16:creationId xmlns:a16="http://schemas.microsoft.com/office/drawing/2014/main" id="{392AB42E-3C93-477A-8231-9F0C76E6314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3324175-D097-40E6-B7DC-D73A0E3D2EC4}"/>
              </a:ext>
            </a:extLst>
          </p:cNvPr>
          <p:cNvSpPr>
            <a:spLocks noGrp="1" noChangeArrowheads="1"/>
          </p:cNvSpPr>
          <p:nvPr>
            <p:ph type="sldNum" sz="quarter" idx="5"/>
          </p:nvPr>
        </p:nvSpPr>
        <p:spPr>
          <a:ln/>
        </p:spPr>
        <p:txBody>
          <a:bodyPr/>
          <a:lstStyle/>
          <a:p>
            <a:fld id="{CBD1E3C6-28F2-475C-9BDF-024A4D640F2C}" type="slidenum">
              <a:rPr lang="en-US" altLang="en-US"/>
              <a:pPr/>
              <a:t>30</a:t>
            </a:fld>
            <a:endParaRPr lang="en-US" altLang="en-US"/>
          </a:p>
        </p:txBody>
      </p:sp>
      <p:sp>
        <p:nvSpPr>
          <p:cNvPr id="427010" name="Rectangle 2">
            <a:extLst>
              <a:ext uri="{FF2B5EF4-FFF2-40B4-BE49-F238E27FC236}">
                <a16:creationId xmlns:a16="http://schemas.microsoft.com/office/drawing/2014/main" id="{ACB0EBBA-4627-48D9-9144-EB770E0D94E7}"/>
              </a:ext>
            </a:extLst>
          </p:cNvPr>
          <p:cNvSpPr>
            <a:spLocks noRot="1" noChangeArrowheads="1" noTextEdit="1"/>
          </p:cNvSpPr>
          <p:nvPr>
            <p:ph type="sldImg"/>
          </p:nvPr>
        </p:nvSpPr>
        <p:spPr>
          <a:ln/>
        </p:spPr>
      </p:sp>
      <p:sp>
        <p:nvSpPr>
          <p:cNvPr id="427011" name="Rectangle 3">
            <a:extLst>
              <a:ext uri="{FF2B5EF4-FFF2-40B4-BE49-F238E27FC236}">
                <a16:creationId xmlns:a16="http://schemas.microsoft.com/office/drawing/2014/main" id="{DDD827F6-01A1-4488-AF9F-379F2AB03AD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4552FF0-6B7C-4ED6-9088-814CFA79C0F7}"/>
              </a:ext>
            </a:extLst>
          </p:cNvPr>
          <p:cNvSpPr>
            <a:spLocks noGrp="1" noChangeArrowheads="1"/>
          </p:cNvSpPr>
          <p:nvPr>
            <p:ph type="sldNum" sz="quarter" idx="5"/>
          </p:nvPr>
        </p:nvSpPr>
        <p:spPr>
          <a:ln/>
        </p:spPr>
        <p:txBody>
          <a:bodyPr/>
          <a:lstStyle/>
          <a:p>
            <a:fld id="{BDFDC530-8517-45AC-959C-A5FAAA9B221E}" type="slidenum">
              <a:rPr lang="en-US" altLang="en-US"/>
              <a:pPr/>
              <a:t>31</a:t>
            </a:fld>
            <a:endParaRPr lang="en-US" altLang="en-US"/>
          </a:p>
        </p:txBody>
      </p:sp>
      <p:sp>
        <p:nvSpPr>
          <p:cNvPr id="428034" name="Rectangle 2">
            <a:extLst>
              <a:ext uri="{FF2B5EF4-FFF2-40B4-BE49-F238E27FC236}">
                <a16:creationId xmlns:a16="http://schemas.microsoft.com/office/drawing/2014/main" id="{C36BE326-3E57-474B-B9F7-284A0F10677B}"/>
              </a:ext>
            </a:extLst>
          </p:cNvPr>
          <p:cNvSpPr>
            <a:spLocks noRot="1" noChangeArrowheads="1" noTextEdit="1"/>
          </p:cNvSpPr>
          <p:nvPr>
            <p:ph type="sldImg"/>
          </p:nvPr>
        </p:nvSpPr>
        <p:spPr>
          <a:ln/>
        </p:spPr>
      </p:sp>
      <p:sp>
        <p:nvSpPr>
          <p:cNvPr id="428035" name="Rectangle 3">
            <a:extLst>
              <a:ext uri="{FF2B5EF4-FFF2-40B4-BE49-F238E27FC236}">
                <a16:creationId xmlns:a16="http://schemas.microsoft.com/office/drawing/2014/main" id="{F50AE98B-1A16-4413-809B-147F178E422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AAAD576-9FEC-4E5A-A950-2515CC70B2B4}"/>
              </a:ext>
            </a:extLst>
          </p:cNvPr>
          <p:cNvSpPr>
            <a:spLocks noGrp="1" noChangeArrowheads="1"/>
          </p:cNvSpPr>
          <p:nvPr>
            <p:ph type="sldNum" sz="quarter" idx="5"/>
          </p:nvPr>
        </p:nvSpPr>
        <p:spPr>
          <a:ln/>
        </p:spPr>
        <p:txBody>
          <a:bodyPr/>
          <a:lstStyle/>
          <a:p>
            <a:fld id="{0FA1A167-92BA-4486-AE08-EBBE1900D709}" type="slidenum">
              <a:rPr lang="en-US" altLang="en-US"/>
              <a:pPr/>
              <a:t>32</a:t>
            </a:fld>
            <a:endParaRPr lang="en-US" altLang="en-US"/>
          </a:p>
        </p:txBody>
      </p:sp>
      <p:sp>
        <p:nvSpPr>
          <p:cNvPr id="429058" name="Rectangle 2">
            <a:extLst>
              <a:ext uri="{FF2B5EF4-FFF2-40B4-BE49-F238E27FC236}">
                <a16:creationId xmlns:a16="http://schemas.microsoft.com/office/drawing/2014/main" id="{DD1E662B-E15C-41A0-8D93-881CD0DE1C09}"/>
              </a:ext>
            </a:extLst>
          </p:cNvPr>
          <p:cNvSpPr>
            <a:spLocks noRot="1" noChangeArrowheads="1" noTextEdit="1"/>
          </p:cNvSpPr>
          <p:nvPr>
            <p:ph type="sldImg"/>
          </p:nvPr>
        </p:nvSpPr>
        <p:spPr>
          <a:ln/>
        </p:spPr>
      </p:sp>
      <p:sp>
        <p:nvSpPr>
          <p:cNvPr id="429059" name="Rectangle 3">
            <a:extLst>
              <a:ext uri="{FF2B5EF4-FFF2-40B4-BE49-F238E27FC236}">
                <a16:creationId xmlns:a16="http://schemas.microsoft.com/office/drawing/2014/main" id="{3FE5DC3F-2CDD-44B0-909B-FA4B2B6DB7B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A8CDE0F-F3E1-4173-933C-BAE8722BABC3}"/>
              </a:ext>
            </a:extLst>
          </p:cNvPr>
          <p:cNvSpPr>
            <a:spLocks noGrp="1" noChangeArrowheads="1"/>
          </p:cNvSpPr>
          <p:nvPr>
            <p:ph type="sldNum" sz="quarter" idx="5"/>
          </p:nvPr>
        </p:nvSpPr>
        <p:spPr>
          <a:ln/>
        </p:spPr>
        <p:txBody>
          <a:bodyPr/>
          <a:lstStyle/>
          <a:p>
            <a:fld id="{CFC215B3-A31C-49D6-81BD-BA4A96F894A2}" type="slidenum">
              <a:rPr lang="en-US" altLang="en-US"/>
              <a:pPr/>
              <a:t>33</a:t>
            </a:fld>
            <a:endParaRPr lang="en-US" altLang="en-US"/>
          </a:p>
        </p:txBody>
      </p:sp>
      <p:sp>
        <p:nvSpPr>
          <p:cNvPr id="430082" name="Rectangle 2">
            <a:extLst>
              <a:ext uri="{FF2B5EF4-FFF2-40B4-BE49-F238E27FC236}">
                <a16:creationId xmlns:a16="http://schemas.microsoft.com/office/drawing/2014/main" id="{EAB04A24-7110-40B7-90B7-C292D5E3E50F}"/>
              </a:ext>
            </a:extLst>
          </p:cNvPr>
          <p:cNvSpPr>
            <a:spLocks noRot="1" noChangeArrowheads="1" noTextEdit="1"/>
          </p:cNvSpPr>
          <p:nvPr>
            <p:ph type="sldImg"/>
          </p:nvPr>
        </p:nvSpPr>
        <p:spPr>
          <a:ln/>
        </p:spPr>
      </p:sp>
      <p:sp>
        <p:nvSpPr>
          <p:cNvPr id="430083" name="Rectangle 3">
            <a:extLst>
              <a:ext uri="{FF2B5EF4-FFF2-40B4-BE49-F238E27FC236}">
                <a16:creationId xmlns:a16="http://schemas.microsoft.com/office/drawing/2014/main" id="{DC86BBF1-B9A8-456E-8CB0-B767894B480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5D2BA4D-4EB2-4AAA-9767-61ACAF49BC4F}"/>
              </a:ext>
            </a:extLst>
          </p:cNvPr>
          <p:cNvSpPr>
            <a:spLocks noGrp="1" noChangeArrowheads="1"/>
          </p:cNvSpPr>
          <p:nvPr>
            <p:ph type="sldNum" sz="quarter" idx="5"/>
          </p:nvPr>
        </p:nvSpPr>
        <p:spPr>
          <a:ln/>
        </p:spPr>
        <p:txBody>
          <a:bodyPr/>
          <a:lstStyle/>
          <a:p>
            <a:fld id="{BD8645A9-9326-47FF-B807-3517891A690B}" type="slidenum">
              <a:rPr lang="en-US" altLang="en-US"/>
              <a:pPr/>
              <a:t>34</a:t>
            </a:fld>
            <a:endParaRPr lang="en-US" altLang="en-US"/>
          </a:p>
        </p:txBody>
      </p:sp>
      <p:sp>
        <p:nvSpPr>
          <p:cNvPr id="431106" name="Rectangle 2">
            <a:extLst>
              <a:ext uri="{FF2B5EF4-FFF2-40B4-BE49-F238E27FC236}">
                <a16:creationId xmlns:a16="http://schemas.microsoft.com/office/drawing/2014/main" id="{C88249D0-B914-4E51-83FB-3F73DB151FC6}"/>
              </a:ext>
            </a:extLst>
          </p:cNvPr>
          <p:cNvSpPr>
            <a:spLocks noRot="1" noChangeArrowheads="1" noTextEdit="1"/>
          </p:cNvSpPr>
          <p:nvPr>
            <p:ph type="sldImg"/>
          </p:nvPr>
        </p:nvSpPr>
        <p:spPr>
          <a:ln/>
        </p:spPr>
      </p:sp>
      <p:sp>
        <p:nvSpPr>
          <p:cNvPr id="431107" name="Rectangle 3">
            <a:extLst>
              <a:ext uri="{FF2B5EF4-FFF2-40B4-BE49-F238E27FC236}">
                <a16:creationId xmlns:a16="http://schemas.microsoft.com/office/drawing/2014/main" id="{5F399877-73D0-46F5-8C25-A84EAD8A47F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60FCDA4-28F1-4DD2-BC3A-E9029331329A}"/>
              </a:ext>
            </a:extLst>
          </p:cNvPr>
          <p:cNvSpPr>
            <a:spLocks noGrp="1" noChangeArrowheads="1"/>
          </p:cNvSpPr>
          <p:nvPr>
            <p:ph type="sldNum" sz="quarter" idx="5"/>
          </p:nvPr>
        </p:nvSpPr>
        <p:spPr>
          <a:ln/>
        </p:spPr>
        <p:txBody>
          <a:bodyPr/>
          <a:lstStyle/>
          <a:p>
            <a:fld id="{AB560465-64C3-4A17-875A-BE45C90E7E98}" type="slidenum">
              <a:rPr lang="en-US" altLang="en-US"/>
              <a:pPr/>
              <a:t>35</a:t>
            </a:fld>
            <a:endParaRPr lang="en-US" altLang="en-US"/>
          </a:p>
        </p:txBody>
      </p:sp>
      <p:sp>
        <p:nvSpPr>
          <p:cNvPr id="432130" name="Rectangle 2">
            <a:extLst>
              <a:ext uri="{FF2B5EF4-FFF2-40B4-BE49-F238E27FC236}">
                <a16:creationId xmlns:a16="http://schemas.microsoft.com/office/drawing/2014/main" id="{1A4083CB-7E6F-44A5-9D05-2824C7BAFC1E}"/>
              </a:ext>
            </a:extLst>
          </p:cNvPr>
          <p:cNvSpPr>
            <a:spLocks noRot="1" noChangeArrowheads="1" noTextEdit="1"/>
          </p:cNvSpPr>
          <p:nvPr>
            <p:ph type="sldImg"/>
          </p:nvPr>
        </p:nvSpPr>
        <p:spPr>
          <a:ln/>
        </p:spPr>
      </p:sp>
      <p:sp>
        <p:nvSpPr>
          <p:cNvPr id="432131" name="Rectangle 3">
            <a:extLst>
              <a:ext uri="{FF2B5EF4-FFF2-40B4-BE49-F238E27FC236}">
                <a16:creationId xmlns:a16="http://schemas.microsoft.com/office/drawing/2014/main" id="{5C21BA9F-BC18-4063-86E3-570197A0991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DD80A42-B3C2-4939-B50E-5874D0D28F3E}"/>
              </a:ext>
            </a:extLst>
          </p:cNvPr>
          <p:cNvSpPr>
            <a:spLocks noGrp="1" noChangeArrowheads="1"/>
          </p:cNvSpPr>
          <p:nvPr>
            <p:ph type="sldNum" sz="quarter" idx="5"/>
          </p:nvPr>
        </p:nvSpPr>
        <p:spPr>
          <a:ln/>
        </p:spPr>
        <p:txBody>
          <a:bodyPr/>
          <a:lstStyle/>
          <a:p>
            <a:fld id="{219E6C8A-EA8F-4C48-8C69-CBD611E913EE}" type="slidenum">
              <a:rPr lang="en-US" altLang="en-US"/>
              <a:pPr/>
              <a:t>36</a:t>
            </a:fld>
            <a:endParaRPr lang="en-US" altLang="en-US"/>
          </a:p>
        </p:txBody>
      </p:sp>
      <p:sp>
        <p:nvSpPr>
          <p:cNvPr id="433154" name="Rectangle 2">
            <a:extLst>
              <a:ext uri="{FF2B5EF4-FFF2-40B4-BE49-F238E27FC236}">
                <a16:creationId xmlns:a16="http://schemas.microsoft.com/office/drawing/2014/main" id="{8BBD8F08-DE29-41CB-8599-1F3203AD4E0D}"/>
              </a:ext>
            </a:extLst>
          </p:cNvPr>
          <p:cNvSpPr>
            <a:spLocks noRot="1" noChangeArrowheads="1" noTextEdit="1"/>
          </p:cNvSpPr>
          <p:nvPr>
            <p:ph type="sldImg"/>
          </p:nvPr>
        </p:nvSpPr>
        <p:spPr>
          <a:ln/>
        </p:spPr>
      </p:sp>
      <p:sp>
        <p:nvSpPr>
          <p:cNvPr id="433155" name="Rectangle 3">
            <a:extLst>
              <a:ext uri="{FF2B5EF4-FFF2-40B4-BE49-F238E27FC236}">
                <a16:creationId xmlns:a16="http://schemas.microsoft.com/office/drawing/2014/main" id="{D057C05A-D2D5-4C8A-9A20-2AC502910A5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78C4491-3580-425C-BDD8-72AFB32C1FE3}"/>
              </a:ext>
            </a:extLst>
          </p:cNvPr>
          <p:cNvSpPr>
            <a:spLocks noGrp="1" noChangeArrowheads="1"/>
          </p:cNvSpPr>
          <p:nvPr>
            <p:ph type="sldNum" sz="quarter" idx="5"/>
          </p:nvPr>
        </p:nvSpPr>
        <p:spPr>
          <a:ln/>
        </p:spPr>
        <p:txBody>
          <a:bodyPr/>
          <a:lstStyle/>
          <a:p>
            <a:fld id="{CF0D7320-52B0-4EBB-9237-D989D36274C6}" type="slidenum">
              <a:rPr lang="en-US" altLang="en-US"/>
              <a:pPr/>
              <a:t>37</a:t>
            </a:fld>
            <a:endParaRPr lang="en-US" altLang="en-US"/>
          </a:p>
        </p:txBody>
      </p:sp>
      <p:sp>
        <p:nvSpPr>
          <p:cNvPr id="434178" name="Rectangle 2">
            <a:extLst>
              <a:ext uri="{FF2B5EF4-FFF2-40B4-BE49-F238E27FC236}">
                <a16:creationId xmlns:a16="http://schemas.microsoft.com/office/drawing/2014/main" id="{F605E9DA-4E05-46A0-8DBD-45AA06DEDB34}"/>
              </a:ext>
            </a:extLst>
          </p:cNvPr>
          <p:cNvSpPr>
            <a:spLocks noRot="1" noChangeArrowheads="1" noTextEdit="1"/>
          </p:cNvSpPr>
          <p:nvPr>
            <p:ph type="sldImg"/>
          </p:nvPr>
        </p:nvSpPr>
        <p:spPr>
          <a:ln/>
        </p:spPr>
      </p:sp>
      <p:sp>
        <p:nvSpPr>
          <p:cNvPr id="434179" name="Rectangle 3">
            <a:extLst>
              <a:ext uri="{FF2B5EF4-FFF2-40B4-BE49-F238E27FC236}">
                <a16:creationId xmlns:a16="http://schemas.microsoft.com/office/drawing/2014/main" id="{E0CD25BB-A30A-4D22-949C-B729414C3CC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13C250B-347D-4838-AB86-9F6D5009B2BC}"/>
              </a:ext>
            </a:extLst>
          </p:cNvPr>
          <p:cNvSpPr>
            <a:spLocks noGrp="1" noChangeArrowheads="1"/>
          </p:cNvSpPr>
          <p:nvPr>
            <p:ph type="sldNum" sz="quarter" idx="5"/>
          </p:nvPr>
        </p:nvSpPr>
        <p:spPr>
          <a:ln/>
        </p:spPr>
        <p:txBody>
          <a:bodyPr/>
          <a:lstStyle/>
          <a:p>
            <a:fld id="{0D09C03B-68C8-42B9-8F4B-3B6024ADD057}" type="slidenum">
              <a:rPr lang="en-US" altLang="en-US"/>
              <a:pPr/>
              <a:t>38</a:t>
            </a:fld>
            <a:endParaRPr lang="en-US" altLang="en-US"/>
          </a:p>
        </p:txBody>
      </p:sp>
      <p:sp>
        <p:nvSpPr>
          <p:cNvPr id="435202" name="Rectangle 2">
            <a:extLst>
              <a:ext uri="{FF2B5EF4-FFF2-40B4-BE49-F238E27FC236}">
                <a16:creationId xmlns:a16="http://schemas.microsoft.com/office/drawing/2014/main" id="{C0B8942C-950D-4D05-A4CC-C103836C2C44}"/>
              </a:ext>
            </a:extLst>
          </p:cNvPr>
          <p:cNvSpPr>
            <a:spLocks noRot="1" noChangeArrowheads="1" noTextEdit="1"/>
          </p:cNvSpPr>
          <p:nvPr>
            <p:ph type="sldImg"/>
          </p:nvPr>
        </p:nvSpPr>
        <p:spPr>
          <a:ln/>
        </p:spPr>
      </p:sp>
      <p:sp>
        <p:nvSpPr>
          <p:cNvPr id="435203" name="Rectangle 3">
            <a:extLst>
              <a:ext uri="{FF2B5EF4-FFF2-40B4-BE49-F238E27FC236}">
                <a16:creationId xmlns:a16="http://schemas.microsoft.com/office/drawing/2014/main" id="{7E31ED21-7E94-4D31-82D8-62B300E7A44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1F3F0DF-E7B9-4799-9536-0138C21FA296}"/>
              </a:ext>
            </a:extLst>
          </p:cNvPr>
          <p:cNvSpPr>
            <a:spLocks noGrp="1" noChangeArrowheads="1"/>
          </p:cNvSpPr>
          <p:nvPr>
            <p:ph type="sldNum" sz="quarter" idx="5"/>
          </p:nvPr>
        </p:nvSpPr>
        <p:spPr>
          <a:ln/>
        </p:spPr>
        <p:txBody>
          <a:bodyPr/>
          <a:lstStyle/>
          <a:p>
            <a:fld id="{4CB0CCD7-23E3-4B65-BA7F-CC22008821E2}" type="slidenum">
              <a:rPr lang="en-US" altLang="en-US"/>
              <a:pPr/>
              <a:t>39</a:t>
            </a:fld>
            <a:endParaRPr lang="en-US" altLang="en-US"/>
          </a:p>
        </p:txBody>
      </p:sp>
      <p:sp>
        <p:nvSpPr>
          <p:cNvPr id="436226" name="Rectangle 2">
            <a:extLst>
              <a:ext uri="{FF2B5EF4-FFF2-40B4-BE49-F238E27FC236}">
                <a16:creationId xmlns:a16="http://schemas.microsoft.com/office/drawing/2014/main" id="{D41C1EDC-0705-4773-89D5-9259ADB3E786}"/>
              </a:ext>
            </a:extLst>
          </p:cNvPr>
          <p:cNvSpPr>
            <a:spLocks noRot="1" noChangeArrowheads="1" noTextEdit="1"/>
          </p:cNvSpPr>
          <p:nvPr>
            <p:ph type="sldImg"/>
          </p:nvPr>
        </p:nvSpPr>
        <p:spPr>
          <a:ln/>
        </p:spPr>
      </p:sp>
      <p:sp>
        <p:nvSpPr>
          <p:cNvPr id="436227" name="Rectangle 3">
            <a:extLst>
              <a:ext uri="{FF2B5EF4-FFF2-40B4-BE49-F238E27FC236}">
                <a16:creationId xmlns:a16="http://schemas.microsoft.com/office/drawing/2014/main" id="{45F37F84-9037-452B-83E8-A1E721268D0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C5BF1AA-0CBD-450E-ADBD-22A0ED94D857}"/>
              </a:ext>
            </a:extLst>
          </p:cNvPr>
          <p:cNvSpPr>
            <a:spLocks noGrp="1" noChangeArrowheads="1"/>
          </p:cNvSpPr>
          <p:nvPr>
            <p:ph type="sldNum" sz="quarter" idx="5"/>
          </p:nvPr>
        </p:nvSpPr>
        <p:spPr>
          <a:ln/>
        </p:spPr>
        <p:txBody>
          <a:bodyPr/>
          <a:lstStyle/>
          <a:p>
            <a:fld id="{8E0C2F82-331E-4A5A-9B03-EDCA9862859D}" type="slidenum">
              <a:rPr lang="en-US" altLang="en-US"/>
              <a:pPr/>
              <a:t>4</a:t>
            </a:fld>
            <a:endParaRPr lang="en-US" altLang="en-US"/>
          </a:p>
        </p:txBody>
      </p:sp>
      <p:sp>
        <p:nvSpPr>
          <p:cNvPr id="400386" name="Rectangle 2">
            <a:extLst>
              <a:ext uri="{FF2B5EF4-FFF2-40B4-BE49-F238E27FC236}">
                <a16:creationId xmlns:a16="http://schemas.microsoft.com/office/drawing/2014/main" id="{51472AAF-954A-465C-9547-4D6DF9DF1E68}"/>
              </a:ext>
            </a:extLst>
          </p:cNvPr>
          <p:cNvSpPr>
            <a:spLocks noRot="1" noChangeArrowheads="1" noTextEdit="1"/>
          </p:cNvSpPr>
          <p:nvPr>
            <p:ph type="sldImg"/>
          </p:nvPr>
        </p:nvSpPr>
        <p:spPr>
          <a:ln/>
        </p:spPr>
      </p:sp>
      <p:sp>
        <p:nvSpPr>
          <p:cNvPr id="400387" name="Rectangle 3">
            <a:extLst>
              <a:ext uri="{FF2B5EF4-FFF2-40B4-BE49-F238E27FC236}">
                <a16:creationId xmlns:a16="http://schemas.microsoft.com/office/drawing/2014/main" id="{A6873A92-AE67-4D32-B1CC-43D295309BB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E7D6C54-DBF1-4A9C-8505-A0AB53EE4549}"/>
              </a:ext>
            </a:extLst>
          </p:cNvPr>
          <p:cNvSpPr>
            <a:spLocks noGrp="1" noChangeArrowheads="1"/>
          </p:cNvSpPr>
          <p:nvPr>
            <p:ph type="sldNum" sz="quarter" idx="5"/>
          </p:nvPr>
        </p:nvSpPr>
        <p:spPr>
          <a:ln/>
        </p:spPr>
        <p:txBody>
          <a:bodyPr/>
          <a:lstStyle/>
          <a:p>
            <a:fld id="{541E5919-1659-4C90-AB45-95823B2CB0F9}" type="slidenum">
              <a:rPr lang="en-US" altLang="en-US"/>
              <a:pPr/>
              <a:t>40</a:t>
            </a:fld>
            <a:endParaRPr lang="en-US" altLang="en-US"/>
          </a:p>
        </p:txBody>
      </p:sp>
      <p:sp>
        <p:nvSpPr>
          <p:cNvPr id="437250" name="Rectangle 2">
            <a:extLst>
              <a:ext uri="{FF2B5EF4-FFF2-40B4-BE49-F238E27FC236}">
                <a16:creationId xmlns:a16="http://schemas.microsoft.com/office/drawing/2014/main" id="{F52214F8-A292-4785-859A-14A426A2E6CB}"/>
              </a:ext>
            </a:extLst>
          </p:cNvPr>
          <p:cNvSpPr>
            <a:spLocks noRot="1" noChangeArrowheads="1" noTextEdit="1"/>
          </p:cNvSpPr>
          <p:nvPr>
            <p:ph type="sldImg"/>
          </p:nvPr>
        </p:nvSpPr>
        <p:spPr>
          <a:ln/>
        </p:spPr>
      </p:sp>
      <p:sp>
        <p:nvSpPr>
          <p:cNvPr id="437251" name="Rectangle 3">
            <a:extLst>
              <a:ext uri="{FF2B5EF4-FFF2-40B4-BE49-F238E27FC236}">
                <a16:creationId xmlns:a16="http://schemas.microsoft.com/office/drawing/2014/main" id="{7D74CD66-925E-4E0B-B1B7-FB2AA22A956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EA8E744-F972-4F4C-BF80-5F9B26CE03F9}"/>
              </a:ext>
            </a:extLst>
          </p:cNvPr>
          <p:cNvSpPr>
            <a:spLocks noGrp="1" noChangeArrowheads="1"/>
          </p:cNvSpPr>
          <p:nvPr>
            <p:ph type="sldNum" sz="quarter" idx="5"/>
          </p:nvPr>
        </p:nvSpPr>
        <p:spPr>
          <a:ln/>
        </p:spPr>
        <p:txBody>
          <a:bodyPr/>
          <a:lstStyle/>
          <a:p>
            <a:fld id="{84491830-3C7E-4425-BB4C-E03239CD1256}" type="slidenum">
              <a:rPr lang="en-US" altLang="en-US"/>
              <a:pPr/>
              <a:t>41</a:t>
            </a:fld>
            <a:endParaRPr lang="en-US" altLang="en-US"/>
          </a:p>
        </p:txBody>
      </p:sp>
      <p:sp>
        <p:nvSpPr>
          <p:cNvPr id="438274" name="Rectangle 2">
            <a:extLst>
              <a:ext uri="{FF2B5EF4-FFF2-40B4-BE49-F238E27FC236}">
                <a16:creationId xmlns:a16="http://schemas.microsoft.com/office/drawing/2014/main" id="{F87C000F-B75D-4F0E-A594-8E27BD738346}"/>
              </a:ext>
            </a:extLst>
          </p:cNvPr>
          <p:cNvSpPr>
            <a:spLocks noRot="1" noChangeArrowheads="1" noTextEdit="1"/>
          </p:cNvSpPr>
          <p:nvPr>
            <p:ph type="sldImg"/>
          </p:nvPr>
        </p:nvSpPr>
        <p:spPr>
          <a:ln/>
        </p:spPr>
      </p:sp>
      <p:sp>
        <p:nvSpPr>
          <p:cNvPr id="438275" name="Rectangle 3">
            <a:extLst>
              <a:ext uri="{FF2B5EF4-FFF2-40B4-BE49-F238E27FC236}">
                <a16:creationId xmlns:a16="http://schemas.microsoft.com/office/drawing/2014/main" id="{C7BECDAE-BCCB-439B-A121-5D8574993A4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B0F4011-8ADB-49F7-8605-D46FE14893A1}"/>
              </a:ext>
            </a:extLst>
          </p:cNvPr>
          <p:cNvSpPr>
            <a:spLocks noGrp="1" noChangeArrowheads="1"/>
          </p:cNvSpPr>
          <p:nvPr>
            <p:ph type="sldNum" sz="quarter" idx="5"/>
          </p:nvPr>
        </p:nvSpPr>
        <p:spPr>
          <a:ln/>
        </p:spPr>
        <p:txBody>
          <a:bodyPr/>
          <a:lstStyle/>
          <a:p>
            <a:fld id="{3FBDBA54-0498-4758-ACBD-C39C30FBC3A4}" type="slidenum">
              <a:rPr lang="en-US" altLang="en-US"/>
              <a:pPr/>
              <a:t>42</a:t>
            </a:fld>
            <a:endParaRPr lang="en-US" altLang="en-US"/>
          </a:p>
        </p:txBody>
      </p:sp>
      <p:sp>
        <p:nvSpPr>
          <p:cNvPr id="439298" name="Rectangle 2">
            <a:extLst>
              <a:ext uri="{FF2B5EF4-FFF2-40B4-BE49-F238E27FC236}">
                <a16:creationId xmlns:a16="http://schemas.microsoft.com/office/drawing/2014/main" id="{986B728D-04EA-44CA-A7C3-F083A506D33B}"/>
              </a:ext>
            </a:extLst>
          </p:cNvPr>
          <p:cNvSpPr>
            <a:spLocks noRot="1" noChangeArrowheads="1" noTextEdit="1"/>
          </p:cNvSpPr>
          <p:nvPr>
            <p:ph type="sldImg"/>
          </p:nvPr>
        </p:nvSpPr>
        <p:spPr>
          <a:ln/>
        </p:spPr>
      </p:sp>
      <p:sp>
        <p:nvSpPr>
          <p:cNvPr id="439299" name="Rectangle 3">
            <a:extLst>
              <a:ext uri="{FF2B5EF4-FFF2-40B4-BE49-F238E27FC236}">
                <a16:creationId xmlns:a16="http://schemas.microsoft.com/office/drawing/2014/main" id="{50F6979E-8B1D-4A26-926B-260789BB10B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5AF9B1B-56C7-49E6-ABF8-1D2A55C1183B}"/>
              </a:ext>
            </a:extLst>
          </p:cNvPr>
          <p:cNvSpPr>
            <a:spLocks noGrp="1" noChangeArrowheads="1"/>
          </p:cNvSpPr>
          <p:nvPr>
            <p:ph type="sldNum" sz="quarter" idx="5"/>
          </p:nvPr>
        </p:nvSpPr>
        <p:spPr>
          <a:ln/>
        </p:spPr>
        <p:txBody>
          <a:bodyPr/>
          <a:lstStyle/>
          <a:p>
            <a:fld id="{6E896E8A-7B36-4747-B728-891DFC363D57}" type="slidenum">
              <a:rPr lang="en-US" altLang="en-US"/>
              <a:pPr/>
              <a:t>43</a:t>
            </a:fld>
            <a:endParaRPr lang="en-US" altLang="en-US"/>
          </a:p>
        </p:txBody>
      </p:sp>
      <p:sp>
        <p:nvSpPr>
          <p:cNvPr id="440322" name="Rectangle 2">
            <a:extLst>
              <a:ext uri="{FF2B5EF4-FFF2-40B4-BE49-F238E27FC236}">
                <a16:creationId xmlns:a16="http://schemas.microsoft.com/office/drawing/2014/main" id="{5E57DFB5-B8F5-47AF-9D7A-851A8324A164}"/>
              </a:ext>
            </a:extLst>
          </p:cNvPr>
          <p:cNvSpPr>
            <a:spLocks noRot="1" noChangeArrowheads="1" noTextEdit="1"/>
          </p:cNvSpPr>
          <p:nvPr>
            <p:ph type="sldImg"/>
          </p:nvPr>
        </p:nvSpPr>
        <p:spPr>
          <a:ln/>
        </p:spPr>
      </p:sp>
      <p:sp>
        <p:nvSpPr>
          <p:cNvPr id="440323" name="Rectangle 3">
            <a:extLst>
              <a:ext uri="{FF2B5EF4-FFF2-40B4-BE49-F238E27FC236}">
                <a16:creationId xmlns:a16="http://schemas.microsoft.com/office/drawing/2014/main" id="{D34997C1-6D2E-4C5D-9D49-464C16DAB7A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4CFC7D5-ACE0-40A3-AEDB-E234334D0073}"/>
              </a:ext>
            </a:extLst>
          </p:cNvPr>
          <p:cNvSpPr>
            <a:spLocks noGrp="1" noChangeArrowheads="1"/>
          </p:cNvSpPr>
          <p:nvPr>
            <p:ph type="sldNum" sz="quarter" idx="5"/>
          </p:nvPr>
        </p:nvSpPr>
        <p:spPr>
          <a:ln/>
        </p:spPr>
        <p:txBody>
          <a:bodyPr/>
          <a:lstStyle/>
          <a:p>
            <a:fld id="{728BF152-6828-4A49-8199-3530B6B68BAE}" type="slidenum">
              <a:rPr lang="en-US" altLang="en-US"/>
              <a:pPr/>
              <a:t>44</a:t>
            </a:fld>
            <a:endParaRPr lang="en-US" altLang="en-US"/>
          </a:p>
        </p:txBody>
      </p:sp>
      <p:sp>
        <p:nvSpPr>
          <p:cNvPr id="441346" name="Rectangle 2">
            <a:extLst>
              <a:ext uri="{FF2B5EF4-FFF2-40B4-BE49-F238E27FC236}">
                <a16:creationId xmlns:a16="http://schemas.microsoft.com/office/drawing/2014/main" id="{119B32DF-2ED1-46E2-83CB-D3EC7A96154A}"/>
              </a:ext>
            </a:extLst>
          </p:cNvPr>
          <p:cNvSpPr>
            <a:spLocks noRot="1" noChangeArrowheads="1" noTextEdit="1"/>
          </p:cNvSpPr>
          <p:nvPr>
            <p:ph type="sldImg"/>
          </p:nvPr>
        </p:nvSpPr>
        <p:spPr>
          <a:ln/>
        </p:spPr>
      </p:sp>
      <p:sp>
        <p:nvSpPr>
          <p:cNvPr id="441347" name="Rectangle 3">
            <a:extLst>
              <a:ext uri="{FF2B5EF4-FFF2-40B4-BE49-F238E27FC236}">
                <a16:creationId xmlns:a16="http://schemas.microsoft.com/office/drawing/2014/main" id="{720FDD2B-93A7-43E5-924C-42F35EE7636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78D2D2E-7830-4768-ACC5-CA08EE8700F2}"/>
              </a:ext>
            </a:extLst>
          </p:cNvPr>
          <p:cNvSpPr>
            <a:spLocks noGrp="1" noChangeArrowheads="1"/>
          </p:cNvSpPr>
          <p:nvPr>
            <p:ph type="sldNum" sz="quarter" idx="5"/>
          </p:nvPr>
        </p:nvSpPr>
        <p:spPr>
          <a:ln/>
        </p:spPr>
        <p:txBody>
          <a:bodyPr/>
          <a:lstStyle/>
          <a:p>
            <a:fld id="{2DCFFE6D-D479-40CC-A816-C3F307441C3B}" type="slidenum">
              <a:rPr lang="en-US" altLang="en-US"/>
              <a:pPr/>
              <a:t>45</a:t>
            </a:fld>
            <a:endParaRPr lang="en-US" altLang="en-US"/>
          </a:p>
        </p:txBody>
      </p:sp>
      <p:sp>
        <p:nvSpPr>
          <p:cNvPr id="442370" name="Rectangle 2">
            <a:extLst>
              <a:ext uri="{FF2B5EF4-FFF2-40B4-BE49-F238E27FC236}">
                <a16:creationId xmlns:a16="http://schemas.microsoft.com/office/drawing/2014/main" id="{91A5E90B-112E-4F05-81AD-24D8277F6109}"/>
              </a:ext>
            </a:extLst>
          </p:cNvPr>
          <p:cNvSpPr>
            <a:spLocks noRot="1" noChangeArrowheads="1" noTextEdit="1"/>
          </p:cNvSpPr>
          <p:nvPr>
            <p:ph type="sldImg"/>
          </p:nvPr>
        </p:nvSpPr>
        <p:spPr>
          <a:ln/>
        </p:spPr>
      </p:sp>
      <p:sp>
        <p:nvSpPr>
          <p:cNvPr id="442371" name="Rectangle 3">
            <a:extLst>
              <a:ext uri="{FF2B5EF4-FFF2-40B4-BE49-F238E27FC236}">
                <a16:creationId xmlns:a16="http://schemas.microsoft.com/office/drawing/2014/main" id="{8D0932F2-CC1F-49EE-81C3-7597CC6D928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73DD657-D292-4246-B04D-394717469C4B}"/>
              </a:ext>
            </a:extLst>
          </p:cNvPr>
          <p:cNvSpPr>
            <a:spLocks noGrp="1" noChangeArrowheads="1"/>
          </p:cNvSpPr>
          <p:nvPr>
            <p:ph type="sldNum" sz="quarter" idx="5"/>
          </p:nvPr>
        </p:nvSpPr>
        <p:spPr>
          <a:ln/>
        </p:spPr>
        <p:txBody>
          <a:bodyPr/>
          <a:lstStyle/>
          <a:p>
            <a:fld id="{341B1A41-8D92-40FC-AE43-2715EBF57267}" type="slidenum">
              <a:rPr lang="en-US" altLang="en-US"/>
              <a:pPr/>
              <a:t>46</a:t>
            </a:fld>
            <a:endParaRPr lang="en-US" altLang="en-US"/>
          </a:p>
        </p:txBody>
      </p:sp>
      <p:sp>
        <p:nvSpPr>
          <p:cNvPr id="443394" name="Rectangle 2">
            <a:extLst>
              <a:ext uri="{FF2B5EF4-FFF2-40B4-BE49-F238E27FC236}">
                <a16:creationId xmlns:a16="http://schemas.microsoft.com/office/drawing/2014/main" id="{DB1F7E18-4C9E-45FD-ADCC-2CEA71553A4E}"/>
              </a:ext>
            </a:extLst>
          </p:cNvPr>
          <p:cNvSpPr>
            <a:spLocks noRot="1" noChangeArrowheads="1" noTextEdit="1"/>
          </p:cNvSpPr>
          <p:nvPr>
            <p:ph type="sldImg"/>
          </p:nvPr>
        </p:nvSpPr>
        <p:spPr>
          <a:ln/>
        </p:spPr>
      </p:sp>
      <p:sp>
        <p:nvSpPr>
          <p:cNvPr id="443395" name="Rectangle 3">
            <a:extLst>
              <a:ext uri="{FF2B5EF4-FFF2-40B4-BE49-F238E27FC236}">
                <a16:creationId xmlns:a16="http://schemas.microsoft.com/office/drawing/2014/main" id="{59B9E18E-9A25-478B-BB5F-31F1993C905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D64A955-69CF-4318-B2CD-8DDF3507E53F}"/>
              </a:ext>
            </a:extLst>
          </p:cNvPr>
          <p:cNvSpPr>
            <a:spLocks noGrp="1" noChangeArrowheads="1"/>
          </p:cNvSpPr>
          <p:nvPr>
            <p:ph type="sldNum" sz="quarter" idx="5"/>
          </p:nvPr>
        </p:nvSpPr>
        <p:spPr>
          <a:ln/>
        </p:spPr>
        <p:txBody>
          <a:bodyPr/>
          <a:lstStyle/>
          <a:p>
            <a:fld id="{423E61D6-A04A-430D-A55B-4148184C4890}" type="slidenum">
              <a:rPr lang="en-US" altLang="en-US"/>
              <a:pPr/>
              <a:t>47</a:t>
            </a:fld>
            <a:endParaRPr lang="en-US" altLang="en-US"/>
          </a:p>
        </p:txBody>
      </p:sp>
      <p:sp>
        <p:nvSpPr>
          <p:cNvPr id="444418" name="Rectangle 2">
            <a:extLst>
              <a:ext uri="{FF2B5EF4-FFF2-40B4-BE49-F238E27FC236}">
                <a16:creationId xmlns:a16="http://schemas.microsoft.com/office/drawing/2014/main" id="{F709AA25-5D4E-4ACA-B1E1-CBD43027B3C0}"/>
              </a:ext>
            </a:extLst>
          </p:cNvPr>
          <p:cNvSpPr>
            <a:spLocks noRot="1" noChangeArrowheads="1" noTextEdit="1"/>
          </p:cNvSpPr>
          <p:nvPr>
            <p:ph type="sldImg"/>
          </p:nvPr>
        </p:nvSpPr>
        <p:spPr>
          <a:ln/>
        </p:spPr>
      </p:sp>
      <p:sp>
        <p:nvSpPr>
          <p:cNvPr id="444419" name="Rectangle 3">
            <a:extLst>
              <a:ext uri="{FF2B5EF4-FFF2-40B4-BE49-F238E27FC236}">
                <a16:creationId xmlns:a16="http://schemas.microsoft.com/office/drawing/2014/main" id="{09A6DF98-6786-463C-BDAA-C98140E815D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CEBEE41-83EA-4381-84A6-EF833AC5F094}"/>
              </a:ext>
            </a:extLst>
          </p:cNvPr>
          <p:cNvSpPr>
            <a:spLocks noGrp="1" noChangeArrowheads="1"/>
          </p:cNvSpPr>
          <p:nvPr>
            <p:ph type="sldNum" sz="quarter" idx="5"/>
          </p:nvPr>
        </p:nvSpPr>
        <p:spPr>
          <a:ln/>
        </p:spPr>
        <p:txBody>
          <a:bodyPr/>
          <a:lstStyle/>
          <a:p>
            <a:fld id="{5BF97BDA-75F6-4A21-A56D-D71A45EBAACA}" type="slidenum">
              <a:rPr lang="en-US" altLang="en-US"/>
              <a:pPr/>
              <a:t>48</a:t>
            </a:fld>
            <a:endParaRPr lang="en-US" altLang="en-US"/>
          </a:p>
        </p:txBody>
      </p:sp>
      <p:sp>
        <p:nvSpPr>
          <p:cNvPr id="445442" name="Rectangle 2">
            <a:extLst>
              <a:ext uri="{FF2B5EF4-FFF2-40B4-BE49-F238E27FC236}">
                <a16:creationId xmlns:a16="http://schemas.microsoft.com/office/drawing/2014/main" id="{1CF78E88-32F2-4F37-B1F1-564DBF9B36F5}"/>
              </a:ext>
            </a:extLst>
          </p:cNvPr>
          <p:cNvSpPr>
            <a:spLocks noRot="1" noChangeArrowheads="1" noTextEdit="1"/>
          </p:cNvSpPr>
          <p:nvPr>
            <p:ph type="sldImg"/>
          </p:nvPr>
        </p:nvSpPr>
        <p:spPr>
          <a:ln/>
        </p:spPr>
      </p:sp>
      <p:sp>
        <p:nvSpPr>
          <p:cNvPr id="445443" name="Rectangle 3">
            <a:extLst>
              <a:ext uri="{FF2B5EF4-FFF2-40B4-BE49-F238E27FC236}">
                <a16:creationId xmlns:a16="http://schemas.microsoft.com/office/drawing/2014/main" id="{6FCF85BA-8AB3-498C-B2D6-8E7B3C2E158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33FA574-045C-4FA7-925B-A785C26236AE}"/>
              </a:ext>
            </a:extLst>
          </p:cNvPr>
          <p:cNvSpPr>
            <a:spLocks noGrp="1" noChangeArrowheads="1"/>
          </p:cNvSpPr>
          <p:nvPr>
            <p:ph type="sldNum" sz="quarter" idx="5"/>
          </p:nvPr>
        </p:nvSpPr>
        <p:spPr>
          <a:ln/>
        </p:spPr>
        <p:txBody>
          <a:bodyPr/>
          <a:lstStyle/>
          <a:p>
            <a:fld id="{A71D2F9B-6EA2-4CC7-B52D-B7C1FF2BA5AA}" type="slidenum">
              <a:rPr lang="en-US" altLang="en-US"/>
              <a:pPr/>
              <a:t>49</a:t>
            </a:fld>
            <a:endParaRPr lang="en-US" altLang="en-US"/>
          </a:p>
        </p:txBody>
      </p:sp>
      <p:sp>
        <p:nvSpPr>
          <p:cNvPr id="446466" name="Rectangle 2">
            <a:extLst>
              <a:ext uri="{FF2B5EF4-FFF2-40B4-BE49-F238E27FC236}">
                <a16:creationId xmlns:a16="http://schemas.microsoft.com/office/drawing/2014/main" id="{DD108511-7462-4875-A632-65268F788CAC}"/>
              </a:ext>
            </a:extLst>
          </p:cNvPr>
          <p:cNvSpPr>
            <a:spLocks noRot="1" noChangeArrowheads="1" noTextEdit="1"/>
          </p:cNvSpPr>
          <p:nvPr>
            <p:ph type="sldImg"/>
          </p:nvPr>
        </p:nvSpPr>
        <p:spPr>
          <a:ln/>
        </p:spPr>
      </p:sp>
      <p:sp>
        <p:nvSpPr>
          <p:cNvPr id="446467" name="Rectangle 3">
            <a:extLst>
              <a:ext uri="{FF2B5EF4-FFF2-40B4-BE49-F238E27FC236}">
                <a16:creationId xmlns:a16="http://schemas.microsoft.com/office/drawing/2014/main" id="{DD0B87CB-1F17-419B-8160-CB17785668D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F55624D-BAED-42C0-BE37-B846E5CE5962}"/>
              </a:ext>
            </a:extLst>
          </p:cNvPr>
          <p:cNvSpPr>
            <a:spLocks noGrp="1" noChangeArrowheads="1"/>
          </p:cNvSpPr>
          <p:nvPr>
            <p:ph type="sldNum" sz="quarter" idx="5"/>
          </p:nvPr>
        </p:nvSpPr>
        <p:spPr>
          <a:ln/>
        </p:spPr>
        <p:txBody>
          <a:bodyPr/>
          <a:lstStyle/>
          <a:p>
            <a:fld id="{4CF60623-7407-45F4-8447-5F7802384025}" type="slidenum">
              <a:rPr lang="en-US" altLang="en-US"/>
              <a:pPr/>
              <a:t>5</a:t>
            </a:fld>
            <a:endParaRPr lang="en-US" altLang="en-US"/>
          </a:p>
        </p:txBody>
      </p:sp>
      <p:sp>
        <p:nvSpPr>
          <p:cNvPr id="401410" name="Rectangle 2">
            <a:extLst>
              <a:ext uri="{FF2B5EF4-FFF2-40B4-BE49-F238E27FC236}">
                <a16:creationId xmlns:a16="http://schemas.microsoft.com/office/drawing/2014/main" id="{29AED31E-7C4A-4355-9354-0CDDEC9ECD3F}"/>
              </a:ext>
            </a:extLst>
          </p:cNvPr>
          <p:cNvSpPr>
            <a:spLocks noRot="1" noChangeArrowheads="1" noTextEdit="1"/>
          </p:cNvSpPr>
          <p:nvPr>
            <p:ph type="sldImg"/>
          </p:nvPr>
        </p:nvSpPr>
        <p:spPr>
          <a:ln/>
        </p:spPr>
      </p:sp>
      <p:sp>
        <p:nvSpPr>
          <p:cNvPr id="401411" name="Rectangle 3">
            <a:extLst>
              <a:ext uri="{FF2B5EF4-FFF2-40B4-BE49-F238E27FC236}">
                <a16:creationId xmlns:a16="http://schemas.microsoft.com/office/drawing/2014/main" id="{CE11CA97-ECF7-430E-AA0F-5800501C9C3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1FC604A-178A-448E-9039-CF5BFFE573EC}"/>
              </a:ext>
            </a:extLst>
          </p:cNvPr>
          <p:cNvSpPr>
            <a:spLocks noGrp="1" noChangeArrowheads="1"/>
          </p:cNvSpPr>
          <p:nvPr>
            <p:ph type="sldNum" sz="quarter" idx="5"/>
          </p:nvPr>
        </p:nvSpPr>
        <p:spPr>
          <a:ln/>
        </p:spPr>
        <p:txBody>
          <a:bodyPr/>
          <a:lstStyle/>
          <a:p>
            <a:fld id="{B19701FA-3069-4634-AB93-C698E8CCAB55}" type="slidenum">
              <a:rPr lang="en-US" altLang="en-US"/>
              <a:pPr/>
              <a:t>50</a:t>
            </a:fld>
            <a:endParaRPr lang="en-US" altLang="en-US"/>
          </a:p>
        </p:txBody>
      </p:sp>
      <p:sp>
        <p:nvSpPr>
          <p:cNvPr id="447490" name="Rectangle 2">
            <a:extLst>
              <a:ext uri="{FF2B5EF4-FFF2-40B4-BE49-F238E27FC236}">
                <a16:creationId xmlns:a16="http://schemas.microsoft.com/office/drawing/2014/main" id="{50D413A6-D648-4A84-885E-19D1F672409F}"/>
              </a:ext>
            </a:extLst>
          </p:cNvPr>
          <p:cNvSpPr>
            <a:spLocks noRot="1" noChangeArrowheads="1" noTextEdit="1"/>
          </p:cNvSpPr>
          <p:nvPr>
            <p:ph type="sldImg"/>
          </p:nvPr>
        </p:nvSpPr>
        <p:spPr>
          <a:ln/>
        </p:spPr>
      </p:sp>
      <p:sp>
        <p:nvSpPr>
          <p:cNvPr id="447491" name="Rectangle 3">
            <a:extLst>
              <a:ext uri="{FF2B5EF4-FFF2-40B4-BE49-F238E27FC236}">
                <a16:creationId xmlns:a16="http://schemas.microsoft.com/office/drawing/2014/main" id="{43D7B165-3BDC-4E7B-9226-640B603DED6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353D4D7-101E-4679-96AC-468815CE6535}"/>
              </a:ext>
            </a:extLst>
          </p:cNvPr>
          <p:cNvSpPr>
            <a:spLocks noGrp="1" noChangeArrowheads="1"/>
          </p:cNvSpPr>
          <p:nvPr>
            <p:ph type="sldNum" sz="quarter" idx="5"/>
          </p:nvPr>
        </p:nvSpPr>
        <p:spPr>
          <a:ln/>
        </p:spPr>
        <p:txBody>
          <a:bodyPr/>
          <a:lstStyle/>
          <a:p>
            <a:fld id="{73FC33AE-03E9-4BB0-88FD-757814AE4DD6}" type="slidenum">
              <a:rPr lang="en-US" altLang="en-US"/>
              <a:pPr/>
              <a:t>51</a:t>
            </a:fld>
            <a:endParaRPr lang="en-US" altLang="en-US"/>
          </a:p>
        </p:txBody>
      </p:sp>
      <p:sp>
        <p:nvSpPr>
          <p:cNvPr id="448514" name="Rectangle 2">
            <a:extLst>
              <a:ext uri="{FF2B5EF4-FFF2-40B4-BE49-F238E27FC236}">
                <a16:creationId xmlns:a16="http://schemas.microsoft.com/office/drawing/2014/main" id="{DF7779E3-0373-4AB0-96E4-B17E39AC1491}"/>
              </a:ext>
            </a:extLst>
          </p:cNvPr>
          <p:cNvSpPr>
            <a:spLocks noRot="1" noChangeArrowheads="1" noTextEdit="1"/>
          </p:cNvSpPr>
          <p:nvPr>
            <p:ph type="sldImg"/>
          </p:nvPr>
        </p:nvSpPr>
        <p:spPr>
          <a:ln/>
        </p:spPr>
      </p:sp>
      <p:sp>
        <p:nvSpPr>
          <p:cNvPr id="448515" name="Rectangle 3">
            <a:extLst>
              <a:ext uri="{FF2B5EF4-FFF2-40B4-BE49-F238E27FC236}">
                <a16:creationId xmlns:a16="http://schemas.microsoft.com/office/drawing/2014/main" id="{FB19250B-783B-437C-AEFA-11E6B3A5BF5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AC29F24-F98A-4B10-BBE7-BE11129A70EC}"/>
              </a:ext>
            </a:extLst>
          </p:cNvPr>
          <p:cNvSpPr>
            <a:spLocks noGrp="1" noChangeArrowheads="1"/>
          </p:cNvSpPr>
          <p:nvPr>
            <p:ph type="sldNum" sz="quarter" idx="5"/>
          </p:nvPr>
        </p:nvSpPr>
        <p:spPr>
          <a:ln/>
        </p:spPr>
        <p:txBody>
          <a:bodyPr/>
          <a:lstStyle/>
          <a:p>
            <a:fld id="{68DE3666-739F-481D-A13C-024F499E18B0}" type="slidenum">
              <a:rPr lang="en-US" altLang="en-US"/>
              <a:pPr/>
              <a:t>52</a:t>
            </a:fld>
            <a:endParaRPr lang="en-US" altLang="en-US"/>
          </a:p>
        </p:txBody>
      </p:sp>
      <p:sp>
        <p:nvSpPr>
          <p:cNvPr id="449538" name="Rectangle 2">
            <a:extLst>
              <a:ext uri="{FF2B5EF4-FFF2-40B4-BE49-F238E27FC236}">
                <a16:creationId xmlns:a16="http://schemas.microsoft.com/office/drawing/2014/main" id="{7990E2F7-5AD3-4C64-9932-551ADEA69BF9}"/>
              </a:ext>
            </a:extLst>
          </p:cNvPr>
          <p:cNvSpPr>
            <a:spLocks noRot="1" noChangeArrowheads="1" noTextEdit="1"/>
          </p:cNvSpPr>
          <p:nvPr>
            <p:ph type="sldImg"/>
          </p:nvPr>
        </p:nvSpPr>
        <p:spPr>
          <a:ln/>
        </p:spPr>
      </p:sp>
      <p:sp>
        <p:nvSpPr>
          <p:cNvPr id="449539" name="Rectangle 3">
            <a:extLst>
              <a:ext uri="{FF2B5EF4-FFF2-40B4-BE49-F238E27FC236}">
                <a16:creationId xmlns:a16="http://schemas.microsoft.com/office/drawing/2014/main" id="{68657FA0-E4AE-4C39-979A-2C4BA447AED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0EACEBF-D71B-4677-A1BC-4846FB8FFB2C}"/>
              </a:ext>
            </a:extLst>
          </p:cNvPr>
          <p:cNvSpPr>
            <a:spLocks noGrp="1" noChangeArrowheads="1"/>
          </p:cNvSpPr>
          <p:nvPr>
            <p:ph type="sldNum" sz="quarter" idx="5"/>
          </p:nvPr>
        </p:nvSpPr>
        <p:spPr>
          <a:ln/>
        </p:spPr>
        <p:txBody>
          <a:bodyPr/>
          <a:lstStyle/>
          <a:p>
            <a:fld id="{E91F0AEE-4D4E-4F82-B48D-198F92AA0EFB}" type="slidenum">
              <a:rPr lang="en-US" altLang="en-US"/>
              <a:pPr/>
              <a:t>53</a:t>
            </a:fld>
            <a:endParaRPr lang="en-US" altLang="en-US"/>
          </a:p>
        </p:txBody>
      </p:sp>
      <p:sp>
        <p:nvSpPr>
          <p:cNvPr id="450562" name="Rectangle 2">
            <a:extLst>
              <a:ext uri="{FF2B5EF4-FFF2-40B4-BE49-F238E27FC236}">
                <a16:creationId xmlns:a16="http://schemas.microsoft.com/office/drawing/2014/main" id="{B4323356-49C4-440B-ADBB-53A1C9351471}"/>
              </a:ext>
            </a:extLst>
          </p:cNvPr>
          <p:cNvSpPr>
            <a:spLocks noRot="1" noChangeArrowheads="1" noTextEdit="1"/>
          </p:cNvSpPr>
          <p:nvPr>
            <p:ph type="sldImg"/>
          </p:nvPr>
        </p:nvSpPr>
        <p:spPr>
          <a:ln/>
        </p:spPr>
      </p:sp>
      <p:sp>
        <p:nvSpPr>
          <p:cNvPr id="450563" name="Rectangle 3">
            <a:extLst>
              <a:ext uri="{FF2B5EF4-FFF2-40B4-BE49-F238E27FC236}">
                <a16:creationId xmlns:a16="http://schemas.microsoft.com/office/drawing/2014/main" id="{14426217-16EE-4429-B810-F1A0A574021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7B842C5-E2AB-4275-9F70-9428D2DBB0FA}"/>
              </a:ext>
            </a:extLst>
          </p:cNvPr>
          <p:cNvSpPr>
            <a:spLocks noGrp="1" noChangeArrowheads="1"/>
          </p:cNvSpPr>
          <p:nvPr>
            <p:ph type="sldNum" sz="quarter" idx="5"/>
          </p:nvPr>
        </p:nvSpPr>
        <p:spPr>
          <a:ln/>
        </p:spPr>
        <p:txBody>
          <a:bodyPr/>
          <a:lstStyle/>
          <a:p>
            <a:fld id="{72FDA836-F497-43F9-8CDE-0C57DA50F450}" type="slidenum">
              <a:rPr lang="en-US" altLang="en-US"/>
              <a:pPr/>
              <a:t>54</a:t>
            </a:fld>
            <a:endParaRPr lang="en-US" altLang="en-US"/>
          </a:p>
        </p:txBody>
      </p:sp>
      <p:sp>
        <p:nvSpPr>
          <p:cNvPr id="451586" name="Rectangle 2">
            <a:extLst>
              <a:ext uri="{FF2B5EF4-FFF2-40B4-BE49-F238E27FC236}">
                <a16:creationId xmlns:a16="http://schemas.microsoft.com/office/drawing/2014/main" id="{CCC8AE90-80DF-49F0-B739-0A89B5D56F0D}"/>
              </a:ext>
            </a:extLst>
          </p:cNvPr>
          <p:cNvSpPr>
            <a:spLocks noRot="1" noChangeArrowheads="1" noTextEdit="1"/>
          </p:cNvSpPr>
          <p:nvPr>
            <p:ph type="sldImg"/>
          </p:nvPr>
        </p:nvSpPr>
        <p:spPr>
          <a:ln/>
        </p:spPr>
      </p:sp>
      <p:sp>
        <p:nvSpPr>
          <p:cNvPr id="451587" name="Rectangle 3">
            <a:extLst>
              <a:ext uri="{FF2B5EF4-FFF2-40B4-BE49-F238E27FC236}">
                <a16:creationId xmlns:a16="http://schemas.microsoft.com/office/drawing/2014/main" id="{544A03E7-ACF4-4CAD-8AC7-72943F8220C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32C73AD-76B9-4CAE-9AFA-A59A53C59910}"/>
              </a:ext>
            </a:extLst>
          </p:cNvPr>
          <p:cNvSpPr>
            <a:spLocks noGrp="1" noChangeArrowheads="1"/>
          </p:cNvSpPr>
          <p:nvPr>
            <p:ph type="sldNum" sz="quarter" idx="5"/>
          </p:nvPr>
        </p:nvSpPr>
        <p:spPr>
          <a:ln/>
        </p:spPr>
        <p:txBody>
          <a:bodyPr/>
          <a:lstStyle/>
          <a:p>
            <a:fld id="{B3F5163A-F34D-4E7C-A06D-3A5F1086FB0E}" type="slidenum">
              <a:rPr lang="en-US" altLang="en-US"/>
              <a:pPr/>
              <a:t>55</a:t>
            </a:fld>
            <a:endParaRPr lang="en-US" altLang="en-US"/>
          </a:p>
        </p:txBody>
      </p:sp>
      <p:sp>
        <p:nvSpPr>
          <p:cNvPr id="452610" name="Rectangle 2">
            <a:extLst>
              <a:ext uri="{FF2B5EF4-FFF2-40B4-BE49-F238E27FC236}">
                <a16:creationId xmlns:a16="http://schemas.microsoft.com/office/drawing/2014/main" id="{9E12D668-F1A0-49FB-A4AF-5BC665980922}"/>
              </a:ext>
            </a:extLst>
          </p:cNvPr>
          <p:cNvSpPr>
            <a:spLocks noRot="1" noChangeArrowheads="1" noTextEdit="1"/>
          </p:cNvSpPr>
          <p:nvPr>
            <p:ph type="sldImg"/>
          </p:nvPr>
        </p:nvSpPr>
        <p:spPr>
          <a:ln/>
        </p:spPr>
      </p:sp>
      <p:sp>
        <p:nvSpPr>
          <p:cNvPr id="452611" name="Rectangle 3">
            <a:extLst>
              <a:ext uri="{FF2B5EF4-FFF2-40B4-BE49-F238E27FC236}">
                <a16:creationId xmlns:a16="http://schemas.microsoft.com/office/drawing/2014/main" id="{93938A92-039C-48B9-930C-633F534B9CA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2261340-D447-430C-A474-B6FF26243F3A}"/>
              </a:ext>
            </a:extLst>
          </p:cNvPr>
          <p:cNvSpPr>
            <a:spLocks noGrp="1" noChangeArrowheads="1"/>
          </p:cNvSpPr>
          <p:nvPr>
            <p:ph type="sldNum" sz="quarter" idx="5"/>
          </p:nvPr>
        </p:nvSpPr>
        <p:spPr>
          <a:ln/>
        </p:spPr>
        <p:txBody>
          <a:bodyPr/>
          <a:lstStyle/>
          <a:p>
            <a:fld id="{D076DA23-4CE0-4A05-8B28-4FAE241921A5}" type="slidenum">
              <a:rPr lang="en-US" altLang="en-US"/>
              <a:pPr/>
              <a:t>56</a:t>
            </a:fld>
            <a:endParaRPr lang="en-US" altLang="en-US"/>
          </a:p>
        </p:txBody>
      </p:sp>
      <p:sp>
        <p:nvSpPr>
          <p:cNvPr id="453634" name="Rectangle 2">
            <a:extLst>
              <a:ext uri="{FF2B5EF4-FFF2-40B4-BE49-F238E27FC236}">
                <a16:creationId xmlns:a16="http://schemas.microsoft.com/office/drawing/2014/main" id="{ACB2DE82-1E91-46C2-A17E-EA115216A532}"/>
              </a:ext>
            </a:extLst>
          </p:cNvPr>
          <p:cNvSpPr>
            <a:spLocks noRot="1" noChangeArrowheads="1" noTextEdit="1"/>
          </p:cNvSpPr>
          <p:nvPr>
            <p:ph type="sldImg"/>
          </p:nvPr>
        </p:nvSpPr>
        <p:spPr>
          <a:ln/>
        </p:spPr>
      </p:sp>
      <p:sp>
        <p:nvSpPr>
          <p:cNvPr id="453635" name="Rectangle 3">
            <a:extLst>
              <a:ext uri="{FF2B5EF4-FFF2-40B4-BE49-F238E27FC236}">
                <a16:creationId xmlns:a16="http://schemas.microsoft.com/office/drawing/2014/main" id="{C44B04B5-149E-4270-B9BF-1E258D0F7CF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C6A7281-606F-4D50-82C6-34BD9B9CF1A3}"/>
              </a:ext>
            </a:extLst>
          </p:cNvPr>
          <p:cNvSpPr>
            <a:spLocks noGrp="1" noChangeArrowheads="1"/>
          </p:cNvSpPr>
          <p:nvPr>
            <p:ph type="sldNum" sz="quarter" idx="5"/>
          </p:nvPr>
        </p:nvSpPr>
        <p:spPr>
          <a:ln/>
        </p:spPr>
        <p:txBody>
          <a:bodyPr/>
          <a:lstStyle/>
          <a:p>
            <a:fld id="{D885AD7C-E1F7-4D1B-916E-F8158A9256DC}" type="slidenum">
              <a:rPr lang="en-US" altLang="en-US"/>
              <a:pPr/>
              <a:t>57</a:t>
            </a:fld>
            <a:endParaRPr lang="en-US" altLang="en-US"/>
          </a:p>
        </p:txBody>
      </p:sp>
      <p:sp>
        <p:nvSpPr>
          <p:cNvPr id="454658" name="Rectangle 2">
            <a:extLst>
              <a:ext uri="{FF2B5EF4-FFF2-40B4-BE49-F238E27FC236}">
                <a16:creationId xmlns:a16="http://schemas.microsoft.com/office/drawing/2014/main" id="{5BEDF035-2DDA-433E-AD47-F1AAAB96820D}"/>
              </a:ext>
            </a:extLst>
          </p:cNvPr>
          <p:cNvSpPr>
            <a:spLocks noRot="1" noChangeArrowheads="1" noTextEdit="1"/>
          </p:cNvSpPr>
          <p:nvPr>
            <p:ph type="sldImg"/>
          </p:nvPr>
        </p:nvSpPr>
        <p:spPr>
          <a:ln/>
        </p:spPr>
      </p:sp>
      <p:sp>
        <p:nvSpPr>
          <p:cNvPr id="454659" name="Rectangle 3">
            <a:extLst>
              <a:ext uri="{FF2B5EF4-FFF2-40B4-BE49-F238E27FC236}">
                <a16:creationId xmlns:a16="http://schemas.microsoft.com/office/drawing/2014/main" id="{8F3FA409-F54C-4349-88AB-B3A885F8695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A4B95D8-B469-4D7B-A8BB-687D3DCF1CAA}"/>
              </a:ext>
            </a:extLst>
          </p:cNvPr>
          <p:cNvSpPr>
            <a:spLocks noGrp="1" noChangeArrowheads="1"/>
          </p:cNvSpPr>
          <p:nvPr>
            <p:ph type="sldNum" sz="quarter" idx="5"/>
          </p:nvPr>
        </p:nvSpPr>
        <p:spPr>
          <a:ln/>
        </p:spPr>
        <p:txBody>
          <a:bodyPr/>
          <a:lstStyle/>
          <a:p>
            <a:fld id="{CB904EF2-9103-46C0-9D9C-7D196B1A489F}" type="slidenum">
              <a:rPr lang="en-US" altLang="en-US"/>
              <a:pPr/>
              <a:t>58</a:t>
            </a:fld>
            <a:endParaRPr lang="en-US" altLang="en-US"/>
          </a:p>
        </p:txBody>
      </p:sp>
      <p:sp>
        <p:nvSpPr>
          <p:cNvPr id="455682" name="Rectangle 2">
            <a:extLst>
              <a:ext uri="{FF2B5EF4-FFF2-40B4-BE49-F238E27FC236}">
                <a16:creationId xmlns:a16="http://schemas.microsoft.com/office/drawing/2014/main" id="{6DE97DF7-4DAF-44FF-8043-091DF2CAF658}"/>
              </a:ext>
            </a:extLst>
          </p:cNvPr>
          <p:cNvSpPr>
            <a:spLocks noRot="1" noChangeArrowheads="1" noTextEdit="1"/>
          </p:cNvSpPr>
          <p:nvPr>
            <p:ph type="sldImg"/>
          </p:nvPr>
        </p:nvSpPr>
        <p:spPr>
          <a:ln/>
        </p:spPr>
      </p:sp>
      <p:sp>
        <p:nvSpPr>
          <p:cNvPr id="455683" name="Rectangle 3">
            <a:extLst>
              <a:ext uri="{FF2B5EF4-FFF2-40B4-BE49-F238E27FC236}">
                <a16:creationId xmlns:a16="http://schemas.microsoft.com/office/drawing/2014/main" id="{93B0AC6E-8DC5-4F18-A88D-985B586357E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D567A28-95A9-4EB6-8EF7-257EB61B0B1D}"/>
              </a:ext>
            </a:extLst>
          </p:cNvPr>
          <p:cNvSpPr>
            <a:spLocks noGrp="1" noChangeArrowheads="1"/>
          </p:cNvSpPr>
          <p:nvPr>
            <p:ph type="sldNum" sz="quarter" idx="5"/>
          </p:nvPr>
        </p:nvSpPr>
        <p:spPr>
          <a:ln/>
        </p:spPr>
        <p:txBody>
          <a:bodyPr/>
          <a:lstStyle/>
          <a:p>
            <a:fld id="{AEC72FF4-93FD-48D6-B9A2-FA2960256376}" type="slidenum">
              <a:rPr lang="en-US" altLang="en-US"/>
              <a:pPr/>
              <a:t>59</a:t>
            </a:fld>
            <a:endParaRPr lang="en-US" altLang="en-US"/>
          </a:p>
        </p:txBody>
      </p:sp>
      <p:sp>
        <p:nvSpPr>
          <p:cNvPr id="456706" name="Rectangle 2">
            <a:extLst>
              <a:ext uri="{FF2B5EF4-FFF2-40B4-BE49-F238E27FC236}">
                <a16:creationId xmlns:a16="http://schemas.microsoft.com/office/drawing/2014/main" id="{3BC09BDD-9BBF-46BE-9621-7A849BF25954}"/>
              </a:ext>
            </a:extLst>
          </p:cNvPr>
          <p:cNvSpPr>
            <a:spLocks noRot="1" noChangeArrowheads="1" noTextEdit="1"/>
          </p:cNvSpPr>
          <p:nvPr>
            <p:ph type="sldImg"/>
          </p:nvPr>
        </p:nvSpPr>
        <p:spPr>
          <a:ln/>
        </p:spPr>
      </p:sp>
      <p:sp>
        <p:nvSpPr>
          <p:cNvPr id="456707" name="Rectangle 3">
            <a:extLst>
              <a:ext uri="{FF2B5EF4-FFF2-40B4-BE49-F238E27FC236}">
                <a16:creationId xmlns:a16="http://schemas.microsoft.com/office/drawing/2014/main" id="{37B3DD75-6286-4C67-AB76-C1231D4F565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5A0D951-AE12-4C90-AFC1-51B0513DF717}"/>
              </a:ext>
            </a:extLst>
          </p:cNvPr>
          <p:cNvSpPr>
            <a:spLocks noGrp="1" noChangeArrowheads="1"/>
          </p:cNvSpPr>
          <p:nvPr>
            <p:ph type="sldNum" sz="quarter" idx="5"/>
          </p:nvPr>
        </p:nvSpPr>
        <p:spPr>
          <a:ln/>
        </p:spPr>
        <p:txBody>
          <a:bodyPr/>
          <a:lstStyle/>
          <a:p>
            <a:fld id="{8C311F05-627C-4BB8-A9D4-FADD90E42F63}" type="slidenum">
              <a:rPr lang="en-US" altLang="en-US"/>
              <a:pPr/>
              <a:t>6</a:t>
            </a:fld>
            <a:endParaRPr lang="en-US" altLang="en-US"/>
          </a:p>
        </p:txBody>
      </p:sp>
      <p:sp>
        <p:nvSpPr>
          <p:cNvPr id="402434" name="Rectangle 2">
            <a:extLst>
              <a:ext uri="{FF2B5EF4-FFF2-40B4-BE49-F238E27FC236}">
                <a16:creationId xmlns:a16="http://schemas.microsoft.com/office/drawing/2014/main" id="{2A5D589E-EB78-46F6-9D3F-56488C0798F7}"/>
              </a:ext>
            </a:extLst>
          </p:cNvPr>
          <p:cNvSpPr>
            <a:spLocks noRot="1" noChangeArrowheads="1" noTextEdit="1"/>
          </p:cNvSpPr>
          <p:nvPr>
            <p:ph type="sldImg"/>
          </p:nvPr>
        </p:nvSpPr>
        <p:spPr>
          <a:ln/>
        </p:spPr>
      </p:sp>
      <p:sp>
        <p:nvSpPr>
          <p:cNvPr id="402435" name="Rectangle 3">
            <a:extLst>
              <a:ext uri="{FF2B5EF4-FFF2-40B4-BE49-F238E27FC236}">
                <a16:creationId xmlns:a16="http://schemas.microsoft.com/office/drawing/2014/main" id="{87548E54-CB54-47FF-B6CB-841858D2A19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A6428A6-65CE-49D1-9BC6-DA028E9B616B}"/>
              </a:ext>
            </a:extLst>
          </p:cNvPr>
          <p:cNvSpPr>
            <a:spLocks noGrp="1" noChangeArrowheads="1"/>
          </p:cNvSpPr>
          <p:nvPr>
            <p:ph type="sldNum" sz="quarter" idx="5"/>
          </p:nvPr>
        </p:nvSpPr>
        <p:spPr>
          <a:ln/>
        </p:spPr>
        <p:txBody>
          <a:bodyPr/>
          <a:lstStyle/>
          <a:p>
            <a:fld id="{AB2495C3-791C-4714-A8C3-55652307AB89}" type="slidenum">
              <a:rPr lang="en-US" altLang="en-US"/>
              <a:pPr/>
              <a:t>60</a:t>
            </a:fld>
            <a:endParaRPr lang="en-US" altLang="en-US"/>
          </a:p>
        </p:txBody>
      </p:sp>
      <p:sp>
        <p:nvSpPr>
          <p:cNvPr id="457730" name="Rectangle 2">
            <a:extLst>
              <a:ext uri="{FF2B5EF4-FFF2-40B4-BE49-F238E27FC236}">
                <a16:creationId xmlns:a16="http://schemas.microsoft.com/office/drawing/2014/main" id="{452DD070-1526-483A-8BBB-402219789EB1}"/>
              </a:ext>
            </a:extLst>
          </p:cNvPr>
          <p:cNvSpPr>
            <a:spLocks noRot="1" noChangeArrowheads="1" noTextEdit="1"/>
          </p:cNvSpPr>
          <p:nvPr>
            <p:ph type="sldImg"/>
          </p:nvPr>
        </p:nvSpPr>
        <p:spPr>
          <a:ln/>
        </p:spPr>
      </p:sp>
      <p:sp>
        <p:nvSpPr>
          <p:cNvPr id="457731" name="Rectangle 3">
            <a:extLst>
              <a:ext uri="{FF2B5EF4-FFF2-40B4-BE49-F238E27FC236}">
                <a16:creationId xmlns:a16="http://schemas.microsoft.com/office/drawing/2014/main" id="{252AFE0D-0840-4F74-91F3-17AE5C59E1D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6A7D43B-68E5-4301-9A7E-315BA3217426}"/>
              </a:ext>
            </a:extLst>
          </p:cNvPr>
          <p:cNvSpPr>
            <a:spLocks noGrp="1" noChangeArrowheads="1"/>
          </p:cNvSpPr>
          <p:nvPr>
            <p:ph type="sldNum" sz="quarter" idx="5"/>
          </p:nvPr>
        </p:nvSpPr>
        <p:spPr>
          <a:ln/>
        </p:spPr>
        <p:txBody>
          <a:bodyPr/>
          <a:lstStyle/>
          <a:p>
            <a:fld id="{ADCD149E-14A0-48AA-810D-1969D0AF8489}" type="slidenum">
              <a:rPr lang="en-US" altLang="en-US"/>
              <a:pPr/>
              <a:t>61</a:t>
            </a:fld>
            <a:endParaRPr lang="en-US" altLang="en-US"/>
          </a:p>
        </p:txBody>
      </p:sp>
      <p:sp>
        <p:nvSpPr>
          <p:cNvPr id="458754" name="Rectangle 2">
            <a:extLst>
              <a:ext uri="{FF2B5EF4-FFF2-40B4-BE49-F238E27FC236}">
                <a16:creationId xmlns:a16="http://schemas.microsoft.com/office/drawing/2014/main" id="{3E740C9F-FCA6-42E9-8055-AAF8D64781FB}"/>
              </a:ext>
            </a:extLst>
          </p:cNvPr>
          <p:cNvSpPr>
            <a:spLocks noRot="1" noChangeArrowheads="1" noTextEdit="1"/>
          </p:cNvSpPr>
          <p:nvPr>
            <p:ph type="sldImg"/>
          </p:nvPr>
        </p:nvSpPr>
        <p:spPr>
          <a:ln/>
        </p:spPr>
      </p:sp>
      <p:sp>
        <p:nvSpPr>
          <p:cNvPr id="458755" name="Rectangle 3">
            <a:extLst>
              <a:ext uri="{FF2B5EF4-FFF2-40B4-BE49-F238E27FC236}">
                <a16:creationId xmlns:a16="http://schemas.microsoft.com/office/drawing/2014/main" id="{7D49FBF4-9FBB-433A-B48A-DC8E2F3D0D0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B5A84C6-943B-48C5-838D-445F627CBCA5}"/>
              </a:ext>
            </a:extLst>
          </p:cNvPr>
          <p:cNvSpPr>
            <a:spLocks noGrp="1" noChangeArrowheads="1"/>
          </p:cNvSpPr>
          <p:nvPr>
            <p:ph type="sldNum" sz="quarter" idx="5"/>
          </p:nvPr>
        </p:nvSpPr>
        <p:spPr>
          <a:ln/>
        </p:spPr>
        <p:txBody>
          <a:bodyPr/>
          <a:lstStyle/>
          <a:p>
            <a:fld id="{DBBC491F-466B-4982-90E5-1CA705A89D25}" type="slidenum">
              <a:rPr lang="en-US" altLang="en-US"/>
              <a:pPr/>
              <a:t>62</a:t>
            </a:fld>
            <a:endParaRPr lang="en-US" altLang="en-US"/>
          </a:p>
        </p:txBody>
      </p:sp>
      <p:sp>
        <p:nvSpPr>
          <p:cNvPr id="459778" name="Rectangle 2">
            <a:extLst>
              <a:ext uri="{FF2B5EF4-FFF2-40B4-BE49-F238E27FC236}">
                <a16:creationId xmlns:a16="http://schemas.microsoft.com/office/drawing/2014/main" id="{F7D29E75-9551-44CD-933C-E5255ABE9D96}"/>
              </a:ext>
            </a:extLst>
          </p:cNvPr>
          <p:cNvSpPr>
            <a:spLocks noRot="1" noChangeArrowheads="1" noTextEdit="1"/>
          </p:cNvSpPr>
          <p:nvPr>
            <p:ph type="sldImg"/>
          </p:nvPr>
        </p:nvSpPr>
        <p:spPr>
          <a:ln/>
        </p:spPr>
      </p:sp>
      <p:sp>
        <p:nvSpPr>
          <p:cNvPr id="459779" name="Rectangle 3">
            <a:extLst>
              <a:ext uri="{FF2B5EF4-FFF2-40B4-BE49-F238E27FC236}">
                <a16:creationId xmlns:a16="http://schemas.microsoft.com/office/drawing/2014/main" id="{5CF2C6F4-5F8D-43D3-8811-669661B1E60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AC54E56-3C7F-4B97-89C4-AA0697268D64}"/>
              </a:ext>
            </a:extLst>
          </p:cNvPr>
          <p:cNvSpPr>
            <a:spLocks noGrp="1" noChangeArrowheads="1"/>
          </p:cNvSpPr>
          <p:nvPr>
            <p:ph type="sldNum" sz="quarter" idx="5"/>
          </p:nvPr>
        </p:nvSpPr>
        <p:spPr>
          <a:ln/>
        </p:spPr>
        <p:txBody>
          <a:bodyPr/>
          <a:lstStyle/>
          <a:p>
            <a:fld id="{A03CF78B-6B00-4DC9-A5E8-1AC1DE327817}" type="slidenum">
              <a:rPr lang="en-US" altLang="en-US"/>
              <a:pPr/>
              <a:t>63</a:t>
            </a:fld>
            <a:endParaRPr lang="en-US" altLang="en-US"/>
          </a:p>
        </p:txBody>
      </p:sp>
      <p:sp>
        <p:nvSpPr>
          <p:cNvPr id="460802" name="Rectangle 2">
            <a:extLst>
              <a:ext uri="{FF2B5EF4-FFF2-40B4-BE49-F238E27FC236}">
                <a16:creationId xmlns:a16="http://schemas.microsoft.com/office/drawing/2014/main" id="{5B8B8230-62D5-4E41-9E15-BCB2D0DFCE8D}"/>
              </a:ext>
            </a:extLst>
          </p:cNvPr>
          <p:cNvSpPr>
            <a:spLocks noRot="1" noChangeArrowheads="1" noTextEdit="1"/>
          </p:cNvSpPr>
          <p:nvPr>
            <p:ph type="sldImg"/>
          </p:nvPr>
        </p:nvSpPr>
        <p:spPr>
          <a:ln/>
        </p:spPr>
      </p:sp>
      <p:sp>
        <p:nvSpPr>
          <p:cNvPr id="460803" name="Rectangle 3">
            <a:extLst>
              <a:ext uri="{FF2B5EF4-FFF2-40B4-BE49-F238E27FC236}">
                <a16:creationId xmlns:a16="http://schemas.microsoft.com/office/drawing/2014/main" id="{8BC60422-A5C6-4C3E-9E83-A4EDF31E32E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B86B239-0E13-4343-A26C-ECA0421521EC}"/>
              </a:ext>
            </a:extLst>
          </p:cNvPr>
          <p:cNvSpPr>
            <a:spLocks noGrp="1" noChangeArrowheads="1"/>
          </p:cNvSpPr>
          <p:nvPr>
            <p:ph type="sldNum" sz="quarter" idx="5"/>
          </p:nvPr>
        </p:nvSpPr>
        <p:spPr>
          <a:ln/>
        </p:spPr>
        <p:txBody>
          <a:bodyPr/>
          <a:lstStyle/>
          <a:p>
            <a:fld id="{4C1C38E3-57C3-4A46-A3F7-1918272C98C5}" type="slidenum">
              <a:rPr lang="en-US" altLang="en-US"/>
              <a:pPr/>
              <a:t>64</a:t>
            </a:fld>
            <a:endParaRPr lang="en-US" altLang="en-US"/>
          </a:p>
        </p:txBody>
      </p:sp>
      <p:sp>
        <p:nvSpPr>
          <p:cNvPr id="461826" name="Rectangle 2">
            <a:extLst>
              <a:ext uri="{FF2B5EF4-FFF2-40B4-BE49-F238E27FC236}">
                <a16:creationId xmlns:a16="http://schemas.microsoft.com/office/drawing/2014/main" id="{85345FC3-F8EC-47E9-8090-40ACDF081DD3}"/>
              </a:ext>
            </a:extLst>
          </p:cNvPr>
          <p:cNvSpPr>
            <a:spLocks noRot="1" noChangeArrowheads="1" noTextEdit="1"/>
          </p:cNvSpPr>
          <p:nvPr>
            <p:ph type="sldImg"/>
          </p:nvPr>
        </p:nvSpPr>
        <p:spPr>
          <a:ln/>
        </p:spPr>
      </p:sp>
      <p:sp>
        <p:nvSpPr>
          <p:cNvPr id="461827" name="Rectangle 3">
            <a:extLst>
              <a:ext uri="{FF2B5EF4-FFF2-40B4-BE49-F238E27FC236}">
                <a16:creationId xmlns:a16="http://schemas.microsoft.com/office/drawing/2014/main" id="{DFEEA6B2-2343-4617-9D4A-771D42333B0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5A61435-9FCD-4DEE-ABC5-9E0C8C4A7C8E}"/>
              </a:ext>
            </a:extLst>
          </p:cNvPr>
          <p:cNvSpPr>
            <a:spLocks noGrp="1" noChangeArrowheads="1"/>
          </p:cNvSpPr>
          <p:nvPr>
            <p:ph type="sldNum" sz="quarter" idx="5"/>
          </p:nvPr>
        </p:nvSpPr>
        <p:spPr>
          <a:ln/>
        </p:spPr>
        <p:txBody>
          <a:bodyPr/>
          <a:lstStyle/>
          <a:p>
            <a:fld id="{E714341A-AEAD-45B5-A2CF-57755EF080ED}" type="slidenum">
              <a:rPr lang="en-US" altLang="en-US"/>
              <a:pPr/>
              <a:t>65</a:t>
            </a:fld>
            <a:endParaRPr lang="en-US" altLang="en-US"/>
          </a:p>
        </p:txBody>
      </p:sp>
      <p:sp>
        <p:nvSpPr>
          <p:cNvPr id="462850" name="Rectangle 2">
            <a:extLst>
              <a:ext uri="{FF2B5EF4-FFF2-40B4-BE49-F238E27FC236}">
                <a16:creationId xmlns:a16="http://schemas.microsoft.com/office/drawing/2014/main" id="{A5FE8A41-C69C-43AF-AE5C-7EDAB89E5E7B}"/>
              </a:ext>
            </a:extLst>
          </p:cNvPr>
          <p:cNvSpPr>
            <a:spLocks noRot="1" noChangeArrowheads="1" noTextEdit="1"/>
          </p:cNvSpPr>
          <p:nvPr>
            <p:ph type="sldImg"/>
          </p:nvPr>
        </p:nvSpPr>
        <p:spPr>
          <a:ln/>
        </p:spPr>
      </p:sp>
      <p:sp>
        <p:nvSpPr>
          <p:cNvPr id="462851" name="Rectangle 3">
            <a:extLst>
              <a:ext uri="{FF2B5EF4-FFF2-40B4-BE49-F238E27FC236}">
                <a16:creationId xmlns:a16="http://schemas.microsoft.com/office/drawing/2014/main" id="{DBC54B8C-1B88-4180-AE48-54E1BF76D07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773FF62-1AF2-4763-B14E-9C62FA88806D}"/>
              </a:ext>
            </a:extLst>
          </p:cNvPr>
          <p:cNvSpPr>
            <a:spLocks noGrp="1" noChangeArrowheads="1"/>
          </p:cNvSpPr>
          <p:nvPr>
            <p:ph type="sldNum" sz="quarter" idx="5"/>
          </p:nvPr>
        </p:nvSpPr>
        <p:spPr>
          <a:ln/>
        </p:spPr>
        <p:txBody>
          <a:bodyPr/>
          <a:lstStyle/>
          <a:p>
            <a:fld id="{96726CDB-DDCA-465B-8091-66F05DC478E7}" type="slidenum">
              <a:rPr lang="en-US" altLang="en-US"/>
              <a:pPr/>
              <a:t>66</a:t>
            </a:fld>
            <a:endParaRPr lang="en-US" altLang="en-US"/>
          </a:p>
        </p:txBody>
      </p:sp>
      <p:sp>
        <p:nvSpPr>
          <p:cNvPr id="463874" name="Rectangle 2">
            <a:extLst>
              <a:ext uri="{FF2B5EF4-FFF2-40B4-BE49-F238E27FC236}">
                <a16:creationId xmlns:a16="http://schemas.microsoft.com/office/drawing/2014/main" id="{D31DEED9-247F-4689-A20B-155F22CA3AF4}"/>
              </a:ext>
            </a:extLst>
          </p:cNvPr>
          <p:cNvSpPr>
            <a:spLocks noRot="1" noChangeArrowheads="1" noTextEdit="1"/>
          </p:cNvSpPr>
          <p:nvPr>
            <p:ph type="sldImg"/>
          </p:nvPr>
        </p:nvSpPr>
        <p:spPr>
          <a:ln/>
        </p:spPr>
      </p:sp>
      <p:sp>
        <p:nvSpPr>
          <p:cNvPr id="463875" name="Rectangle 3">
            <a:extLst>
              <a:ext uri="{FF2B5EF4-FFF2-40B4-BE49-F238E27FC236}">
                <a16:creationId xmlns:a16="http://schemas.microsoft.com/office/drawing/2014/main" id="{B2A31299-42C2-4FE2-9F35-649DEB5982D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5A30669-C88D-4DC9-BC03-8B9BDD765C2E}"/>
              </a:ext>
            </a:extLst>
          </p:cNvPr>
          <p:cNvSpPr>
            <a:spLocks noGrp="1" noChangeArrowheads="1"/>
          </p:cNvSpPr>
          <p:nvPr>
            <p:ph type="sldNum" sz="quarter" idx="5"/>
          </p:nvPr>
        </p:nvSpPr>
        <p:spPr>
          <a:ln/>
        </p:spPr>
        <p:txBody>
          <a:bodyPr/>
          <a:lstStyle/>
          <a:p>
            <a:fld id="{5A9C7608-A321-40A9-A4B3-9A573029F6F1}" type="slidenum">
              <a:rPr lang="en-US" altLang="en-US"/>
              <a:pPr/>
              <a:t>67</a:t>
            </a:fld>
            <a:endParaRPr lang="en-US" altLang="en-US"/>
          </a:p>
        </p:txBody>
      </p:sp>
      <p:sp>
        <p:nvSpPr>
          <p:cNvPr id="464898" name="Rectangle 2">
            <a:extLst>
              <a:ext uri="{FF2B5EF4-FFF2-40B4-BE49-F238E27FC236}">
                <a16:creationId xmlns:a16="http://schemas.microsoft.com/office/drawing/2014/main" id="{EF9D3656-8218-4854-B8A6-537B03F23CD1}"/>
              </a:ext>
            </a:extLst>
          </p:cNvPr>
          <p:cNvSpPr>
            <a:spLocks noRot="1" noChangeArrowheads="1" noTextEdit="1"/>
          </p:cNvSpPr>
          <p:nvPr>
            <p:ph type="sldImg"/>
          </p:nvPr>
        </p:nvSpPr>
        <p:spPr>
          <a:ln/>
        </p:spPr>
      </p:sp>
      <p:sp>
        <p:nvSpPr>
          <p:cNvPr id="464899" name="Rectangle 3">
            <a:extLst>
              <a:ext uri="{FF2B5EF4-FFF2-40B4-BE49-F238E27FC236}">
                <a16:creationId xmlns:a16="http://schemas.microsoft.com/office/drawing/2014/main" id="{DDDBA2C1-3A51-4B7C-8329-68FA608A44A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C059A4F-8283-469C-B44F-23F060718939}"/>
              </a:ext>
            </a:extLst>
          </p:cNvPr>
          <p:cNvSpPr>
            <a:spLocks noGrp="1" noChangeArrowheads="1"/>
          </p:cNvSpPr>
          <p:nvPr>
            <p:ph type="sldNum" sz="quarter" idx="5"/>
          </p:nvPr>
        </p:nvSpPr>
        <p:spPr>
          <a:ln/>
        </p:spPr>
        <p:txBody>
          <a:bodyPr/>
          <a:lstStyle/>
          <a:p>
            <a:fld id="{69A8ADBC-369C-4E57-9A48-9CD8CC7533CF}" type="slidenum">
              <a:rPr lang="en-US" altLang="en-US"/>
              <a:pPr/>
              <a:t>68</a:t>
            </a:fld>
            <a:endParaRPr lang="en-US" altLang="en-US"/>
          </a:p>
        </p:txBody>
      </p:sp>
      <p:sp>
        <p:nvSpPr>
          <p:cNvPr id="465922" name="Rectangle 2">
            <a:extLst>
              <a:ext uri="{FF2B5EF4-FFF2-40B4-BE49-F238E27FC236}">
                <a16:creationId xmlns:a16="http://schemas.microsoft.com/office/drawing/2014/main" id="{85B879C1-D7FD-482F-9D30-EB36D68E7E1D}"/>
              </a:ext>
            </a:extLst>
          </p:cNvPr>
          <p:cNvSpPr>
            <a:spLocks noRot="1" noChangeArrowheads="1" noTextEdit="1"/>
          </p:cNvSpPr>
          <p:nvPr>
            <p:ph type="sldImg"/>
          </p:nvPr>
        </p:nvSpPr>
        <p:spPr>
          <a:ln/>
        </p:spPr>
      </p:sp>
      <p:sp>
        <p:nvSpPr>
          <p:cNvPr id="465923" name="Rectangle 3">
            <a:extLst>
              <a:ext uri="{FF2B5EF4-FFF2-40B4-BE49-F238E27FC236}">
                <a16:creationId xmlns:a16="http://schemas.microsoft.com/office/drawing/2014/main" id="{1608B4BE-E2B8-497F-BE2C-8C4CC7AF9DB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46B537F-1C40-4F6F-9295-2D67933B0A46}"/>
              </a:ext>
            </a:extLst>
          </p:cNvPr>
          <p:cNvSpPr>
            <a:spLocks noGrp="1" noChangeArrowheads="1"/>
          </p:cNvSpPr>
          <p:nvPr>
            <p:ph type="sldNum" sz="quarter" idx="5"/>
          </p:nvPr>
        </p:nvSpPr>
        <p:spPr>
          <a:ln/>
        </p:spPr>
        <p:txBody>
          <a:bodyPr/>
          <a:lstStyle/>
          <a:p>
            <a:fld id="{67EBDC04-5886-4582-BDED-F94CA1BF1786}" type="slidenum">
              <a:rPr lang="en-US" altLang="en-US"/>
              <a:pPr/>
              <a:t>69</a:t>
            </a:fld>
            <a:endParaRPr lang="en-US" altLang="en-US"/>
          </a:p>
        </p:txBody>
      </p:sp>
      <p:sp>
        <p:nvSpPr>
          <p:cNvPr id="466946" name="Rectangle 2">
            <a:extLst>
              <a:ext uri="{FF2B5EF4-FFF2-40B4-BE49-F238E27FC236}">
                <a16:creationId xmlns:a16="http://schemas.microsoft.com/office/drawing/2014/main" id="{02CE586F-D389-47EC-BBFF-B470945210FA}"/>
              </a:ext>
            </a:extLst>
          </p:cNvPr>
          <p:cNvSpPr>
            <a:spLocks noRot="1" noChangeArrowheads="1" noTextEdit="1"/>
          </p:cNvSpPr>
          <p:nvPr>
            <p:ph type="sldImg"/>
          </p:nvPr>
        </p:nvSpPr>
        <p:spPr>
          <a:ln/>
        </p:spPr>
      </p:sp>
      <p:sp>
        <p:nvSpPr>
          <p:cNvPr id="466947" name="Rectangle 3">
            <a:extLst>
              <a:ext uri="{FF2B5EF4-FFF2-40B4-BE49-F238E27FC236}">
                <a16:creationId xmlns:a16="http://schemas.microsoft.com/office/drawing/2014/main" id="{B6A112D5-9E94-4DFD-9B61-A036714B43E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3A9CFA1-800D-46BC-8032-FA2BF0071FBD}"/>
              </a:ext>
            </a:extLst>
          </p:cNvPr>
          <p:cNvSpPr>
            <a:spLocks noGrp="1" noChangeArrowheads="1"/>
          </p:cNvSpPr>
          <p:nvPr>
            <p:ph type="sldNum" sz="quarter" idx="5"/>
          </p:nvPr>
        </p:nvSpPr>
        <p:spPr>
          <a:ln/>
        </p:spPr>
        <p:txBody>
          <a:bodyPr/>
          <a:lstStyle/>
          <a:p>
            <a:fld id="{C6AAB993-9E8F-498C-B946-CD9FFFC45DB8}" type="slidenum">
              <a:rPr lang="en-US" altLang="en-US"/>
              <a:pPr/>
              <a:t>7</a:t>
            </a:fld>
            <a:endParaRPr lang="en-US" altLang="en-US"/>
          </a:p>
        </p:txBody>
      </p:sp>
      <p:sp>
        <p:nvSpPr>
          <p:cNvPr id="403458" name="Rectangle 2">
            <a:extLst>
              <a:ext uri="{FF2B5EF4-FFF2-40B4-BE49-F238E27FC236}">
                <a16:creationId xmlns:a16="http://schemas.microsoft.com/office/drawing/2014/main" id="{B166B22C-9E4C-48C3-81F2-5248FF41F02C}"/>
              </a:ext>
            </a:extLst>
          </p:cNvPr>
          <p:cNvSpPr>
            <a:spLocks noRot="1" noChangeArrowheads="1" noTextEdit="1"/>
          </p:cNvSpPr>
          <p:nvPr>
            <p:ph type="sldImg"/>
          </p:nvPr>
        </p:nvSpPr>
        <p:spPr>
          <a:ln/>
        </p:spPr>
      </p:sp>
      <p:sp>
        <p:nvSpPr>
          <p:cNvPr id="403459" name="Rectangle 3">
            <a:extLst>
              <a:ext uri="{FF2B5EF4-FFF2-40B4-BE49-F238E27FC236}">
                <a16:creationId xmlns:a16="http://schemas.microsoft.com/office/drawing/2014/main" id="{D221A433-A245-4679-8CF2-3AF1F1858FC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38FBDA7-E8CB-49A6-AE6F-4D572328DA39}"/>
              </a:ext>
            </a:extLst>
          </p:cNvPr>
          <p:cNvSpPr>
            <a:spLocks noGrp="1" noChangeArrowheads="1"/>
          </p:cNvSpPr>
          <p:nvPr>
            <p:ph type="sldNum" sz="quarter" idx="5"/>
          </p:nvPr>
        </p:nvSpPr>
        <p:spPr>
          <a:ln/>
        </p:spPr>
        <p:txBody>
          <a:bodyPr/>
          <a:lstStyle/>
          <a:p>
            <a:fld id="{696A0CA7-233B-4621-AFAE-624C89A5406A}" type="slidenum">
              <a:rPr lang="en-US" altLang="en-US"/>
              <a:pPr/>
              <a:t>70</a:t>
            </a:fld>
            <a:endParaRPr lang="en-US" altLang="en-US"/>
          </a:p>
        </p:txBody>
      </p:sp>
      <p:sp>
        <p:nvSpPr>
          <p:cNvPr id="467970" name="Rectangle 2">
            <a:extLst>
              <a:ext uri="{FF2B5EF4-FFF2-40B4-BE49-F238E27FC236}">
                <a16:creationId xmlns:a16="http://schemas.microsoft.com/office/drawing/2014/main" id="{26A25EE6-BD1F-43C1-8F83-9A9312A81D8E}"/>
              </a:ext>
            </a:extLst>
          </p:cNvPr>
          <p:cNvSpPr>
            <a:spLocks noRot="1" noChangeArrowheads="1" noTextEdit="1"/>
          </p:cNvSpPr>
          <p:nvPr>
            <p:ph type="sldImg"/>
          </p:nvPr>
        </p:nvSpPr>
        <p:spPr>
          <a:ln/>
        </p:spPr>
      </p:sp>
      <p:sp>
        <p:nvSpPr>
          <p:cNvPr id="467971" name="Rectangle 3">
            <a:extLst>
              <a:ext uri="{FF2B5EF4-FFF2-40B4-BE49-F238E27FC236}">
                <a16:creationId xmlns:a16="http://schemas.microsoft.com/office/drawing/2014/main" id="{81759A76-13E6-4344-B698-A4492BE182C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70B3433-6BD8-4A17-9B27-F3D9E5F87E04}"/>
              </a:ext>
            </a:extLst>
          </p:cNvPr>
          <p:cNvSpPr>
            <a:spLocks noGrp="1" noChangeArrowheads="1"/>
          </p:cNvSpPr>
          <p:nvPr>
            <p:ph type="sldNum" sz="quarter" idx="5"/>
          </p:nvPr>
        </p:nvSpPr>
        <p:spPr>
          <a:ln/>
        </p:spPr>
        <p:txBody>
          <a:bodyPr/>
          <a:lstStyle/>
          <a:p>
            <a:fld id="{5AFD916F-7944-4794-A36B-EFB1397392A9}" type="slidenum">
              <a:rPr lang="en-US" altLang="en-US"/>
              <a:pPr/>
              <a:t>71</a:t>
            </a:fld>
            <a:endParaRPr lang="en-US" altLang="en-US"/>
          </a:p>
        </p:txBody>
      </p:sp>
      <p:sp>
        <p:nvSpPr>
          <p:cNvPr id="468994" name="Rectangle 2">
            <a:extLst>
              <a:ext uri="{FF2B5EF4-FFF2-40B4-BE49-F238E27FC236}">
                <a16:creationId xmlns:a16="http://schemas.microsoft.com/office/drawing/2014/main" id="{2DD23BB8-4A27-4C31-958B-2CF72B267945}"/>
              </a:ext>
            </a:extLst>
          </p:cNvPr>
          <p:cNvSpPr>
            <a:spLocks noRot="1" noChangeArrowheads="1" noTextEdit="1"/>
          </p:cNvSpPr>
          <p:nvPr>
            <p:ph type="sldImg"/>
          </p:nvPr>
        </p:nvSpPr>
        <p:spPr>
          <a:ln/>
        </p:spPr>
      </p:sp>
      <p:sp>
        <p:nvSpPr>
          <p:cNvPr id="468995" name="Rectangle 3">
            <a:extLst>
              <a:ext uri="{FF2B5EF4-FFF2-40B4-BE49-F238E27FC236}">
                <a16:creationId xmlns:a16="http://schemas.microsoft.com/office/drawing/2014/main" id="{A06776F1-47DF-4F96-8309-1EC0D9A8203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82F0355-D3EF-4FBD-A18F-92AE39897934}"/>
              </a:ext>
            </a:extLst>
          </p:cNvPr>
          <p:cNvSpPr>
            <a:spLocks noGrp="1" noChangeArrowheads="1"/>
          </p:cNvSpPr>
          <p:nvPr>
            <p:ph type="sldNum" sz="quarter" idx="5"/>
          </p:nvPr>
        </p:nvSpPr>
        <p:spPr>
          <a:ln/>
        </p:spPr>
        <p:txBody>
          <a:bodyPr/>
          <a:lstStyle/>
          <a:p>
            <a:fld id="{F7D5FD66-D935-471B-B03F-F16E87D6320A}" type="slidenum">
              <a:rPr lang="en-US" altLang="en-US"/>
              <a:pPr/>
              <a:t>72</a:t>
            </a:fld>
            <a:endParaRPr lang="en-US" altLang="en-US"/>
          </a:p>
        </p:txBody>
      </p:sp>
      <p:sp>
        <p:nvSpPr>
          <p:cNvPr id="470018" name="Rectangle 2">
            <a:extLst>
              <a:ext uri="{FF2B5EF4-FFF2-40B4-BE49-F238E27FC236}">
                <a16:creationId xmlns:a16="http://schemas.microsoft.com/office/drawing/2014/main" id="{91BB6308-DC7A-4E52-B5AA-3AA3FD747B46}"/>
              </a:ext>
            </a:extLst>
          </p:cNvPr>
          <p:cNvSpPr>
            <a:spLocks noRot="1" noChangeArrowheads="1" noTextEdit="1"/>
          </p:cNvSpPr>
          <p:nvPr>
            <p:ph type="sldImg"/>
          </p:nvPr>
        </p:nvSpPr>
        <p:spPr>
          <a:ln/>
        </p:spPr>
      </p:sp>
      <p:sp>
        <p:nvSpPr>
          <p:cNvPr id="470019" name="Rectangle 3">
            <a:extLst>
              <a:ext uri="{FF2B5EF4-FFF2-40B4-BE49-F238E27FC236}">
                <a16:creationId xmlns:a16="http://schemas.microsoft.com/office/drawing/2014/main" id="{9287B0E7-0A38-4DF8-B58A-9B1A4F4145F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2790236-3651-4FAB-BB42-93B988106EE5}"/>
              </a:ext>
            </a:extLst>
          </p:cNvPr>
          <p:cNvSpPr>
            <a:spLocks noGrp="1" noChangeArrowheads="1"/>
          </p:cNvSpPr>
          <p:nvPr>
            <p:ph type="sldNum" sz="quarter" idx="5"/>
          </p:nvPr>
        </p:nvSpPr>
        <p:spPr>
          <a:ln/>
        </p:spPr>
        <p:txBody>
          <a:bodyPr/>
          <a:lstStyle/>
          <a:p>
            <a:fld id="{A33BBD35-D999-4A0C-BD80-B3444BF3EE8E}" type="slidenum">
              <a:rPr lang="en-US" altLang="en-US"/>
              <a:pPr/>
              <a:t>73</a:t>
            </a:fld>
            <a:endParaRPr lang="en-US" altLang="en-US"/>
          </a:p>
        </p:txBody>
      </p:sp>
      <p:sp>
        <p:nvSpPr>
          <p:cNvPr id="471042" name="Rectangle 2">
            <a:extLst>
              <a:ext uri="{FF2B5EF4-FFF2-40B4-BE49-F238E27FC236}">
                <a16:creationId xmlns:a16="http://schemas.microsoft.com/office/drawing/2014/main" id="{0192249D-F7E9-4B7A-AABA-99AD365177DD}"/>
              </a:ext>
            </a:extLst>
          </p:cNvPr>
          <p:cNvSpPr>
            <a:spLocks noRot="1" noChangeArrowheads="1" noTextEdit="1"/>
          </p:cNvSpPr>
          <p:nvPr>
            <p:ph type="sldImg"/>
          </p:nvPr>
        </p:nvSpPr>
        <p:spPr>
          <a:ln/>
        </p:spPr>
      </p:sp>
      <p:sp>
        <p:nvSpPr>
          <p:cNvPr id="471043" name="Rectangle 3">
            <a:extLst>
              <a:ext uri="{FF2B5EF4-FFF2-40B4-BE49-F238E27FC236}">
                <a16:creationId xmlns:a16="http://schemas.microsoft.com/office/drawing/2014/main" id="{A020D499-4FA2-4FF4-8787-44C1133B234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B2E6293-E70C-4F81-B685-B7F3BF057BEA}"/>
              </a:ext>
            </a:extLst>
          </p:cNvPr>
          <p:cNvSpPr>
            <a:spLocks noGrp="1" noChangeArrowheads="1"/>
          </p:cNvSpPr>
          <p:nvPr>
            <p:ph type="sldNum" sz="quarter" idx="5"/>
          </p:nvPr>
        </p:nvSpPr>
        <p:spPr>
          <a:ln/>
        </p:spPr>
        <p:txBody>
          <a:bodyPr/>
          <a:lstStyle/>
          <a:p>
            <a:fld id="{650D4669-B163-405A-9DAC-3BD7A3A7F657}" type="slidenum">
              <a:rPr lang="en-US" altLang="en-US"/>
              <a:pPr/>
              <a:t>74</a:t>
            </a:fld>
            <a:endParaRPr lang="en-US" altLang="en-US"/>
          </a:p>
        </p:txBody>
      </p:sp>
      <p:sp>
        <p:nvSpPr>
          <p:cNvPr id="472066" name="Rectangle 2">
            <a:extLst>
              <a:ext uri="{FF2B5EF4-FFF2-40B4-BE49-F238E27FC236}">
                <a16:creationId xmlns:a16="http://schemas.microsoft.com/office/drawing/2014/main" id="{64791B2B-B996-4838-80F5-591DCC0F2350}"/>
              </a:ext>
            </a:extLst>
          </p:cNvPr>
          <p:cNvSpPr>
            <a:spLocks noRot="1" noChangeArrowheads="1" noTextEdit="1"/>
          </p:cNvSpPr>
          <p:nvPr>
            <p:ph type="sldImg"/>
          </p:nvPr>
        </p:nvSpPr>
        <p:spPr>
          <a:ln/>
        </p:spPr>
      </p:sp>
      <p:sp>
        <p:nvSpPr>
          <p:cNvPr id="472067" name="Rectangle 3">
            <a:extLst>
              <a:ext uri="{FF2B5EF4-FFF2-40B4-BE49-F238E27FC236}">
                <a16:creationId xmlns:a16="http://schemas.microsoft.com/office/drawing/2014/main" id="{8EBDB407-7196-43DE-AF94-641BF5BF5E3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87BC44F-F1A2-4158-B1E2-2B631B1DDB5E}"/>
              </a:ext>
            </a:extLst>
          </p:cNvPr>
          <p:cNvSpPr>
            <a:spLocks noGrp="1" noChangeArrowheads="1"/>
          </p:cNvSpPr>
          <p:nvPr>
            <p:ph type="sldNum" sz="quarter" idx="5"/>
          </p:nvPr>
        </p:nvSpPr>
        <p:spPr>
          <a:ln/>
        </p:spPr>
        <p:txBody>
          <a:bodyPr/>
          <a:lstStyle/>
          <a:p>
            <a:fld id="{FC5137E0-6C4B-4D09-89E5-190D29A2EF91}" type="slidenum">
              <a:rPr lang="en-US" altLang="en-US"/>
              <a:pPr/>
              <a:t>75</a:t>
            </a:fld>
            <a:endParaRPr lang="en-US" altLang="en-US"/>
          </a:p>
        </p:txBody>
      </p:sp>
      <p:sp>
        <p:nvSpPr>
          <p:cNvPr id="473090" name="Rectangle 2">
            <a:extLst>
              <a:ext uri="{FF2B5EF4-FFF2-40B4-BE49-F238E27FC236}">
                <a16:creationId xmlns:a16="http://schemas.microsoft.com/office/drawing/2014/main" id="{9E248EDC-9A02-4F08-8880-F072905F51A0}"/>
              </a:ext>
            </a:extLst>
          </p:cNvPr>
          <p:cNvSpPr>
            <a:spLocks noRot="1" noChangeArrowheads="1" noTextEdit="1"/>
          </p:cNvSpPr>
          <p:nvPr>
            <p:ph type="sldImg"/>
          </p:nvPr>
        </p:nvSpPr>
        <p:spPr>
          <a:ln/>
        </p:spPr>
      </p:sp>
      <p:sp>
        <p:nvSpPr>
          <p:cNvPr id="473091" name="Rectangle 3">
            <a:extLst>
              <a:ext uri="{FF2B5EF4-FFF2-40B4-BE49-F238E27FC236}">
                <a16:creationId xmlns:a16="http://schemas.microsoft.com/office/drawing/2014/main" id="{22E95AAF-7549-4CF1-82D6-959A24FDF4C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E40DBCE-8879-4E87-B6CD-2C2AD4707B0D}"/>
              </a:ext>
            </a:extLst>
          </p:cNvPr>
          <p:cNvSpPr>
            <a:spLocks noGrp="1" noChangeArrowheads="1"/>
          </p:cNvSpPr>
          <p:nvPr>
            <p:ph type="sldNum" sz="quarter" idx="5"/>
          </p:nvPr>
        </p:nvSpPr>
        <p:spPr>
          <a:ln/>
        </p:spPr>
        <p:txBody>
          <a:bodyPr/>
          <a:lstStyle/>
          <a:p>
            <a:fld id="{3033DB72-9673-4457-971D-9B7AFF38639A}" type="slidenum">
              <a:rPr lang="en-US" altLang="en-US"/>
              <a:pPr/>
              <a:t>8</a:t>
            </a:fld>
            <a:endParaRPr lang="en-US" altLang="en-US"/>
          </a:p>
        </p:txBody>
      </p:sp>
      <p:sp>
        <p:nvSpPr>
          <p:cNvPr id="404482" name="Rectangle 2">
            <a:extLst>
              <a:ext uri="{FF2B5EF4-FFF2-40B4-BE49-F238E27FC236}">
                <a16:creationId xmlns:a16="http://schemas.microsoft.com/office/drawing/2014/main" id="{97D554B5-A6D5-480C-8EF2-0EFEBFE05C8A}"/>
              </a:ext>
            </a:extLst>
          </p:cNvPr>
          <p:cNvSpPr>
            <a:spLocks noRot="1" noChangeArrowheads="1" noTextEdit="1"/>
          </p:cNvSpPr>
          <p:nvPr>
            <p:ph type="sldImg"/>
          </p:nvPr>
        </p:nvSpPr>
        <p:spPr>
          <a:ln/>
        </p:spPr>
      </p:sp>
      <p:sp>
        <p:nvSpPr>
          <p:cNvPr id="404483" name="Rectangle 3">
            <a:extLst>
              <a:ext uri="{FF2B5EF4-FFF2-40B4-BE49-F238E27FC236}">
                <a16:creationId xmlns:a16="http://schemas.microsoft.com/office/drawing/2014/main" id="{80488D44-4DBD-446F-B37C-6CEA773C245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A08A547-C625-4229-B376-4F5943E9EC72}"/>
              </a:ext>
            </a:extLst>
          </p:cNvPr>
          <p:cNvSpPr>
            <a:spLocks noGrp="1" noChangeArrowheads="1"/>
          </p:cNvSpPr>
          <p:nvPr>
            <p:ph type="sldNum" sz="quarter" idx="5"/>
          </p:nvPr>
        </p:nvSpPr>
        <p:spPr>
          <a:ln/>
        </p:spPr>
        <p:txBody>
          <a:bodyPr/>
          <a:lstStyle/>
          <a:p>
            <a:fld id="{4DAF49B8-B6CA-42D5-A30D-8EA633DBB345}" type="slidenum">
              <a:rPr lang="en-US" altLang="en-US"/>
              <a:pPr/>
              <a:t>9</a:t>
            </a:fld>
            <a:endParaRPr lang="en-US" altLang="en-US"/>
          </a:p>
        </p:txBody>
      </p:sp>
      <p:sp>
        <p:nvSpPr>
          <p:cNvPr id="405506" name="Rectangle 2">
            <a:extLst>
              <a:ext uri="{FF2B5EF4-FFF2-40B4-BE49-F238E27FC236}">
                <a16:creationId xmlns:a16="http://schemas.microsoft.com/office/drawing/2014/main" id="{F8CD3080-28A0-44B1-AE03-DB304350D2BF}"/>
              </a:ext>
            </a:extLst>
          </p:cNvPr>
          <p:cNvSpPr>
            <a:spLocks noRot="1" noChangeArrowheads="1" noTextEdit="1"/>
          </p:cNvSpPr>
          <p:nvPr>
            <p:ph type="sldImg"/>
          </p:nvPr>
        </p:nvSpPr>
        <p:spPr>
          <a:ln/>
        </p:spPr>
      </p:sp>
      <p:sp>
        <p:nvSpPr>
          <p:cNvPr id="405507" name="Rectangle 3">
            <a:extLst>
              <a:ext uri="{FF2B5EF4-FFF2-40B4-BE49-F238E27FC236}">
                <a16:creationId xmlns:a16="http://schemas.microsoft.com/office/drawing/2014/main" id="{AEC16E3F-2423-4D37-9CBD-DC33DC511DC5}"/>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5211-98D1-4397-965C-E20EFE4FDD18}"/>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D8EC3C1-DFC6-4945-96B8-A855F6048234}"/>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355584-CF1F-493F-93D0-495595E33E1D}"/>
              </a:ext>
            </a:extLst>
          </p:cNvPr>
          <p:cNvSpPr>
            <a:spLocks noGrp="1"/>
          </p:cNvSpPr>
          <p:nvPr>
            <p:ph type="dt" sz="half"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F0834D47-7159-4095-88B0-4F0B0F027309}"/>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8A402F90-74CB-433E-9089-17A018EF87EF}"/>
              </a:ext>
            </a:extLst>
          </p:cNvPr>
          <p:cNvSpPr>
            <a:spLocks noGrp="1"/>
          </p:cNvSpPr>
          <p:nvPr>
            <p:ph type="sldNum" sz="quarter" idx="12"/>
          </p:nvPr>
        </p:nvSpPr>
        <p:spPr/>
        <p:txBody>
          <a:bodyPr/>
          <a:lstStyle>
            <a:lvl1pPr>
              <a:defRPr/>
            </a:lvl1pPr>
          </a:lstStyle>
          <a:p>
            <a:fld id="{BFFC41AE-5411-4E96-B29A-6DE44851C3C6}" type="slidenum">
              <a:rPr lang="en-GB" altLang="en-US"/>
              <a:pPr/>
              <a:t>‹#›</a:t>
            </a:fld>
            <a:endParaRPr lang="en-GB" altLang="en-US"/>
          </a:p>
        </p:txBody>
      </p:sp>
    </p:spTree>
    <p:extLst>
      <p:ext uri="{BB962C8B-B14F-4D97-AF65-F5344CB8AC3E}">
        <p14:creationId xmlns:p14="http://schemas.microsoft.com/office/powerpoint/2010/main" val="350901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3DA5C-6A93-4127-A999-482549DEFB7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E68F2E-C9DA-464F-9964-96B4FF76B1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994A8B-83FD-4A32-8E54-F4621D035065}"/>
              </a:ext>
            </a:extLst>
          </p:cNvPr>
          <p:cNvSpPr>
            <a:spLocks noGrp="1"/>
          </p:cNvSpPr>
          <p:nvPr>
            <p:ph type="dt" sz="half"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B0ABCD89-B020-4A2E-9C58-C0295164FBBD}"/>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3C8DD204-BAA4-4D6D-BF35-14DD0C4AA5D7}"/>
              </a:ext>
            </a:extLst>
          </p:cNvPr>
          <p:cNvSpPr>
            <a:spLocks noGrp="1"/>
          </p:cNvSpPr>
          <p:nvPr>
            <p:ph type="sldNum" sz="quarter" idx="12"/>
          </p:nvPr>
        </p:nvSpPr>
        <p:spPr/>
        <p:txBody>
          <a:bodyPr/>
          <a:lstStyle>
            <a:lvl1pPr>
              <a:defRPr/>
            </a:lvl1pPr>
          </a:lstStyle>
          <a:p>
            <a:fld id="{197F5514-F681-472F-AE12-142ACE596CDD}" type="slidenum">
              <a:rPr lang="en-GB" altLang="en-US"/>
              <a:pPr/>
              <a:t>‹#›</a:t>
            </a:fld>
            <a:endParaRPr lang="en-GB" altLang="en-US"/>
          </a:p>
        </p:txBody>
      </p:sp>
    </p:spTree>
    <p:extLst>
      <p:ext uri="{BB962C8B-B14F-4D97-AF65-F5344CB8AC3E}">
        <p14:creationId xmlns:p14="http://schemas.microsoft.com/office/powerpoint/2010/main" val="274000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734BC1-566C-4300-8280-53974D17B044}"/>
              </a:ext>
            </a:extLst>
          </p:cNvPr>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B822E4-7FDE-4C8B-B4CB-D93423F1A965}"/>
              </a:ext>
            </a:extLst>
          </p:cNvPr>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7C5EED-BE1E-4013-BC0B-FF88D80E7717}"/>
              </a:ext>
            </a:extLst>
          </p:cNvPr>
          <p:cNvSpPr>
            <a:spLocks noGrp="1"/>
          </p:cNvSpPr>
          <p:nvPr>
            <p:ph type="dt" sz="half"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36047BAC-4E76-4D14-BBF8-D8047639B9E3}"/>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FB76F9B2-6B6F-4DB6-8FE5-F090816BB3E3}"/>
              </a:ext>
            </a:extLst>
          </p:cNvPr>
          <p:cNvSpPr>
            <a:spLocks noGrp="1"/>
          </p:cNvSpPr>
          <p:nvPr>
            <p:ph type="sldNum" sz="quarter" idx="12"/>
          </p:nvPr>
        </p:nvSpPr>
        <p:spPr/>
        <p:txBody>
          <a:bodyPr/>
          <a:lstStyle>
            <a:lvl1pPr>
              <a:defRPr/>
            </a:lvl1pPr>
          </a:lstStyle>
          <a:p>
            <a:fld id="{54EF63B1-563A-443D-9E23-F1DF1770D395}" type="slidenum">
              <a:rPr lang="en-GB" altLang="en-US"/>
              <a:pPr/>
              <a:t>‹#›</a:t>
            </a:fld>
            <a:endParaRPr lang="en-GB" altLang="en-US"/>
          </a:p>
        </p:txBody>
      </p:sp>
    </p:spTree>
    <p:extLst>
      <p:ext uri="{BB962C8B-B14F-4D97-AF65-F5344CB8AC3E}">
        <p14:creationId xmlns:p14="http://schemas.microsoft.com/office/powerpoint/2010/main" val="2205011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03243-6BE4-452E-AFD2-FDFDC3C93C67}"/>
              </a:ext>
            </a:extLst>
          </p:cNvPr>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EAD2CB5-0AD4-4A6C-9DBE-F01037206C85}"/>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2355867-C7CE-451D-AD31-DAEBC572FAC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5265B565-4D4D-44C4-A11E-F94137888E9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A2D33F44-24C8-4183-A5A2-D09E2611E203}"/>
              </a:ext>
            </a:extLst>
          </p:cNvPr>
          <p:cNvSpPr>
            <a:spLocks noGrp="1"/>
          </p:cNvSpPr>
          <p:nvPr>
            <p:ph type="sldNum" sz="quarter" idx="12"/>
          </p:nvPr>
        </p:nvSpPr>
        <p:spPr/>
        <p:txBody>
          <a:bodyPr/>
          <a:lstStyle>
            <a:lvl1pPr>
              <a:defRPr/>
            </a:lvl1pPr>
          </a:lstStyle>
          <a:p>
            <a:fld id="{7447A624-A602-4AE6-91F2-8451FDCB7B4A}" type="slidenum">
              <a:rPr lang="en-US" altLang="en-US"/>
              <a:pPr/>
              <a:t>‹#›</a:t>
            </a:fld>
            <a:endParaRPr lang="en-US" altLang="en-US"/>
          </a:p>
        </p:txBody>
      </p:sp>
    </p:spTree>
    <p:extLst>
      <p:ext uri="{BB962C8B-B14F-4D97-AF65-F5344CB8AC3E}">
        <p14:creationId xmlns:p14="http://schemas.microsoft.com/office/powerpoint/2010/main" val="4151537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950D3-053A-4D0F-843F-AFE0ECE19BB7}"/>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12D3F3-7CD5-4A0F-8302-AF4CB507FD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8B69AF-F740-4BBF-BDC6-31100A6C2DB3}"/>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5DFE1F5F-1121-4EED-8AB2-DD698233635A}"/>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AA8C935B-9D76-4F05-8A58-0EBB6B09A7CB}"/>
              </a:ext>
            </a:extLst>
          </p:cNvPr>
          <p:cNvSpPr>
            <a:spLocks noGrp="1"/>
          </p:cNvSpPr>
          <p:nvPr>
            <p:ph type="sldNum" sz="quarter" idx="12"/>
          </p:nvPr>
        </p:nvSpPr>
        <p:spPr/>
        <p:txBody>
          <a:bodyPr/>
          <a:lstStyle>
            <a:lvl1pPr>
              <a:defRPr/>
            </a:lvl1pPr>
          </a:lstStyle>
          <a:p>
            <a:fld id="{AC91B7AE-FF4D-4FA7-B188-203B7681D084}" type="slidenum">
              <a:rPr lang="en-US" altLang="en-US"/>
              <a:pPr/>
              <a:t>‹#›</a:t>
            </a:fld>
            <a:endParaRPr lang="en-US" altLang="en-US"/>
          </a:p>
        </p:txBody>
      </p:sp>
    </p:spTree>
    <p:extLst>
      <p:ext uri="{BB962C8B-B14F-4D97-AF65-F5344CB8AC3E}">
        <p14:creationId xmlns:p14="http://schemas.microsoft.com/office/powerpoint/2010/main" val="41295766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7CDC1-7F7A-4351-BB97-997133683DAD}"/>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2EDFDDA-BC94-4891-B356-348E2F5CB743}"/>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0B36A602-C81C-43EB-87C9-3C825940E888}"/>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85503AF7-65DA-4938-939C-32B548F61D4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75A250BD-A680-4822-98A7-4AE0AB616EB3}"/>
              </a:ext>
            </a:extLst>
          </p:cNvPr>
          <p:cNvSpPr>
            <a:spLocks noGrp="1"/>
          </p:cNvSpPr>
          <p:nvPr>
            <p:ph type="sldNum" sz="quarter" idx="12"/>
          </p:nvPr>
        </p:nvSpPr>
        <p:spPr/>
        <p:txBody>
          <a:bodyPr/>
          <a:lstStyle>
            <a:lvl1pPr>
              <a:defRPr/>
            </a:lvl1pPr>
          </a:lstStyle>
          <a:p>
            <a:fld id="{381E89F7-8EF2-406B-B098-EB68E0C0EB20}" type="slidenum">
              <a:rPr lang="en-US" altLang="en-US"/>
              <a:pPr/>
              <a:t>‹#›</a:t>
            </a:fld>
            <a:endParaRPr lang="en-US" altLang="en-US"/>
          </a:p>
        </p:txBody>
      </p:sp>
    </p:spTree>
    <p:extLst>
      <p:ext uri="{BB962C8B-B14F-4D97-AF65-F5344CB8AC3E}">
        <p14:creationId xmlns:p14="http://schemas.microsoft.com/office/powerpoint/2010/main" val="243091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5C68-506C-4756-81E1-3F28C1938DF1}"/>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923F2C-0C04-4AE3-8FC9-C60C5474D22C}"/>
              </a:ext>
            </a:extLst>
          </p:cNvPr>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A5C61EF-C27A-41C2-82D2-86D45C7A4652}"/>
              </a:ext>
            </a:extLst>
          </p:cNvPr>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EEA6F2-3515-47EA-8209-6BCADEDBB16F}"/>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3162F88A-6212-4839-9198-688D81487607}"/>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80D4194-55B5-411B-85B1-F58C291F98BB}"/>
              </a:ext>
            </a:extLst>
          </p:cNvPr>
          <p:cNvSpPr>
            <a:spLocks noGrp="1"/>
          </p:cNvSpPr>
          <p:nvPr>
            <p:ph type="sldNum" sz="quarter" idx="12"/>
          </p:nvPr>
        </p:nvSpPr>
        <p:spPr/>
        <p:txBody>
          <a:bodyPr/>
          <a:lstStyle>
            <a:lvl1pPr>
              <a:defRPr/>
            </a:lvl1pPr>
          </a:lstStyle>
          <a:p>
            <a:fld id="{CF453959-D3C4-4BCF-8ECF-599CB59BBD42}" type="slidenum">
              <a:rPr lang="en-US" altLang="en-US"/>
              <a:pPr/>
              <a:t>‹#›</a:t>
            </a:fld>
            <a:endParaRPr lang="en-US" altLang="en-US"/>
          </a:p>
        </p:txBody>
      </p:sp>
    </p:spTree>
    <p:extLst>
      <p:ext uri="{BB962C8B-B14F-4D97-AF65-F5344CB8AC3E}">
        <p14:creationId xmlns:p14="http://schemas.microsoft.com/office/powerpoint/2010/main" val="2245458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A750B-A679-41FF-87E5-F908F79793A5}"/>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0F8C65-64FF-45A7-B4D4-DD9FA08266DF}"/>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21EAD7-372E-46B3-94E1-0445C4091AF9}"/>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FE763BA-E224-4312-B3F0-4AE013CD36E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34BA4A-CFD8-4E98-A59D-6EDA60DEFCFC}"/>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69678A-E710-4548-BF83-F5C119CF2F4B}"/>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309FB37C-D9D8-47FC-A52B-47F8DCC88FC2}"/>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3218FCF5-8E7F-4820-ACDD-B3D6062D4014}"/>
              </a:ext>
            </a:extLst>
          </p:cNvPr>
          <p:cNvSpPr>
            <a:spLocks noGrp="1"/>
          </p:cNvSpPr>
          <p:nvPr>
            <p:ph type="sldNum" sz="quarter" idx="12"/>
          </p:nvPr>
        </p:nvSpPr>
        <p:spPr/>
        <p:txBody>
          <a:bodyPr/>
          <a:lstStyle>
            <a:lvl1pPr>
              <a:defRPr/>
            </a:lvl1pPr>
          </a:lstStyle>
          <a:p>
            <a:fld id="{216529AF-4CCC-4AA6-B5F1-0911867DF195}" type="slidenum">
              <a:rPr lang="en-US" altLang="en-US"/>
              <a:pPr/>
              <a:t>‹#›</a:t>
            </a:fld>
            <a:endParaRPr lang="en-US" altLang="en-US"/>
          </a:p>
        </p:txBody>
      </p:sp>
    </p:spTree>
    <p:extLst>
      <p:ext uri="{BB962C8B-B14F-4D97-AF65-F5344CB8AC3E}">
        <p14:creationId xmlns:p14="http://schemas.microsoft.com/office/powerpoint/2010/main" val="6826292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9B71E-8376-4BC2-9330-E6171B6CC515}"/>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4C8ECF-E1E9-4EE4-A0A5-0BEFD7F5029B}"/>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C99356E7-8EEF-419D-B90B-F9939395FFD2}"/>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55FFFD2B-EAA4-4D3C-9651-881E34EA9A56}"/>
              </a:ext>
            </a:extLst>
          </p:cNvPr>
          <p:cNvSpPr>
            <a:spLocks noGrp="1"/>
          </p:cNvSpPr>
          <p:nvPr>
            <p:ph type="sldNum" sz="quarter" idx="12"/>
          </p:nvPr>
        </p:nvSpPr>
        <p:spPr/>
        <p:txBody>
          <a:bodyPr/>
          <a:lstStyle>
            <a:lvl1pPr>
              <a:defRPr/>
            </a:lvl1pPr>
          </a:lstStyle>
          <a:p>
            <a:fld id="{36B8214E-9698-48D6-BB13-6D51323E6701}" type="slidenum">
              <a:rPr lang="en-US" altLang="en-US"/>
              <a:pPr/>
              <a:t>‹#›</a:t>
            </a:fld>
            <a:endParaRPr lang="en-US" altLang="en-US"/>
          </a:p>
        </p:txBody>
      </p:sp>
    </p:spTree>
    <p:extLst>
      <p:ext uri="{BB962C8B-B14F-4D97-AF65-F5344CB8AC3E}">
        <p14:creationId xmlns:p14="http://schemas.microsoft.com/office/powerpoint/2010/main" val="3712084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60C87C-451A-458E-8FE6-95CAB5058855}"/>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03022B88-69EB-4EF5-9ADB-FC5785BF8D39}"/>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786D1022-B217-47B1-A8CE-F4F4B7D74C87}"/>
              </a:ext>
            </a:extLst>
          </p:cNvPr>
          <p:cNvSpPr>
            <a:spLocks noGrp="1"/>
          </p:cNvSpPr>
          <p:nvPr>
            <p:ph type="sldNum" sz="quarter" idx="12"/>
          </p:nvPr>
        </p:nvSpPr>
        <p:spPr/>
        <p:txBody>
          <a:bodyPr/>
          <a:lstStyle>
            <a:lvl1pPr>
              <a:defRPr/>
            </a:lvl1pPr>
          </a:lstStyle>
          <a:p>
            <a:fld id="{087DA6E5-B6BA-44CA-B389-A26FF4FD9F55}" type="slidenum">
              <a:rPr lang="en-US" altLang="en-US"/>
              <a:pPr/>
              <a:t>‹#›</a:t>
            </a:fld>
            <a:endParaRPr lang="en-US" altLang="en-US"/>
          </a:p>
        </p:txBody>
      </p:sp>
    </p:spTree>
    <p:extLst>
      <p:ext uri="{BB962C8B-B14F-4D97-AF65-F5344CB8AC3E}">
        <p14:creationId xmlns:p14="http://schemas.microsoft.com/office/powerpoint/2010/main" val="23205010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F1D4-7603-4E2F-B806-57CB7E5150C9}"/>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0113BDF-4F8D-46FD-8219-E5F8DE1765E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824F2F9-3710-4BAC-B007-1718D987F72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AB2D88-0BF3-4E98-9C19-966D90A87E5A}"/>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BB291B4B-50E8-49D5-A7A8-8637C7581962}"/>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26785CCF-C236-4216-9218-10D0A55DE742}"/>
              </a:ext>
            </a:extLst>
          </p:cNvPr>
          <p:cNvSpPr>
            <a:spLocks noGrp="1"/>
          </p:cNvSpPr>
          <p:nvPr>
            <p:ph type="sldNum" sz="quarter" idx="12"/>
          </p:nvPr>
        </p:nvSpPr>
        <p:spPr/>
        <p:txBody>
          <a:bodyPr/>
          <a:lstStyle>
            <a:lvl1pPr>
              <a:defRPr/>
            </a:lvl1pPr>
          </a:lstStyle>
          <a:p>
            <a:fld id="{3D6963D1-3002-4298-B7D7-DD16FE4ED6D1}" type="slidenum">
              <a:rPr lang="en-US" altLang="en-US"/>
              <a:pPr/>
              <a:t>‹#›</a:t>
            </a:fld>
            <a:endParaRPr lang="en-US" altLang="en-US"/>
          </a:p>
        </p:txBody>
      </p:sp>
    </p:spTree>
    <p:extLst>
      <p:ext uri="{BB962C8B-B14F-4D97-AF65-F5344CB8AC3E}">
        <p14:creationId xmlns:p14="http://schemas.microsoft.com/office/powerpoint/2010/main" val="2059321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DE200-D8A7-48BB-AEC5-33B6BCE063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ECA6F1-7B8D-4DA2-82DD-C608D83C82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6BFD89-3BBE-41F9-9534-3BB953FA7658}"/>
              </a:ext>
            </a:extLst>
          </p:cNvPr>
          <p:cNvSpPr>
            <a:spLocks noGrp="1"/>
          </p:cNvSpPr>
          <p:nvPr>
            <p:ph type="dt" sz="half"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66D0E8A1-8EB4-40C9-8705-22B5421C8310}"/>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51BA6681-904C-4A27-9D72-AF5C26CB0D3D}"/>
              </a:ext>
            </a:extLst>
          </p:cNvPr>
          <p:cNvSpPr>
            <a:spLocks noGrp="1"/>
          </p:cNvSpPr>
          <p:nvPr>
            <p:ph type="sldNum" sz="quarter" idx="12"/>
          </p:nvPr>
        </p:nvSpPr>
        <p:spPr/>
        <p:txBody>
          <a:bodyPr/>
          <a:lstStyle>
            <a:lvl1pPr>
              <a:defRPr/>
            </a:lvl1pPr>
          </a:lstStyle>
          <a:p>
            <a:fld id="{75DFFC54-2F53-490E-8988-5C14BB63FE8F}" type="slidenum">
              <a:rPr lang="en-GB" altLang="en-US"/>
              <a:pPr/>
              <a:t>‹#›</a:t>
            </a:fld>
            <a:endParaRPr lang="en-GB" altLang="en-US"/>
          </a:p>
        </p:txBody>
      </p:sp>
    </p:spTree>
    <p:extLst>
      <p:ext uri="{BB962C8B-B14F-4D97-AF65-F5344CB8AC3E}">
        <p14:creationId xmlns:p14="http://schemas.microsoft.com/office/powerpoint/2010/main" val="14243332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2AD76-2007-4AF5-BB8F-5FF5E4143C00}"/>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2AAA14-D8B2-47F8-A72E-4E37CA577B9F}"/>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488717-17C7-46D2-B582-786FE0D63C4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C0E00F-69BF-4612-B26C-0451FB6860A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21B4A8DD-5948-4FFD-A9C0-315A7C4AD3FC}"/>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1AFBC15D-C754-4A2A-AC33-479FC7159295}"/>
              </a:ext>
            </a:extLst>
          </p:cNvPr>
          <p:cNvSpPr>
            <a:spLocks noGrp="1"/>
          </p:cNvSpPr>
          <p:nvPr>
            <p:ph type="sldNum" sz="quarter" idx="12"/>
          </p:nvPr>
        </p:nvSpPr>
        <p:spPr/>
        <p:txBody>
          <a:bodyPr/>
          <a:lstStyle>
            <a:lvl1pPr>
              <a:defRPr/>
            </a:lvl1pPr>
          </a:lstStyle>
          <a:p>
            <a:fld id="{06DE15FF-52D9-4D56-BABD-158321476B02}" type="slidenum">
              <a:rPr lang="en-US" altLang="en-US"/>
              <a:pPr/>
              <a:t>‹#›</a:t>
            </a:fld>
            <a:endParaRPr lang="en-US" altLang="en-US"/>
          </a:p>
        </p:txBody>
      </p:sp>
    </p:spTree>
    <p:extLst>
      <p:ext uri="{BB962C8B-B14F-4D97-AF65-F5344CB8AC3E}">
        <p14:creationId xmlns:p14="http://schemas.microsoft.com/office/powerpoint/2010/main" val="42794497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124D3-7718-4ED5-8624-F6F63DD89B41}"/>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23AE6C-6D0E-4235-AAB0-DB16D94420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EB936F-78D8-41E5-A50B-9B7EF242A36F}"/>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50A04AD-00E3-46B4-BCC3-F02EB114E7BD}"/>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C179473-0AC8-4A25-968A-2783F9D03934}"/>
              </a:ext>
            </a:extLst>
          </p:cNvPr>
          <p:cNvSpPr>
            <a:spLocks noGrp="1"/>
          </p:cNvSpPr>
          <p:nvPr>
            <p:ph type="sldNum" sz="quarter" idx="12"/>
          </p:nvPr>
        </p:nvSpPr>
        <p:spPr/>
        <p:txBody>
          <a:bodyPr/>
          <a:lstStyle>
            <a:lvl1pPr>
              <a:defRPr/>
            </a:lvl1pPr>
          </a:lstStyle>
          <a:p>
            <a:fld id="{2BBCD39A-7317-417B-BAE7-D52802916CBD}" type="slidenum">
              <a:rPr lang="en-US" altLang="en-US"/>
              <a:pPr/>
              <a:t>‹#›</a:t>
            </a:fld>
            <a:endParaRPr lang="en-US" altLang="en-US"/>
          </a:p>
        </p:txBody>
      </p:sp>
    </p:spTree>
    <p:extLst>
      <p:ext uri="{BB962C8B-B14F-4D97-AF65-F5344CB8AC3E}">
        <p14:creationId xmlns:p14="http://schemas.microsoft.com/office/powerpoint/2010/main" val="27566520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189A67-F262-4CDD-8FC4-2D3B9BF05A58}"/>
              </a:ext>
            </a:extLst>
          </p:cNvPr>
          <p:cNvSpPr>
            <a:spLocks noGrp="1"/>
          </p:cNvSpPr>
          <p:nvPr>
            <p:ph type="title" orient="vert"/>
          </p:nvPr>
        </p:nvSpPr>
        <p:spPr>
          <a:xfrm>
            <a:off x="6543675" y="365125"/>
            <a:ext cx="1971675" cy="5730875"/>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7F771E-CB3B-4A45-8007-28104C47C0A4}"/>
              </a:ext>
            </a:extLst>
          </p:cNvPr>
          <p:cNvSpPr>
            <a:spLocks noGrp="1"/>
          </p:cNvSpPr>
          <p:nvPr>
            <p:ph type="body" orient="vert" idx="1"/>
          </p:nvPr>
        </p:nvSpPr>
        <p:spPr>
          <a:xfrm>
            <a:off x="628650" y="365125"/>
            <a:ext cx="5762625" cy="5730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442D48-3B00-4378-B308-2A27F80E2B5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7DA0A75-D90C-46E4-8CBE-3C9FD526CBA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0498BA14-1C5E-4087-A888-E32430EA4E81}"/>
              </a:ext>
            </a:extLst>
          </p:cNvPr>
          <p:cNvSpPr>
            <a:spLocks noGrp="1"/>
          </p:cNvSpPr>
          <p:nvPr>
            <p:ph type="sldNum" sz="quarter" idx="12"/>
          </p:nvPr>
        </p:nvSpPr>
        <p:spPr/>
        <p:txBody>
          <a:bodyPr/>
          <a:lstStyle>
            <a:lvl1pPr>
              <a:defRPr/>
            </a:lvl1pPr>
          </a:lstStyle>
          <a:p>
            <a:fld id="{500933E6-396C-4B3F-8117-526F4D106DB1}" type="slidenum">
              <a:rPr lang="en-US" altLang="en-US"/>
              <a:pPr/>
              <a:t>‹#›</a:t>
            </a:fld>
            <a:endParaRPr lang="en-US" altLang="en-US"/>
          </a:p>
        </p:txBody>
      </p:sp>
    </p:spTree>
    <p:extLst>
      <p:ext uri="{BB962C8B-B14F-4D97-AF65-F5344CB8AC3E}">
        <p14:creationId xmlns:p14="http://schemas.microsoft.com/office/powerpoint/2010/main" val="2350708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77A7F-A0D3-44B4-A955-005B8AF2FBE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2C31E21-84E4-4E87-A9EF-C139F673339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1284E01B-0E7A-451E-8D0D-A91C92FFB0E9}"/>
              </a:ext>
            </a:extLst>
          </p:cNvPr>
          <p:cNvSpPr>
            <a:spLocks noGrp="1"/>
          </p:cNvSpPr>
          <p:nvPr>
            <p:ph type="dt" sz="half"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8B9D50E5-7179-4C85-9234-03C05C3B6BB1}"/>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75C223D4-2FCC-41DE-84DE-320425FCEB76}"/>
              </a:ext>
            </a:extLst>
          </p:cNvPr>
          <p:cNvSpPr>
            <a:spLocks noGrp="1"/>
          </p:cNvSpPr>
          <p:nvPr>
            <p:ph type="sldNum" sz="quarter" idx="12"/>
          </p:nvPr>
        </p:nvSpPr>
        <p:spPr/>
        <p:txBody>
          <a:bodyPr/>
          <a:lstStyle>
            <a:lvl1pPr>
              <a:defRPr/>
            </a:lvl1pPr>
          </a:lstStyle>
          <a:p>
            <a:fld id="{BCC757F4-FE99-4FF0-B050-DE4145386E3C}" type="slidenum">
              <a:rPr lang="en-GB" altLang="en-US"/>
              <a:pPr/>
              <a:t>‹#›</a:t>
            </a:fld>
            <a:endParaRPr lang="en-GB" altLang="en-US"/>
          </a:p>
        </p:txBody>
      </p:sp>
    </p:spTree>
    <p:extLst>
      <p:ext uri="{BB962C8B-B14F-4D97-AF65-F5344CB8AC3E}">
        <p14:creationId xmlns:p14="http://schemas.microsoft.com/office/powerpoint/2010/main" val="6724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84F15-AA95-4DFF-9ADA-2218CBEA6F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735451-EC5B-4306-8E8D-E0A492B3E172}"/>
              </a:ext>
            </a:extLst>
          </p:cNvPr>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BEB49C9-E9F2-4BE3-9D7B-DB284AEDC993}"/>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1E36FBF-0175-4364-87EC-A1554B003E78}"/>
              </a:ext>
            </a:extLst>
          </p:cNvPr>
          <p:cNvSpPr>
            <a:spLocks noGrp="1"/>
          </p:cNvSpPr>
          <p:nvPr>
            <p:ph type="dt" sz="half" idx="10"/>
          </p:nvPr>
        </p:nvSpPr>
        <p:spPr/>
        <p:txBody>
          <a:bodyPr/>
          <a:lstStyle>
            <a:lvl1pPr>
              <a:defRPr/>
            </a:lvl1pPr>
          </a:lstStyle>
          <a:p>
            <a:endParaRPr lang="en-GB" altLang="en-US"/>
          </a:p>
        </p:txBody>
      </p:sp>
      <p:sp>
        <p:nvSpPr>
          <p:cNvPr id="6" name="Footer Placeholder 5">
            <a:extLst>
              <a:ext uri="{FF2B5EF4-FFF2-40B4-BE49-F238E27FC236}">
                <a16:creationId xmlns:a16="http://schemas.microsoft.com/office/drawing/2014/main" id="{A3B1DECF-AB3F-417B-AE8D-A5B6BE427E0D}"/>
              </a:ext>
            </a:extLst>
          </p:cNvPr>
          <p:cNvSpPr>
            <a:spLocks noGrp="1"/>
          </p:cNvSpPr>
          <p:nvPr>
            <p:ph type="ftr" sz="quarter" idx="11"/>
          </p:nvPr>
        </p:nvSpPr>
        <p:spPr/>
        <p:txBody>
          <a:bodyPr/>
          <a:lstStyle>
            <a:lvl1pPr>
              <a:defRPr/>
            </a:lvl1pPr>
          </a:lstStyle>
          <a:p>
            <a:endParaRPr lang="en-GB" altLang="en-US"/>
          </a:p>
        </p:txBody>
      </p:sp>
      <p:sp>
        <p:nvSpPr>
          <p:cNvPr id="7" name="Slide Number Placeholder 6">
            <a:extLst>
              <a:ext uri="{FF2B5EF4-FFF2-40B4-BE49-F238E27FC236}">
                <a16:creationId xmlns:a16="http://schemas.microsoft.com/office/drawing/2014/main" id="{870A6CED-78CE-4E8E-9D9A-F4A2BE6DAC48}"/>
              </a:ext>
            </a:extLst>
          </p:cNvPr>
          <p:cNvSpPr>
            <a:spLocks noGrp="1"/>
          </p:cNvSpPr>
          <p:nvPr>
            <p:ph type="sldNum" sz="quarter" idx="12"/>
          </p:nvPr>
        </p:nvSpPr>
        <p:spPr/>
        <p:txBody>
          <a:bodyPr/>
          <a:lstStyle>
            <a:lvl1pPr>
              <a:defRPr/>
            </a:lvl1pPr>
          </a:lstStyle>
          <a:p>
            <a:fld id="{B336B75B-3EFF-402B-89CC-23E75ADA9B10}" type="slidenum">
              <a:rPr lang="en-GB" altLang="en-US"/>
              <a:pPr/>
              <a:t>‹#›</a:t>
            </a:fld>
            <a:endParaRPr lang="en-GB" altLang="en-US"/>
          </a:p>
        </p:txBody>
      </p:sp>
    </p:spTree>
    <p:extLst>
      <p:ext uri="{BB962C8B-B14F-4D97-AF65-F5344CB8AC3E}">
        <p14:creationId xmlns:p14="http://schemas.microsoft.com/office/powerpoint/2010/main" val="839276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4637A-3208-43C2-8E01-375B91B2E9D9}"/>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8C0FBB-8684-49C2-A4B8-10758A72DC3C}"/>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DA52F5-73DE-4D39-9FCE-18C80109C90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238A80-2AED-412F-8F38-DA0AB2E523B3}"/>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A3AE2A-0DF3-41C0-B560-D20C5EF1AE76}"/>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594EF5B-3326-4B6E-8638-657751CC7C97}"/>
              </a:ext>
            </a:extLst>
          </p:cNvPr>
          <p:cNvSpPr>
            <a:spLocks noGrp="1"/>
          </p:cNvSpPr>
          <p:nvPr>
            <p:ph type="dt" sz="half" idx="10"/>
          </p:nvPr>
        </p:nvSpPr>
        <p:spPr/>
        <p:txBody>
          <a:bodyPr/>
          <a:lstStyle>
            <a:lvl1pPr>
              <a:defRPr/>
            </a:lvl1pPr>
          </a:lstStyle>
          <a:p>
            <a:endParaRPr lang="en-GB" altLang="en-US"/>
          </a:p>
        </p:txBody>
      </p:sp>
      <p:sp>
        <p:nvSpPr>
          <p:cNvPr id="8" name="Footer Placeholder 7">
            <a:extLst>
              <a:ext uri="{FF2B5EF4-FFF2-40B4-BE49-F238E27FC236}">
                <a16:creationId xmlns:a16="http://schemas.microsoft.com/office/drawing/2014/main" id="{53E89F00-2285-4426-B79C-747A4172CD76}"/>
              </a:ext>
            </a:extLst>
          </p:cNvPr>
          <p:cNvSpPr>
            <a:spLocks noGrp="1"/>
          </p:cNvSpPr>
          <p:nvPr>
            <p:ph type="ftr" sz="quarter" idx="11"/>
          </p:nvPr>
        </p:nvSpPr>
        <p:spPr/>
        <p:txBody>
          <a:bodyPr/>
          <a:lstStyle>
            <a:lvl1pPr>
              <a:defRPr/>
            </a:lvl1pPr>
          </a:lstStyle>
          <a:p>
            <a:endParaRPr lang="en-GB" altLang="en-US"/>
          </a:p>
        </p:txBody>
      </p:sp>
      <p:sp>
        <p:nvSpPr>
          <p:cNvPr id="9" name="Slide Number Placeholder 8">
            <a:extLst>
              <a:ext uri="{FF2B5EF4-FFF2-40B4-BE49-F238E27FC236}">
                <a16:creationId xmlns:a16="http://schemas.microsoft.com/office/drawing/2014/main" id="{A5ACB8F7-3382-47C2-B48E-284DD9DA43CD}"/>
              </a:ext>
            </a:extLst>
          </p:cNvPr>
          <p:cNvSpPr>
            <a:spLocks noGrp="1"/>
          </p:cNvSpPr>
          <p:nvPr>
            <p:ph type="sldNum" sz="quarter" idx="12"/>
          </p:nvPr>
        </p:nvSpPr>
        <p:spPr/>
        <p:txBody>
          <a:bodyPr/>
          <a:lstStyle>
            <a:lvl1pPr>
              <a:defRPr/>
            </a:lvl1pPr>
          </a:lstStyle>
          <a:p>
            <a:fld id="{8E3C4F3C-3F35-431A-925F-970C2D3537BE}" type="slidenum">
              <a:rPr lang="en-GB" altLang="en-US"/>
              <a:pPr/>
              <a:t>‹#›</a:t>
            </a:fld>
            <a:endParaRPr lang="en-GB" altLang="en-US"/>
          </a:p>
        </p:txBody>
      </p:sp>
    </p:spTree>
    <p:extLst>
      <p:ext uri="{BB962C8B-B14F-4D97-AF65-F5344CB8AC3E}">
        <p14:creationId xmlns:p14="http://schemas.microsoft.com/office/powerpoint/2010/main" val="2799227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27BDC-FE41-44BB-8DD7-8761D60222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E110719-5FAF-467A-9C84-A21ACB011211}"/>
              </a:ext>
            </a:extLst>
          </p:cNvPr>
          <p:cNvSpPr>
            <a:spLocks noGrp="1"/>
          </p:cNvSpPr>
          <p:nvPr>
            <p:ph type="dt" sz="half" idx="10"/>
          </p:nvPr>
        </p:nvSpPr>
        <p:spPr/>
        <p:txBody>
          <a:bodyPr/>
          <a:lstStyle>
            <a:lvl1pPr>
              <a:defRPr/>
            </a:lvl1pPr>
          </a:lstStyle>
          <a:p>
            <a:endParaRPr lang="en-GB" altLang="en-US"/>
          </a:p>
        </p:txBody>
      </p:sp>
      <p:sp>
        <p:nvSpPr>
          <p:cNvPr id="4" name="Footer Placeholder 3">
            <a:extLst>
              <a:ext uri="{FF2B5EF4-FFF2-40B4-BE49-F238E27FC236}">
                <a16:creationId xmlns:a16="http://schemas.microsoft.com/office/drawing/2014/main" id="{467014B2-4C03-461E-AB97-55D6BB0816B3}"/>
              </a:ext>
            </a:extLst>
          </p:cNvPr>
          <p:cNvSpPr>
            <a:spLocks noGrp="1"/>
          </p:cNvSpPr>
          <p:nvPr>
            <p:ph type="ftr" sz="quarter" idx="11"/>
          </p:nvPr>
        </p:nvSpPr>
        <p:spPr/>
        <p:txBody>
          <a:bodyPr/>
          <a:lstStyle>
            <a:lvl1pPr>
              <a:defRPr/>
            </a:lvl1pPr>
          </a:lstStyle>
          <a:p>
            <a:endParaRPr lang="en-GB" altLang="en-US"/>
          </a:p>
        </p:txBody>
      </p:sp>
      <p:sp>
        <p:nvSpPr>
          <p:cNvPr id="5" name="Slide Number Placeholder 4">
            <a:extLst>
              <a:ext uri="{FF2B5EF4-FFF2-40B4-BE49-F238E27FC236}">
                <a16:creationId xmlns:a16="http://schemas.microsoft.com/office/drawing/2014/main" id="{03375595-91E9-48E6-B90F-C7B18EEDE029}"/>
              </a:ext>
            </a:extLst>
          </p:cNvPr>
          <p:cNvSpPr>
            <a:spLocks noGrp="1"/>
          </p:cNvSpPr>
          <p:nvPr>
            <p:ph type="sldNum" sz="quarter" idx="12"/>
          </p:nvPr>
        </p:nvSpPr>
        <p:spPr/>
        <p:txBody>
          <a:bodyPr/>
          <a:lstStyle>
            <a:lvl1pPr>
              <a:defRPr/>
            </a:lvl1pPr>
          </a:lstStyle>
          <a:p>
            <a:fld id="{508DE992-16D0-4E63-9112-5AD758F4AD2E}" type="slidenum">
              <a:rPr lang="en-GB" altLang="en-US"/>
              <a:pPr/>
              <a:t>‹#›</a:t>
            </a:fld>
            <a:endParaRPr lang="en-GB" altLang="en-US"/>
          </a:p>
        </p:txBody>
      </p:sp>
    </p:spTree>
    <p:extLst>
      <p:ext uri="{BB962C8B-B14F-4D97-AF65-F5344CB8AC3E}">
        <p14:creationId xmlns:p14="http://schemas.microsoft.com/office/powerpoint/2010/main" val="1836684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F12AF7-7CF7-4099-AA75-1D5DC2D2A511}"/>
              </a:ext>
            </a:extLst>
          </p:cNvPr>
          <p:cNvSpPr>
            <a:spLocks noGrp="1"/>
          </p:cNvSpPr>
          <p:nvPr>
            <p:ph type="dt" sz="half" idx="10"/>
          </p:nvPr>
        </p:nvSpPr>
        <p:spPr/>
        <p:txBody>
          <a:bodyPr/>
          <a:lstStyle>
            <a:lvl1pPr>
              <a:defRPr/>
            </a:lvl1pPr>
          </a:lstStyle>
          <a:p>
            <a:endParaRPr lang="en-GB" altLang="en-US"/>
          </a:p>
        </p:txBody>
      </p:sp>
      <p:sp>
        <p:nvSpPr>
          <p:cNvPr id="3" name="Footer Placeholder 2">
            <a:extLst>
              <a:ext uri="{FF2B5EF4-FFF2-40B4-BE49-F238E27FC236}">
                <a16:creationId xmlns:a16="http://schemas.microsoft.com/office/drawing/2014/main" id="{BEEF2BF0-9851-4299-AC62-663A4D70EDC1}"/>
              </a:ext>
            </a:extLst>
          </p:cNvPr>
          <p:cNvSpPr>
            <a:spLocks noGrp="1"/>
          </p:cNvSpPr>
          <p:nvPr>
            <p:ph type="ftr" sz="quarter" idx="11"/>
          </p:nvPr>
        </p:nvSpPr>
        <p:spPr/>
        <p:txBody>
          <a:bodyPr/>
          <a:lstStyle>
            <a:lvl1pPr>
              <a:defRPr/>
            </a:lvl1pPr>
          </a:lstStyle>
          <a:p>
            <a:endParaRPr lang="en-GB" altLang="en-US"/>
          </a:p>
        </p:txBody>
      </p:sp>
      <p:sp>
        <p:nvSpPr>
          <p:cNvPr id="4" name="Slide Number Placeholder 3">
            <a:extLst>
              <a:ext uri="{FF2B5EF4-FFF2-40B4-BE49-F238E27FC236}">
                <a16:creationId xmlns:a16="http://schemas.microsoft.com/office/drawing/2014/main" id="{9809E274-3A44-4D66-BE9B-520EDA1904FB}"/>
              </a:ext>
            </a:extLst>
          </p:cNvPr>
          <p:cNvSpPr>
            <a:spLocks noGrp="1"/>
          </p:cNvSpPr>
          <p:nvPr>
            <p:ph type="sldNum" sz="quarter" idx="12"/>
          </p:nvPr>
        </p:nvSpPr>
        <p:spPr/>
        <p:txBody>
          <a:bodyPr/>
          <a:lstStyle>
            <a:lvl1pPr>
              <a:defRPr/>
            </a:lvl1pPr>
          </a:lstStyle>
          <a:p>
            <a:fld id="{51B6920A-A6C0-4FC6-AB52-3965F67813E9}" type="slidenum">
              <a:rPr lang="en-GB" altLang="en-US"/>
              <a:pPr/>
              <a:t>‹#›</a:t>
            </a:fld>
            <a:endParaRPr lang="en-GB" altLang="en-US"/>
          </a:p>
        </p:txBody>
      </p:sp>
    </p:spTree>
    <p:extLst>
      <p:ext uri="{BB962C8B-B14F-4D97-AF65-F5344CB8AC3E}">
        <p14:creationId xmlns:p14="http://schemas.microsoft.com/office/powerpoint/2010/main" val="538822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779FB-F661-4276-B700-5DBB3F36E100}"/>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D6CC96-D293-44CB-87D1-8CEDB601E21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874EE4F-EFBC-4E6E-81F4-448ED6A9BE1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5481EC-DA61-4B85-B18F-4D19519166D5}"/>
              </a:ext>
            </a:extLst>
          </p:cNvPr>
          <p:cNvSpPr>
            <a:spLocks noGrp="1"/>
          </p:cNvSpPr>
          <p:nvPr>
            <p:ph type="dt" sz="half" idx="10"/>
          </p:nvPr>
        </p:nvSpPr>
        <p:spPr/>
        <p:txBody>
          <a:bodyPr/>
          <a:lstStyle>
            <a:lvl1pPr>
              <a:defRPr/>
            </a:lvl1pPr>
          </a:lstStyle>
          <a:p>
            <a:endParaRPr lang="en-GB" altLang="en-US"/>
          </a:p>
        </p:txBody>
      </p:sp>
      <p:sp>
        <p:nvSpPr>
          <p:cNvPr id="6" name="Footer Placeholder 5">
            <a:extLst>
              <a:ext uri="{FF2B5EF4-FFF2-40B4-BE49-F238E27FC236}">
                <a16:creationId xmlns:a16="http://schemas.microsoft.com/office/drawing/2014/main" id="{452F2F3B-C58B-4C60-A0E3-7E635CC95F46}"/>
              </a:ext>
            </a:extLst>
          </p:cNvPr>
          <p:cNvSpPr>
            <a:spLocks noGrp="1"/>
          </p:cNvSpPr>
          <p:nvPr>
            <p:ph type="ftr" sz="quarter" idx="11"/>
          </p:nvPr>
        </p:nvSpPr>
        <p:spPr/>
        <p:txBody>
          <a:bodyPr/>
          <a:lstStyle>
            <a:lvl1pPr>
              <a:defRPr/>
            </a:lvl1pPr>
          </a:lstStyle>
          <a:p>
            <a:endParaRPr lang="en-GB" altLang="en-US"/>
          </a:p>
        </p:txBody>
      </p:sp>
      <p:sp>
        <p:nvSpPr>
          <p:cNvPr id="7" name="Slide Number Placeholder 6">
            <a:extLst>
              <a:ext uri="{FF2B5EF4-FFF2-40B4-BE49-F238E27FC236}">
                <a16:creationId xmlns:a16="http://schemas.microsoft.com/office/drawing/2014/main" id="{0DF50828-1D9B-42E4-B44A-A6B248A04AED}"/>
              </a:ext>
            </a:extLst>
          </p:cNvPr>
          <p:cNvSpPr>
            <a:spLocks noGrp="1"/>
          </p:cNvSpPr>
          <p:nvPr>
            <p:ph type="sldNum" sz="quarter" idx="12"/>
          </p:nvPr>
        </p:nvSpPr>
        <p:spPr/>
        <p:txBody>
          <a:bodyPr/>
          <a:lstStyle>
            <a:lvl1pPr>
              <a:defRPr/>
            </a:lvl1pPr>
          </a:lstStyle>
          <a:p>
            <a:fld id="{B4C8260C-F8AA-4FB5-8736-1BD5935B543B}" type="slidenum">
              <a:rPr lang="en-GB" altLang="en-US"/>
              <a:pPr/>
              <a:t>‹#›</a:t>
            </a:fld>
            <a:endParaRPr lang="en-GB" altLang="en-US"/>
          </a:p>
        </p:txBody>
      </p:sp>
    </p:spTree>
    <p:extLst>
      <p:ext uri="{BB962C8B-B14F-4D97-AF65-F5344CB8AC3E}">
        <p14:creationId xmlns:p14="http://schemas.microsoft.com/office/powerpoint/2010/main" val="534378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1A9A0-5926-4192-8C36-40A3E8A37EA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CD04691-1A69-4892-9A57-13A4BA9FA8D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3E03EB3-7F50-4957-BBCD-2D7B8C39609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3A084C-3E70-46F8-B097-93FAF91E8016}"/>
              </a:ext>
            </a:extLst>
          </p:cNvPr>
          <p:cNvSpPr>
            <a:spLocks noGrp="1"/>
          </p:cNvSpPr>
          <p:nvPr>
            <p:ph type="dt" sz="half" idx="10"/>
          </p:nvPr>
        </p:nvSpPr>
        <p:spPr/>
        <p:txBody>
          <a:bodyPr/>
          <a:lstStyle>
            <a:lvl1pPr>
              <a:defRPr/>
            </a:lvl1pPr>
          </a:lstStyle>
          <a:p>
            <a:endParaRPr lang="en-GB" altLang="en-US"/>
          </a:p>
        </p:txBody>
      </p:sp>
      <p:sp>
        <p:nvSpPr>
          <p:cNvPr id="6" name="Footer Placeholder 5">
            <a:extLst>
              <a:ext uri="{FF2B5EF4-FFF2-40B4-BE49-F238E27FC236}">
                <a16:creationId xmlns:a16="http://schemas.microsoft.com/office/drawing/2014/main" id="{359FA66B-7AF3-4E86-BDAA-12BFEAB760FC}"/>
              </a:ext>
            </a:extLst>
          </p:cNvPr>
          <p:cNvSpPr>
            <a:spLocks noGrp="1"/>
          </p:cNvSpPr>
          <p:nvPr>
            <p:ph type="ftr" sz="quarter" idx="11"/>
          </p:nvPr>
        </p:nvSpPr>
        <p:spPr/>
        <p:txBody>
          <a:bodyPr/>
          <a:lstStyle>
            <a:lvl1pPr>
              <a:defRPr/>
            </a:lvl1pPr>
          </a:lstStyle>
          <a:p>
            <a:endParaRPr lang="en-GB" altLang="en-US"/>
          </a:p>
        </p:txBody>
      </p:sp>
      <p:sp>
        <p:nvSpPr>
          <p:cNvPr id="7" name="Slide Number Placeholder 6">
            <a:extLst>
              <a:ext uri="{FF2B5EF4-FFF2-40B4-BE49-F238E27FC236}">
                <a16:creationId xmlns:a16="http://schemas.microsoft.com/office/drawing/2014/main" id="{75814B96-9402-4695-861A-144639D4B028}"/>
              </a:ext>
            </a:extLst>
          </p:cNvPr>
          <p:cNvSpPr>
            <a:spLocks noGrp="1"/>
          </p:cNvSpPr>
          <p:nvPr>
            <p:ph type="sldNum" sz="quarter" idx="12"/>
          </p:nvPr>
        </p:nvSpPr>
        <p:spPr/>
        <p:txBody>
          <a:bodyPr/>
          <a:lstStyle>
            <a:lvl1pPr>
              <a:defRPr/>
            </a:lvl1pPr>
          </a:lstStyle>
          <a:p>
            <a:fld id="{E4C81C09-68E0-4D59-96F3-415DA995602E}" type="slidenum">
              <a:rPr lang="en-GB" altLang="en-US"/>
              <a:pPr/>
              <a:t>‹#›</a:t>
            </a:fld>
            <a:endParaRPr lang="en-GB" altLang="en-US"/>
          </a:p>
        </p:txBody>
      </p:sp>
    </p:spTree>
    <p:extLst>
      <p:ext uri="{BB962C8B-B14F-4D97-AF65-F5344CB8AC3E}">
        <p14:creationId xmlns:p14="http://schemas.microsoft.com/office/powerpoint/2010/main" val="273476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8AE4893-F340-4908-888A-5FD6D8FA8787}"/>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A8EB6519-7E9D-4BBE-818C-0087F2638A8B}"/>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F10526AD-D37A-4816-B5F4-0599D4BD66C5}"/>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GB" altLang="en-US"/>
          </a:p>
        </p:txBody>
      </p:sp>
      <p:sp>
        <p:nvSpPr>
          <p:cNvPr id="1029" name="Rectangle 5">
            <a:extLst>
              <a:ext uri="{FF2B5EF4-FFF2-40B4-BE49-F238E27FC236}">
                <a16:creationId xmlns:a16="http://schemas.microsoft.com/office/drawing/2014/main" id="{401F6650-4E7D-4B00-B16E-7C1F94AA8D46}"/>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GB" altLang="en-US"/>
          </a:p>
        </p:txBody>
      </p:sp>
      <p:sp>
        <p:nvSpPr>
          <p:cNvPr id="1030" name="Rectangle 6">
            <a:extLst>
              <a:ext uri="{FF2B5EF4-FFF2-40B4-BE49-F238E27FC236}">
                <a16:creationId xmlns:a16="http://schemas.microsoft.com/office/drawing/2014/main" id="{70E5077E-FBD9-4438-829D-E2B022B557C8}"/>
              </a:ext>
            </a:extLst>
          </p:cNvPr>
          <p:cNvSpPr>
            <a:spLocks noGrp="1" noChangeArrowheads="1"/>
          </p:cNvSpPr>
          <p:nvPr>
            <p:ph type="sldNum" sz="quarter" idx="4"/>
          </p:nvPr>
        </p:nvSpPr>
        <p:spPr bwMode="auto">
          <a:xfrm>
            <a:off x="6705600" y="6477000"/>
            <a:ext cx="2133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C4932792-260F-4D53-9FDE-720BDA0ED344}" type="slidenum">
              <a:rPr lang="en-GB" altLang="en-US"/>
              <a:pPr/>
              <a:t>‹#›</a:t>
            </a:fld>
            <a:endParaRPr lang="en-GB" altLang="en-US"/>
          </a:p>
        </p:txBody>
      </p:sp>
      <p:sp>
        <p:nvSpPr>
          <p:cNvPr id="1032" name="Rectangle 8">
            <a:extLst>
              <a:ext uri="{FF2B5EF4-FFF2-40B4-BE49-F238E27FC236}">
                <a16:creationId xmlns:a16="http://schemas.microsoft.com/office/drawing/2014/main" id="{8AFAC7FE-E7C4-4DBB-9C99-A0F8A90D7F48}"/>
              </a:ext>
            </a:extLst>
          </p:cNvPr>
          <p:cNvSpPr>
            <a:spLocks noChangeArrowheads="1"/>
          </p:cNvSpPr>
          <p:nvPr/>
        </p:nvSpPr>
        <p:spPr bwMode="auto">
          <a:xfrm>
            <a:off x="228600" y="6553200"/>
            <a:ext cx="815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800">
                <a:latin typeface="Times New Roman" panose="02020603050405020304" pitchFamily="18" charset="0"/>
              </a:rPr>
              <a:t>Software Engineering (3</a:t>
            </a:r>
            <a:r>
              <a:rPr lang="en-US" altLang="en-US" sz="800" baseline="30000">
                <a:latin typeface="Times New Roman" panose="02020603050405020304" pitchFamily="18" charset="0"/>
              </a:rPr>
              <a:t>rd</a:t>
            </a:r>
            <a:r>
              <a:rPr lang="en-US" altLang="en-US" sz="800">
                <a:latin typeface="Times New Roman" panose="02020603050405020304" pitchFamily="18" charset="0"/>
              </a:rPr>
              <a:t> ed.), By K.K Aggarwal &amp; Yogesh Singh, Copyright © New Age International Publishers, 2007</a:t>
            </a:r>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6834" name="Rectangle 2">
            <a:extLst>
              <a:ext uri="{FF2B5EF4-FFF2-40B4-BE49-F238E27FC236}">
                <a16:creationId xmlns:a16="http://schemas.microsoft.com/office/drawing/2014/main" id="{5AC7E5B3-8120-4E0B-877C-62352DFFDD0D}"/>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76835" name="Rectangle 3">
            <a:extLst>
              <a:ext uri="{FF2B5EF4-FFF2-40B4-BE49-F238E27FC236}">
                <a16:creationId xmlns:a16="http://schemas.microsoft.com/office/drawing/2014/main" id="{B7C63094-3B95-429B-8A20-B0E67970A6F5}"/>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cs typeface="+mn-cs"/>
              </a:defRPr>
            </a:lvl1pPr>
          </a:lstStyle>
          <a:p>
            <a:endParaRPr lang="en-US" altLang="en-US"/>
          </a:p>
        </p:txBody>
      </p:sp>
      <p:sp>
        <p:nvSpPr>
          <p:cNvPr id="376836" name="Rectangle 4">
            <a:extLst>
              <a:ext uri="{FF2B5EF4-FFF2-40B4-BE49-F238E27FC236}">
                <a16:creationId xmlns:a16="http://schemas.microsoft.com/office/drawing/2014/main" id="{D8FD0EEC-0460-4E9D-82E8-61532868FC49}"/>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n-lt"/>
                <a:cs typeface="+mn-cs"/>
              </a:defRPr>
            </a:lvl1pPr>
          </a:lstStyle>
          <a:p>
            <a:endParaRPr lang="en-US" altLang="en-US"/>
          </a:p>
        </p:txBody>
      </p:sp>
      <p:sp>
        <p:nvSpPr>
          <p:cNvPr id="376837" name="Rectangle 5">
            <a:extLst>
              <a:ext uri="{FF2B5EF4-FFF2-40B4-BE49-F238E27FC236}">
                <a16:creationId xmlns:a16="http://schemas.microsoft.com/office/drawing/2014/main" id="{2E6925F3-1E88-4B50-9DD1-9ED126DB85AD}"/>
              </a:ext>
            </a:extLst>
          </p:cNvPr>
          <p:cNvSpPr>
            <a:spLocks noGrp="1" noChangeArrowheads="1"/>
          </p:cNvSpPr>
          <p:nvPr>
            <p:ph type="sldNum" sz="quarter" idx="4"/>
          </p:nvPr>
        </p:nvSpPr>
        <p:spPr bwMode="auto">
          <a:xfrm>
            <a:off x="68580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cs typeface="+mn-cs"/>
              </a:defRPr>
            </a:lvl1pPr>
          </a:lstStyle>
          <a:p>
            <a:fld id="{1BB0DF99-EE86-4CF1-B44E-042140979465}" type="slidenum">
              <a:rPr lang="en-US" altLang="en-US"/>
              <a:pPr/>
              <a:t>‹#›</a:t>
            </a:fld>
            <a:endParaRPr lang="en-US" altLang="en-US"/>
          </a:p>
        </p:txBody>
      </p:sp>
      <p:sp>
        <p:nvSpPr>
          <p:cNvPr id="376838" name="Rectangle 6">
            <a:extLst>
              <a:ext uri="{FF2B5EF4-FFF2-40B4-BE49-F238E27FC236}">
                <a16:creationId xmlns:a16="http://schemas.microsoft.com/office/drawing/2014/main" id="{0E9F0BDF-3B74-4582-9BBB-02D08510E9B0}"/>
              </a:ext>
            </a:extLst>
          </p:cNvPr>
          <p:cNvSpPr>
            <a:spLocks noChangeArrowheads="1"/>
          </p:cNvSpPr>
          <p:nvPr userDrawn="1"/>
        </p:nvSpPr>
        <p:spPr bwMode="auto">
          <a:xfrm>
            <a:off x="228600" y="6553200"/>
            <a:ext cx="8610600"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sz="1400">
                <a:latin typeface="Times New Roman" panose="02020603050405020304" pitchFamily="18" charset="0"/>
              </a:rPr>
              <a:t>Software Engineering, By K.K Aggarwal &amp;  Yogesh Singh, New Age International Publishers</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5.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6.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794655-56C9-4759-A60D-9AE9E985716C}"/>
              </a:ext>
            </a:extLst>
          </p:cNvPr>
          <p:cNvSpPr>
            <a:spLocks noGrp="1"/>
          </p:cNvSpPr>
          <p:nvPr>
            <p:ph type="sldNum" sz="quarter" idx="12"/>
          </p:nvPr>
        </p:nvSpPr>
        <p:spPr/>
        <p:txBody>
          <a:bodyPr/>
          <a:lstStyle/>
          <a:p>
            <a:fld id="{018FBA41-BD36-48FB-A5FC-15D5FA22A96D}" type="slidenum">
              <a:rPr lang="en-GB" altLang="en-US"/>
              <a:pPr/>
              <a:t>1</a:t>
            </a:fld>
            <a:endParaRPr lang="en-GB" altLang="en-US"/>
          </a:p>
        </p:txBody>
      </p:sp>
      <p:sp>
        <p:nvSpPr>
          <p:cNvPr id="3074" name="WordArt 2">
            <a:extLst>
              <a:ext uri="{FF2B5EF4-FFF2-40B4-BE49-F238E27FC236}">
                <a16:creationId xmlns:a16="http://schemas.microsoft.com/office/drawing/2014/main" id="{5CFDDECD-0744-4FB1-AE1F-3387FF8ECD56}"/>
              </a:ext>
            </a:extLst>
          </p:cNvPr>
          <p:cNvSpPr>
            <a:spLocks noChangeArrowheads="1" noChangeShapeType="1" noTextEdit="1"/>
          </p:cNvSpPr>
          <p:nvPr/>
        </p:nvSpPr>
        <p:spPr bwMode="auto">
          <a:xfrm>
            <a:off x="1143000" y="2133600"/>
            <a:ext cx="4419600" cy="2876550"/>
          </a:xfrm>
          <a:prstGeom prst="rect">
            <a:avLst/>
          </a:prstGeom>
        </p:spPr>
        <p:txBody>
          <a:bodyPr wrap="none" fromWordArt="1">
            <a:prstTxWarp prst="textPlain">
              <a:avLst>
                <a:gd name="adj" fmla="val 50000"/>
              </a:avLst>
            </a:prstTxWarp>
          </a:bodyPr>
          <a:lstStyle/>
          <a:p>
            <a:pPr algn="ctr"/>
            <a:r>
              <a:rPr lang="en-IN" sz="3600" kern="10">
                <a:ln w="19050">
                  <a:solidFill>
                    <a:srgbClr val="000000"/>
                  </a:solidFill>
                  <a:round/>
                  <a:headEnd/>
                  <a:tailEnd/>
                </a:ln>
                <a:solidFill>
                  <a:srgbClr val="FF0000"/>
                </a:solidFill>
                <a:effectLst>
                  <a:outerShdw dist="45791" dir="2021404" algn="ctr" rotWithShape="0">
                    <a:srgbClr val="C0C0C0"/>
                  </a:outerShdw>
                </a:effectLst>
                <a:latin typeface="Times New Roman" panose="02020603050405020304" pitchFamily="18" charset="0"/>
                <a:cs typeface="Times New Roman" panose="02020603050405020304" pitchFamily="18" charset="0"/>
              </a:rPr>
              <a:t>Software </a:t>
            </a:r>
          </a:p>
          <a:p>
            <a:pPr algn="ctr"/>
            <a:r>
              <a:rPr lang="en-IN" sz="3600" kern="10">
                <a:ln w="19050">
                  <a:solidFill>
                    <a:srgbClr val="000000"/>
                  </a:solidFill>
                  <a:round/>
                  <a:headEnd/>
                  <a:tailEnd/>
                </a:ln>
                <a:solidFill>
                  <a:srgbClr val="FF0000"/>
                </a:solidFill>
                <a:effectLst>
                  <a:outerShdw dist="45791" dir="2021404" algn="ctr" rotWithShape="0">
                    <a:srgbClr val="C0C0C0"/>
                  </a:outerShdw>
                </a:effectLst>
                <a:latin typeface="Times New Roman" panose="02020603050405020304" pitchFamily="18" charset="0"/>
                <a:cs typeface="Times New Roman" panose="02020603050405020304" pitchFamily="18" charset="0"/>
              </a:rPr>
              <a:t>Maintenance</a:t>
            </a:r>
          </a:p>
        </p:txBody>
      </p:sp>
      <p:pic>
        <p:nvPicPr>
          <p:cNvPr id="3075" name="Picture 3">
            <a:extLst>
              <a:ext uri="{FF2B5EF4-FFF2-40B4-BE49-F238E27FC236}">
                <a16:creationId xmlns:a16="http://schemas.microsoft.com/office/drawing/2014/main" id="{AEADB941-85CE-424F-A99F-8264FDB7B8F3}"/>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228600"/>
            <a:ext cx="3352800" cy="2914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4"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heel(4)">
                                      <p:cBhvr>
                                        <p:cTn id="7" dur="1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B9416DF7-3B02-4F78-BD35-2C1682FD7B06}"/>
              </a:ext>
            </a:extLst>
          </p:cNvPr>
          <p:cNvSpPr>
            <a:spLocks noGrp="1"/>
          </p:cNvSpPr>
          <p:nvPr>
            <p:ph type="sldNum" sz="quarter" idx="12"/>
          </p:nvPr>
        </p:nvSpPr>
        <p:spPr/>
        <p:txBody>
          <a:bodyPr/>
          <a:lstStyle/>
          <a:p>
            <a:fld id="{9F2685DC-28B7-4CD9-AEA2-C64E7CA039DA}" type="slidenum">
              <a:rPr lang="en-GB" altLang="en-US"/>
              <a:pPr/>
              <a:t>10</a:t>
            </a:fld>
            <a:endParaRPr lang="en-GB" altLang="en-US"/>
          </a:p>
        </p:txBody>
      </p:sp>
      <p:sp>
        <p:nvSpPr>
          <p:cNvPr id="276482" name="Line 2">
            <a:extLst>
              <a:ext uri="{FF2B5EF4-FFF2-40B4-BE49-F238E27FC236}">
                <a16:creationId xmlns:a16="http://schemas.microsoft.com/office/drawing/2014/main" id="{B69F431D-C0AA-44E0-ACD6-ACBB53E8E5F9}"/>
              </a:ext>
            </a:extLst>
          </p:cNvPr>
          <p:cNvSpPr>
            <a:spLocks noChangeShapeType="1"/>
          </p:cNvSpPr>
          <p:nvPr/>
        </p:nvSpPr>
        <p:spPr bwMode="auto">
          <a:xfrm>
            <a:off x="304800" y="860425"/>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6483" name="Text Box 3">
            <a:extLst>
              <a:ext uri="{FF2B5EF4-FFF2-40B4-BE49-F238E27FC236}">
                <a16:creationId xmlns:a16="http://schemas.microsoft.com/office/drawing/2014/main" id="{CF8156B8-10E7-48F3-B37A-CB33585DAD7B}"/>
              </a:ext>
            </a:extLst>
          </p:cNvPr>
          <p:cNvSpPr txBox="1">
            <a:spLocks noChangeArrowheads="1"/>
          </p:cNvSpPr>
          <p:nvPr/>
        </p:nvSpPr>
        <p:spPr bwMode="auto">
          <a:xfrm>
            <a:off x="304800" y="0"/>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276484" name="Text Box 4">
            <a:extLst>
              <a:ext uri="{FF2B5EF4-FFF2-40B4-BE49-F238E27FC236}">
                <a16:creationId xmlns:a16="http://schemas.microsoft.com/office/drawing/2014/main" id="{EAEB2333-B104-4E6C-8FBA-AA520FC09329}"/>
              </a:ext>
            </a:extLst>
          </p:cNvPr>
          <p:cNvSpPr txBox="1">
            <a:spLocks noChangeArrowheads="1"/>
          </p:cNvSpPr>
          <p:nvPr/>
        </p:nvSpPr>
        <p:spPr bwMode="auto">
          <a:xfrm>
            <a:off x="152400" y="914400"/>
            <a:ext cx="7696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600"/>
              <a:t>The Maintenance Process</a:t>
            </a:r>
          </a:p>
        </p:txBody>
      </p:sp>
      <p:pic>
        <p:nvPicPr>
          <p:cNvPr id="276485" name="Picture 5">
            <a:extLst>
              <a:ext uri="{FF2B5EF4-FFF2-40B4-BE49-F238E27FC236}">
                <a16:creationId xmlns:a16="http://schemas.microsoft.com/office/drawing/2014/main" id="{130EF96F-9AF5-4176-9A96-1925D5D3E7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371600"/>
            <a:ext cx="400685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486" name="Text Box 6">
            <a:extLst>
              <a:ext uri="{FF2B5EF4-FFF2-40B4-BE49-F238E27FC236}">
                <a16:creationId xmlns:a16="http://schemas.microsoft.com/office/drawing/2014/main" id="{D7C7F175-1786-4ABC-B2E4-51738934C67E}"/>
              </a:ext>
            </a:extLst>
          </p:cNvPr>
          <p:cNvSpPr txBox="1">
            <a:spLocks noChangeArrowheads="1"/>
          </p:cNvSpPr>
          <p:nvPr/>
        </p:nvSpPr>
        <p:spPr bwMode="auto">
          <a:xfrm>
            <a:off x="6096000" y="5029200"/>
            <a:ext cx="2743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en-US" sz="1600" b="1">
                <a:solidFill>
                  <a:srgbClr val="003366"/>
                </a:solidFill>
              </a:rPr>
              <a:t>Fig. 2:</a:t>
            </a:r>
            <a:r>
              <a:rPr lang="en-US" altLang="en-US" sz="1600">
                <a:solidFill>
                  <a:srgbClr val="003366"/>
                </a:solidFill>
              </a:rPr>
              <a:t> The software maintenance process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76484"/>
                                        </p:tgtEl>
                                        <p:attrNameLst>
                                          <p:attrName>style.visibility</p:attrName>
                                        </p:attrNameLst>
                                      </p:cBhvr>
                                      <p:to>
                                        <p:strVal val="visible"/>
                                      </p:to>
                                    </p:set>
                                    <p:animEffect transition="in" filter="checkerboard(across)">
                                      <p:cBhvr>
                                        <p:cTn id="7" dur="1000"/>
                                        <p:tgtEl>
                                          <p:spTgt spid="2764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76485"/>
                                        </p:tgtEl>
                                        <p:attrNameLst>
                                          <p:attrName>style.visibility</p:attrName>
                                        </p:attrNameLst>
                                      </p:cBhvr>
                                      <p:to>
                                        <p:strVal val="visible"/>
                                      </p:to>
                                    </p:set>
                                    <p:animEffect transition="in" filter="checkerboard(across)">
                                      <p:cBhvr>
                                        <p:cTn id="12" dur="1000"/>
                                        <p:tgtEl>
                                          <p:spTgt spid="276485"/>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276486"/>
                                        </p:tgtEl>
                                        <p:attrNameLst>
                                          <p:attrName>style.visibility</p:attrName>
                                        </p:attrNameLst>
                                      </p:cBhvr>
                                      <p:to>
                                        <p:strVal val="visible"/>
                                      </p:to>
                                    </p:set>
                                    <p:animEffect transition="in" filter="checkerboard(across)">
                                      <p:cBhvr>
                                        <p:cTn id="15" dur="1000"/>
                                        <p:tgtEl>
                                          <p:spTgt spid="276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4" grpId="0"/>
      <p:bldP spid="27648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a:extLst>
              <a:ext uri="{FF2B5EF4-FFF2-40B4-BE49-F238E27FC236}">
                <a16:creationId xmlns:a16="http://schemas.microsoft.com/office/drawing/2014/main" id="{C46E5E14-CCFD-475F-BEAB-0E1E1F4E80EA}"/>
              </a:ext>
            </a:extLst>
          </p:cNvPr>
          <p:cNvSpPr>
            <a:spLocks noGrp="1"/>
          </p:cNvSpPr>
          <p:nvPr>
            <p:ph type="sldNum" sz="quarter" idx="12"/>
          </p:nvPr>
        </p:nvSpPr>
        <p:spPr/>
        <p:txBody>
          <a:bodyPr/>
          <a:lstStyle/>
          <a:p>
            <a:fld id="{DBAE74DA-F8CB-4989-A1FB-BC18EF9D6AEF}" type="slidenum">
              <a:rPr lang="en-GB" altLang="en-US"/>
              <a:pPr/>
              <a:t>11</a:t>
            </a:fld>
            <a:endParaRPr lang="en-GB" altLang="en-US"/>
          </a:p>
        </p:txBody>
      </p:sp>
      <p:sp>
        <p:nvSpPr>
          <p:cNvPr id="277506" name="Line 2">
            <a:extLst>
              <a:ext uri="{FF2B5EF4-FFF2-40B4-BE49-F238E27FC236}">
                <a16:creationId xmlns:a16="http://schemas.microsoft.com/office/drawing/2014/main" id="{8B61ABBD-3785-465A-BDA3-A262F6F1E603}"/>
              </a:ext>
            </a:extLst>
          </p:cNvPr>
          <p:cNvSpPr>
            <a:spLocks noChangeShapeType="1"/>
          </p:cNvSpPr>
          <p:nvPr/>
        </p:nvSpPr>
        <p:spPr bwMode="auto">
          <a:xfrm>
            <a:off x="304800" y="1149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7507" name="Text Box 3">
            <a:extLst>
              <a:ext uri="{FF2B5EF4-FFF2-40B4-BE49-F238E27FC236}">
                <a16:creationId xmlns:a16="http://schemas.microsoft.com/office/drawing/2014/main" id="{E4AB2199-D33A-42A7-82EB-2D9EDC5FAB7A}"/>
              </a:ext>
            </a:extLst>
          </p:cNvPr>
          <p:cNvSpPr txBox="1">
            <a:spLocks noChangeArrowheads="1"/>
          </p:cNvSpPr>
          <p:nvPr/>
        </p:nvSpPr>
        <p:spPr bwMode="auto">
          <a:xfrm>
            <a:off x="304800" y="2889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277508" name="Text Box 4">
            <a:extLst>
              <a:ext uri="{FF2B5EF4-FFF2-40B4-BE49-F238E27FC236}">
                <a16:creationId xmlns:a16="http://schemas.microsoft.com/office/drawing/2014/main" id="{852B2B05-C702-4CE4-9464-6DFF46825AA9}"/>
              </a:ext>
            </a:extLst>
          </p:cNvPr>
          <p:cNvSpPr txBox="1">
            <a:spLocks noChangeArrowheads="1"/>
          </p:cNvSpPr>
          <p:nvPr/>
        </p:nvSpPr>
        <p:spPr bwMode="auto">
          <a:xfrm>
            <a:off x="228600" y="156845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Char char="§"/>
            </a:pPr>
            <a:r>
              <a:rPr lang="en-US" altLang="en-US" sz="2400">
                <a:solidFill>
                  <a:srgbClr val="FF0000"/>
                </a:solidFill>
              </a:rPr>
              <a:t>Program Understanding</a:t>
            </a:r>
          </a:p>
        </p:txBody>
      </p:sp>
      <p:sp>
        <p:nvSpPr>
          <p:cNvPr id="277509" name="Text Box 5">
            <a:extLst>
              <a:ext uri="{FF2B5EF4-FFF2-40B4-BE49-F238E27FC236}">
                <a16:creationId xmlns:a16="http://schemas.microsoft.com/office/drawing/2014/main" id="{29A1F9CD-EF69-4517-8116-888D90216FEE}"/>
              </a:ext>
            </a:extLst>
          </p:cNvPr>
          <p:cNvSpPr txBox="1">
            <a:spLocks noChangeArrowheads="1"/>
          </p:cNvSpPr>
          <p:nvPr/>
        </p:nvSpPr>
        <p:spPr bwMode="auto">
          <a:xfrm>
            <a:off x="304800" y="2133600"/>
            <a:ext cx="8486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just">
              <a:spcBef>
                <a:spcPct val="50000"/>
              </a:spcBef>
            </a:pPr>
            <a:r>
              <a:rPr lang="en-US" altLang="en-US" sz="2000">
                <a:solidFill>
                  <a:srgbClr val="965126"/>
                </a:solidFill>
              </a:rPr>
              <a:t>The first phase consists of analyzing the program in order to understand.</a:t>
            </a:r>
          </a:p>
        </p:txBody>
      </p:sp>
      <p:sp>
        <p:nvSpPr>
          <p:cNvPr id="277510" name="Text Box 6">
            <a:extLst>
              <a:ext uri="{FF2B5EF4-FFF2-40B4-BE49-F238E27FC236}">
                <a16:creationId xmlns:a16="http://schemas.microsoft.com/office/drawing/2014/main" id="{865CA9DC-AF1B-4B82-85F0-EDAD21BF94CF}"/>
              </a:ext>
            </a:extLst>
          </p:cNvPr>
          <p:cNvSpPr txBox="1">
            <a:spLocks noChangeArrowheads="1"/>
          </p:cNvSpPr>
          <p:nvPr/>
        </p:nvSpPr>
        <p:spPr bwMode="auto">
          <a:xfrm>
            <a:off x="228600" y="27432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Char char="§"/>
            </a:pPr>
            <a:r>
              <a:rPr lang="en-US" altLang="en-US" sz="2400">
                <a:solidFill>
                  <a:srgbClr val="FF0000"/>
                </a:solidFill>
              </a:rPr>
              <a:t>Generating Particular Maintenance Proposal</a:t>
            </a:r>
          </a:p>
        </p:txBody>
      </p:sp>
      <p:sp>
        <p:nvSpPr>
          <p:cNvPr id="277511" name="Text Box 7">
            <a:extLst>
              <a:ext uri="{FF2B5EF4-FFF2-40B4-BE49-F238E27FC236}">
                <a16:creationId xmlns:a16="http://schemas.microsoft.com/office/drawing/2014/main" id="{B7CABFA1-E1E4-4AD4-B040-DDE57361DBE8}"/>
              </a:ext>
            </a:extLst>
          </p:cNvPr>
          <p:cNvSpPr txBox="1">
            <a:spLocks noChangeArrowheads="1"/>
          </p:cNvSpPr>
          <p:nvPr/>
        </p:nvSpPr>
        <p:spPr bwMode="auto">
          <a:xfrm>
            <a:off x="304800" y="3308350"/>
            <a:ext cx="84867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just">
              <a:spcBef>
                <a:spcPct val="50000"/>
              </a:spcBef>
            </a:pPr>
            <a:r>
              <a:rPr lang="en-US" altLang="en-US" sz="2000">
                <a:solidFill>
                  <a:schemeClr val="accent2"/>
                </a:solidFill>
              </a:rPr>
              <a:t>The second phase consists of generating a particular maintenance proposal to accomplish the implementation of the maintenance objective.</a:t>
            </a:r>
          </a:p>
        </p:txBody>
      </p:sp>
      <p:sp>
        <p:nvSpPr>
          <p:cNvPr id="277512" name="Text Box 8">
            <a:extLst>
              <a:ext uri="{FF2B5EF4-FFF2-40B4-BE49-F238E27FC236}">
                <a16:creationId xmlns:a16="http://schemas.microsoft.com/office/drawing/2014/main" id="{9DBDBE0E-6ED0-42D4-916F-1491C9C556ED}"/>
              </a:ext>
            </a:extLst>
          </p:cNvPr>
          <p:cNvSpPr txBox="1">
            <a:spLocks noChangeArrowheads="1"/>
          </p:cNvSpPr>
          <p:nvPr/>
        </p:nvSpPr>
        <p:spPr bwMode="auto">
          <a:xfrm>
            <a:off x="228600" y="423545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Char char="§"/>
            </a:pPr>
            <a:r>
              <a:rPr lang="en-US" altLang="en-US" sz="2400">
                <a:solidFill>
                  <a:srgbClr val="FF0000"/>
                </a:solidFill>
              </a:rPr>
              <a:t>Ripple Effect</a:t>
            </a:r>
          </a:p>
        </p:txBody>
      </p:sp>
      <p:sp>
        <p:nvSpPr>
          <p:cNvPr id="277513" name="Text Box 9">
            <a:extLst>
              <a:ext uri="{FF2B5EF4-FFF2-40B4-BE49-F238E27FC236}">
                <a16:creationId xmlns:a16="http://schemas.microsoft.com/office/drawing/2014/main" id="{0DF39A21-C329-4750-A6FF-216A5E78F33B}"/>
              </a:ext>
            </a:extLst>
          </p:cNvPr>
          <p:cNvSpPr txBox="1">
            <a:spLocks noChangeArrowheads="1"/>
          </p:cNvSpPr>
          <p:nvPr/>
        </p:nvSpPr>
        <p:spPr bwMode="auto">
          <a:xfrm>
            <a:off x="304800" y="4800600"/>
            <a:ext cx="84867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just">
              <a:spcBef>
                <a:spcPct val="50000"/>
              </a:spcBef>
            </a:pPr>
            <a:r>
              <a:rPr lang="en-US" altLang="en-US" sz="2000">
                <a:solidFill>
                  <a:schemeClr val="hlink"/>
                </a:solidFill>
              </a:rPr>
              <a:t>The third phase consists of accounting for all of the ripple effect as a consequence of program modifications.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32" fill="hold" grpId="0" nodeType="withEffect">
                                  <p:stCondLst>
                                    <p:cond delay="0"/>
                                  </p:stCondLst>
                                  <p:childTnLst>
                                    <p:set>
                                      <p:cBhvr>
                                        <p:cTn id="6" dur="1" fill="hold">
                                          <p:stCondLst>
                                            <p:cond delay="0"/>
                                          </p:stCondLst>
                                        </p:cTn>
                                        <p:tgtEl>
                                          <p:spTgt spid="277508"/>
                                        </p:tgtEl>
                                        <p:attrNameLst>
                                          <p:attrName>style.visibility</p:attrName>
                                        </p:attrNameLst>
                                      </p:cBhvr>
                                      <p:to>
                                        <p:strVal val="visible"/>
                                      </p:to>
                                    </p:set>
                                    <p:animEffect transition="in" filter="diamond(out)">
                                      <p:cBhvr>
                                        <p:cTn id="7" dur="1000"/>
                                        <p:tgtEl>
                                          <p:spTgt spid="2775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32" fill="hold" grpId="0" nodeType="clickEffect">
                                  <p:stCondLst>
                                    <p:cond delay="0"/>
                                  </p:stCondLst>
                                  <p:childTnLst>
                                    <p:set>
                                      <p:cBhvr>
                                        <p:cTn id="11" dur="1" fill="hold">
                                          <p:stCondLst>
                                            <p:cond delay="0"/>
                                          </p:stCondLst>
                                        </p:cTn>
                                        <p:tgtEl>
                                          <p:spTgt spid="277509"/>
                                        </p:tgtEl>
                                        <p:attrNameLst>
                                          <p:attrName>style.visibility</p:attrName>
                                        </p:attrNameLst>
                                      </p:cBhvr>
                                      <p:to>
                                        <p:strVal val="visible"/>
                                      </p:to>
                                    </p:set>
                                    <p:animEffect transition="in" filter="diamond(out)">
                                      <p:cBhvr>
                                        <p:cTn id="12" dur="1000"/>
                                        <p:tgtEl>
                                          <p:spTgt spid="2775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32" fill="hold" grpId="0" nodeType="clickEffect">
                                  <p:stCondLst>
                                    <p:cond delay="0"/>
                                  </p:stCondLst>
                                  <p:childTnLst>
                                    <p:set>
                                      <p:cBhvr>
                                        <p:cTn id="16" dur="1" fill="hold">
                                          <p:stCondLst>
                                            <p:cond delay="0"/>
                                          </p:stCondLst>
                                        </p:cTn>
                                        <p:tgtEl>
                                          <p:spTgt spid="277510"/>
                                        </p:tgtEl>
                                        <p:attrNameLst>
                                          <p:attrName>style.visibility</p:attrName>
                                        </p:attrNameLst>
                                      </p:cBhvr>
                                      <p:to>
                                        <p:strVal val="visible"/>
                                      </p:to>
                                    </p:set>
                                    <p:animEffect transition="in" filter="diamond(out)">
                                      <p:cBhvr>
                                        <p:cTn id="17" dur="1000"/>
                                        <p:tgtEl>
                                          <p:spTgt spid="2775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32" fill="hold" grpId="0" nodeType="clickEffect">
                                  <p:stCondLst>
                                    <p:cond delay="0"/>
                                  </p:stCondLst>
                                  <p:childTnLst>
                                    <p:set>
                                      <p:cBhvr>
                                        <p:cTn id="21" dur="1" fill="hold">
                                          <p:stCondLst>
                                            <p:cond delay="0"/>
                                          </p:stCondLst>
                                        </p:cTn>
                                        <p:tgtEl>
                                          <p:spTgt spid="277511"/>
                                        </p:tgtEl>
                                        <p:attrNameLst>
                                          <p:attrName>style.visibility</p:attrName>
                                        </p:attrNameLst>
                                      </p:cBhvr>
                                      <p:to>
                                        <p:strVal val="visible"/>
                                      </p:to>
                                    </p:set>
                                    <p:animEffect transition="in" filter="diamond(out)">
                                      <p:cBhvr>
                                        <p:cTn id="22" dur="1000"/>
                                        <p:tgtEl>
                                          <p:spTgt spid="2775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32" fill="hold" grpId="0" nodeType="clickEffect">
                                  <p:stCondLst>
                                    <p:cond delay="0"/>
                                  </p:stCondLst>
                                  <p:childTnLst>
                                    <p:set>
                                      <p:cBhvr>
                                        <p:cTn id="26" dur="1" fill="hold">
                                          <p:stCondLst>
                                            <p:cond delay="0"/>
                                          </p:stCondLst>
                                        </p:cTn>
                                        <p:tgtEl>
                                          <p:spTgt spid="277512"/>
                                        </p:tgtEl>
                                        <p:attrNameLst>
                                          <p:attrName>style.visibility</p:attrName>
                                        </p:attrNameLst>
                                      </p:cBhvr>
                                      <p:to>
                                        <p:strVal val="visible"/>
                                      </p:to>
                                    </p:set>
                                    <p:animEffect transition="in" filter="diamond(out)">
                                      <p:cBhvr>
                                        <p:cTn id="27" dur="1000"/>
                                        <p:tgtEl>
                                          <p:spTgt spid="2775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32" fill="hold" grpId="0" nodeType="clickEffect">
                                  <p:stCondLst>
                                    <p:cond delay="0"/>
                                  </p:stCondLst>
                                  <p:childTnLst>
                                    <p:set>
                                      <p:cBhvr>
                                        <p:cTn id="31" dur="1" fill="hold">
                                          <p:stCondLst>
                                            <p:cond delay="0"/>
                                          </p:stCondLst>
                                        </p:cTn>
                                        <p:tgtEl>
                                          <p:spTgt spid="277513"/>
                                        </p:tgtEl>
                                        <p:attrNameLst>
                                          <p:attrName>style.visibility</p:attrName>
                                        </p:attrNameLst>
                                      </p:cBhvr>
                                      <p:to>
                                        <p:strVal val="visible"/>
                                      </p:to>
                                    </p:set>
                                    <p:animEffect transition="in" filter="diamond(out)">
                                      <p:cBhvr>
                                        <p:cTn id="32" dur="1000"/>
                                        <p:tgtEl>
                                          <p:spTgt spid="277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8" grpId="0"/>
      <p:bldP spid="277509" grpId="0"/>
      <p:bldP spid="277510" grpId="0"/>
      <p:bldP spid="277511" grpId="0"/>
      <p:bldP spid="277512" grpId="0"/>
      <p:bldP spid="2775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a:extLst>
              <a:ext uri="{FF2B5EF4-FFF2-40B4-BE49-F238E27FC236}">
                <a16:creationId xmlns:a16="http://schemas.microsoft.com/office/drawing/2014/main" id="{699D69B2-4224-46A4-9D37-895E99CC44FA}"/>
              </a:ext>
            </a:extLst>
          </p:cNvPr>
          <p:cNvSpPr>
            <a:spLocks noGrp="1"/>
          </p:cNvSpPr>
          <p:nvPr>
            <p:ph type="sldNum" sz="quarter" idx="12"/>
          </p:nvPr>
        </p:nvSpPr>
        <p:spPr/>
        <p:txBody>
          <a:bodyPr/>
          <a:lstStyle/>
          <a:p>
            <a:fld id="{1E607A30-B954-4D27-ADE6-4BFDDC99A1B3}" type="slidenum">
              <a:rPr lang="en-GB" altLang="en-US"/>
              <a:pPr/>
              <a:t>12</a:t>
            </a:fld>
            <a:endParaRPr lang="en-GB" altLang="en-US"/>
          </a:p>
        </p:txBody>
      </p:sp>
      <p:sp>
        <p:nvSpPr>
          <p:cNvPr id="278530" name="Line 2">
            <a:extLst>
              <a:ext uri="{FF2B5EF4-FFF2-40B4-BE49-F238E27FC236}">
                <a16:creationId xmlns:a16="http://schemas.microsoft.com/office/drawing/2014/main" id="{4A2B91E5-9065-4E39-B387-ADBB6D3EC922}"/>
              </a:ext>
            </a:extLst>
          </p:cNvPr>
          <p:cNvSpPr>
            <a:spLocks noChangeShapeType="1"/>
          </p:cNvSpPr>
          <p:nvPr/>
        </p:nvSpPr>
        <p:spPr bwMode="auto">
          <a:xfrm>
            <a:off x="304800" y="1149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8531" name="Text Box 3">
            <a:extLst>
              <a:ext uri="{FF2B5EF4-FFF2-40B4-BE49-F238E27FC236}">
                <a16:creationId xmlns:a16="http://schemas.microsoft.com/office/drawing/2014/main" id="{8AB1C468-BC60-48E9-86A4-74482D5E0F1C}"/>
              </a:ext>
            </a:extLst>
          </p:cNvPr>
          <p:cNvSpPr txBox="1">
            <a:spLocks noChangeArrowheads="1"/>
          </p:cNvSpPr>
          <p:nvPr/>
        </p:nvSpPr>
        <p:spPr bwMode="auto">
          <a:xfrm>
            <a:off x="304800" y="2889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278532" name="Text Box 4">
            <a:extLst>
              <a:ext uri="{FF2B5EF4-FFF2-40B4-BE49-F238E27FC236}">
                <a16:creationId xmlns:a16="http://schemas.microsoft.com/office/drawing/2014/main" id="{5057D31D-0F93-469C-A070-9E7F268C6EDE}"/>
              </a:ext>
            </a:extLst>
          </p:cNvPr>
          <p:cNvSpPr txBox="1">
            <a:spLocks noChangeArrowheads="1"/>
          </p:cNvSpPr>
          <p:nvPr/>
        </p:nvSpPr>
        <p:spPr bwMode="auto">
          <a:xfrm>
            <a:off x="228600" y="156845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Char char="§"/>
            </a:pPr>
            <a:r>
              <a:rPr lang="en-US" altLang="en-US" sz="2400">
                <a:solidFill>
                  <a:srgbClr val="FF0000"/>
                </a:solidFill>
              </a:rPr>
              <a:t>Modified Program Testing</a:t>
            </a:r>
          </a:p>
        </p:txBody>
      </p:sp>
      <p:sp>
        <p:nvSpPr>
          <p:cNvPr id="278533" name="Text Box 5">
            <a:extLst>
              <a:ext uri="{FF2B5EF4-FFF2-40B4-BE49-F238E27FC236}">
                <a16:creationId xmlns:a16="http://schemas.microsoft.com/office/drawing/2014/main" id="{16FBED2F-AC4F-43F9-9378-43BD97698A85}"/>
              </a:ext>
            </a:extLst>
          </p:cNvPr>
          <p:cNvSpPr txBox="1">
            <a:spLocks noChangeArrowheads="1"/>
          </p:cNvSpPr>
          <p:nvPr/>
        </p:nvSpPr>
        <p:spPr bwMode="auto">
          <a:xfrm>
            <a:off x="304800" y="2133600"/>
            <a:ext cx="84867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just">
              <a:spcBef>
                <a:spcPct val="50000"/>
              </a:spcBef>
            </a:pPr>
            <a:r>
              <a:rPr lang="en-US" altLang="en-US" sz="2000">
                <a:solidFill>
                  <a:schemeClr val="hlink"/>
                </a:solidFill>
              </a:rPr>
              <a:t>The fourth phase consists of testing the modified program to ensure that the modified program has at least the same reliability level as before.</a:t>
            </a:r>
          </a:p>
        </p:txBody>
      </p:sp>
      <p:sp>
        <p:nvSpPr>
          <p:cNvPr id="278534" name="Text Box 6">
            <a:extLst>
              <a:ext uri="{FF2B5EF4-FFF2-40B4-BE49-F238E27FC236}">
                <a16:creationId xmlns:a16="http://schemas.microsoft.com/office/drawing/2014/main" id="{68985457-D09E-464E-B3DB-30C36190C486}"/>
              </a:ext>
            </a:extLst>
          </p:cNvPr>
          <p:cNvSpPr txBox="1">
            <a:spLocks noChangeArrowheads="1"/>
          </p:cNvSpPr>
          <p:nvPr/>
        </p:nvSpPr>
        <p:spPr bwMode="auto">
          <a:xfrm>
            <a:off x="228600" y="309245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Char char="§"/>
            </a:pPr>
            <a:r>
              <a:rPr lang="en-US" altLang="en-US" sz="2400">
                <a:solidFill>
                  <a:srgbClr val="FF0000"/>
                </a:solidFill>
              </a:rPr>
              <a:t>Maintainability</a:t>
            </a:r>
          </a:p>
        </p:txBody>
      </p:sp>
      <p:sp>
        <p:nvSpPr>
          <p:cNvPr id="278535" name="Text Box 7">
            <a:extLst>
              <a:ext uri="{FF2B5EF4-FFF2-40B4-BE49-F238E27FC236}">
                <a16:creationId xmlns:a16="http://schemas.microsoft.com/office/drawing/2014/main" id="{93CE091C-76CB-459E-B768-2BD994ADB324}"/>
              </a:ext>
            </a:extLst>
          </p:cNvPr>
          <p:cNvSpPr txBox="1">
            <a:spLocks noChangeArrowheads="1"/>
          </p:cNvSpPr>
          <p:nvPr/>
        </p:nvSpPr>
        <p:spPr bwMode="auto">
          <a:xfrm>
            <a:off x="304800" y="3657600"/>
            <a:ext cx="84867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just">
              <a:spcBef>
                <a:spcPct val="50000"/>
              </a:spcBef>
            </a:pPr>
            <a:r>
              <a:rPr lang="en-US" altLang="en-US" sz="2000">
                <a:solidFill>
                  <a:srgbClr val="003366"/>
                </a:solidFill>
              </a:rPr>
              <a:t>Each of these four phases and their associated software quality attributes are critical to the maintenance process. All of these factors must be combined to form maintainability.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grpId="0" nodeType="withEffect">
                                  <p:stCondLst>
                                    <p:cond delay="0"/>
                                  </p:stCondLst>
                                  <p:childTnLst>
                                    <p:set>
                                      <p:cBhvr>
                                        <p:cTn id="6" dur="1" fill="hold">
                                          <p:stCondLst>
                                            <p:cond delay="0"/>
                                          </p:stCondLst>
                                        </p:cTn>
                                        <p:tgtEl>
                                          <p:spTgt spid="278532"/>
                                        </p:tgtEl>
                                        <p:attrNameLst>
                                          <p:attrName>style.visibility</p:attrName>
                                        </p:attrNameLst>
                                      </p:cBhvr>
                                      <p:to>
                                        <p:strVal val="visible"/>
                                      </p:to>
                                    </p:set>
                                    <p:anim calcmode="lin" valueType="num">
                                      <p:cBhvr additive="base">
                                        <p:cTn id="7" dur="1000" fill="hold"/>
                                        <p:tgtEl>
                                          <p:spTgt spid="278532"/>
                                        </p:tgtEl>
                                        <p:attrNameLst>
                                          <p:attrName>ppt_x</p:attrName>
                                        </p:attrNameLst>
                                      </p:cBhvr>
                                      <p:tavLst>
                                        <p:tav tm="0">
                                          <p:val>
                                            <p:strVal val="1+#ppt_w/2"/>
                                          </p:val>
                                        </p:tav>
                                        <p:tav tm="100000">
                                          <p:val>
                                            <p:strVal val="#ppt_x"/>
                                          </p:val>
                                        </p:tav>
                                      </p:tavLst>
                                    </p:anim>
                                    <p:anim calcmode="lin" valueType="num">
                                      <p:cBhvr additive="base">
                                        <p:cTn id="8" dur="1000" fill="hold"/>
                                        <p:tgtEl>
                                          <p:spTgt spid="27853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278533"/>
                                        </p:tgtEl>
                                        <p:attrNameLst>
                                          <p:attrName>style.visibility</p:attrName>
                                        </p:attrNameLst>
                                      </p:cBhvr>
                                      <p:to>
                                        <p:strVal val="visible"/>
                                      </p:to>
                                    </p:set>
                                    <p:anim calcmode="lin" valueType="num">
                                      <p:cBhvr additive="base">
                                        <p:cTn id="13" dur="1000" fill="hold"/>
                                        <p:tgtEl>
                                          <p:spTgt spid="278533"/>
                                        </p:tgtEl>
                                        <p:attrNameLst>
                                          <p:attrName>ppt_x</p:attrName>
                                        </p:attrNameLst>
                                      </p:cBhvr>
                                      <p:tavLst>
                                        <p:tav tm="0">
                                          <p:val>
                                            <p:strVal val="1+#ppt_w/2"/>
                                          </p:val>
                                        </p:tav>
                                        <p:tav tm="100000">
                                          <p:val>
                                            <p:strVal val="#ppt_x"/>
                                          </p:val>
                                        </p:tav>
                                      </p:tavLst>
                                    </p:anim>
                                    <p:anim calcmode="lin" valueType="num">
                                      <p:cBhvr additive="base">
                                        <p:cTn id="14" dur="1000" fill="hold"/>
                                        <p:tgtEl>
                                          <p:spTgt spid="278533"/>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278534"/>
                                        </p:tgtEl>
                                        <p:attrNameLst>
                                          <p:attrName>style.visibility</p:attrName>
                                        </p:attrNameLst>
                                      </p:cBhvr>
                                      <p:to>
                                        <p:strVal val="visible"/>
                                      </p:to>
                                    </p:set>
                                    <p:anim calcmode="lin" valueType="num">
                                      <p:cBhvr additive="base">
                                        <p:cTn id="19" dur="1000" fill="hold"/>
                                        <p:tgtEl>
                                          <p:spTgt spid="278534"/>
                                        </p:tgtEl>
                                        <p:attrNameLst>
                                          <p:attrName>ppt_x</p:attrName>
                                        </p:attrNameLst>
                                      </p:cBhvr>
                                      <p:tavLst>
                                        <p:tav tm="0">
                                          <p:val>
                                            <p:strVal val="1+#ppt_w/2"/>
                                          </p:val>
                                        </p:tav>
                                        <p:tav tm="100000">
                                          <p:val>
                                            <p:strVal val="#ppt_x"/>
                                          </p:val>
                                        </p:tav>
                                      </p:tavLst>
                                    </p:anim>
                                    <p:anim calcmode="lin" valueType="num">
                                      <p:cBhvr additive="base">
                                        <p:cTn id="20" dur="1000" fill="hold"/>
                                        <p:tgtEl>
                                          <p:spTgt spid="278534"/>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278535"/>
                                        </p:tgtEl>
                                        <p:attrNameLst>
                                          <p:attrName>style.visibility</p:attrName>
                                        </p:attrNameLst>
                                      </p:cBhvr>
                                      <p:to>
                                        <p:strVal val="visible"/>
                                      </p:to>
                                    </p:set>
                                    <p:anim calcmode="lin" valueType="num">
                                      <p:cBhvr additive="base">
                                        <p:cTn id="25" dur="1000" fill="hold"/>
                                        <p:tgtEl>
                                          <p:spTgt spid="278535"/>
                                        </p:tgtEl>
                                        <p:attrNameLst>
                                          <p:attrName>ppt_x</p:attrName>
                                        </p:attrNameLst>
                                      </p:cBhvr>
                                      <p:tavLst>
                                        <p:tav tm="0">
                                          <p:val>
                                            <p:strVal val="1+#ppt_w/2"/>
                                          </p:val>
                                        </p:tav>
                                        <p:tav tm="100000">
                                          <p:val>
                                            <p:strVal val="#ppt_x"/>
                                          </p:val>
                                        </p:tav>
                                      </p:tavLst>
                                    </p:anim>
                                    <p:anim calcmode="lin" valueType="num">
                                      <p:cBhvr additive="base">
                                        <p:cTn id="26" dur="1000" fill="hold"/>
                                        <p:tgtEl>
                                          <p:spTgt spid="27853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2" grpId="0"/>
      <p:bldP spid="278533" grpId="0"/>
      <p:bldP spid="278534" grpId="0"/>
      <p:bldP spid="2785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a:extLst>
              <a:ext uri="{FF2B5EF4-FFF2-40B4-BE49-F238E27FC236}">
                <a16:creationId xmlns:a16="http://schemas.microsoft.com/office/drawing/2014/main" id="{3FA69358-D901-4BC8-87E2-188559FC1848}"/>
              </a:ext>
            </a:extLst>
          </p:cNvPr>
          <p:cNvSpPr>
            <a:spLocks noGrp="1"/>
          </p:cNvSpPr>
          <p:nvPr>
            <p:ph type="sldNum" sz="quarter" idx="12"/>
          </p:nvPr>
        </p:nvSpPr>
        <p:spPr/>
        <p:txBody>
          <a:bodyPr/>
          <a:lstStyle/>
          <a:p>
            <a:fld id="{D508EF12-DA5E-49DC-AAC8-3AEF48EEF08B}" type="slidenum">
              <a:rPr lang="en-GB" altLang="en-US"/>
              <a:pPr/>
              <a:t>13</a:t>
            </a:fld>
            <a:endParaRPr lang="en-GB" altLang="en-US"/>
          </a:p>
        </p:txBody>
      </p:sp>
      <p:sp>
        <p:nvSpPr>
          <p:cNvPr id="346114" name="Line 2">
            <a:extLst>
              <a:ext uri="{FF2B5EF4-FFF2-40B4-BE49-F238E27FC236}">
                <a16:creationId xmlns:a16="http://schemas.microsoft.com/office/drawing/2014/main" id="{B8765CC7-3016-4E8E-8511-55964B3ACAFC}"/>
              </a:ext>
            </a:extLst>
          </p:cNvPr>
          <p:cNvSpPr>
            <a:spLocks noChangeShapeType="1"/>
          </p:cNvSpPr>
          <p:nvPr/>
        </p:nvSpPr>
        <p:spPr bwMode="auto">
          <a:xfrm>
            <a:off x="304800" y="11430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6115" name="Text Box 3">
            <a:extLst>
              <a:ext uri="{FF2B5EF4-FFF2-40B4-BE49-F238E27FC236}">
                <a16:creationId xmlns:a16="http://schemas.microsoft.com/office/drawing/2014/main" id="{CCE9ED6B-7ADC-4881-8AF2-533231711BDC}"/>
              </a:ext>
            </a:extLst>
          </p:cNvPr>
          <p:cNvSpPr txBox="1">
            <a:spLocks noChangeArrowheads="1"/>
          </p:cNvSpPr>
          <p:nvPr/>
        </p:nvSpPr>
        <p:spPr bwMode="auto">
          <a:xfrm>
            <a:off x="304800" y="28257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346116" name="Text Box 4">
            <a:extLst>
              <a:ext uri="{FF2B5EF4-FFF2-40B4-BE49-F238E27FC236}">
                <a16:creationId xmlns:a16="http://schemas.microsoft.com/office/drawing/2014/main" id="{57050941-62DC-40FE-902B-6EFE4792F455}"/>
              </a:ext>
            </a:extLst>
          </p:cNvPr>
          <p:cNvSpPr txBox="1">
            <a:spLocks noChangeArrowheads="1"/>
          </p:cNvSpPr>
          <p:nvPr/>
        </p:nvSpPr>
        <p:spPr bwMode="auto">
          <a:xfrm>
            <a:off x="228600" y="1371600"/>
            <a:ext cx="769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800"/>
              <a:t>Maintenance Models</a:t>
            </a:r>
          </a:p>
        </p:txBody>
      </p:sp>
      <p:sp>
        <p:nvSpPr>
          <p:cNvPr id="346117" name="Text Box 5">
            <a:extLst>
              <a:ext uri="{FF2B5EF4-FFF2-40B4-BE49-F238E27FC236}">
                <a16:creationId xmlns:a16="http://schemas.microsoft.com/office/drawing/2014/main" id="{0FD7879D-D5D5-4562-8FB3-73B2BD4AE3F0}"/>
              </a:ext>
            </a:extLst>
          </p:cNvPr>
          <p:cNvSpPr txBox="1">
            <a:spLocks noChangeArrowheads="1"/>
          </p:cNvSpPr>
          <p:nvPr/>
        </p:nvSpPr>
        <p:spPr bwMode="auto">
          <a:xfrm>
            <a:off x="228600" y="19050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Char char="§"/>
            </a:pPr>
            <a:r>
              <a:rPr lang="en-US" altLang="en-US" sz="2400">
                <a:solidFill>
                  <a:srgbClr val="FF0000"/>
                </a:solidFill>
              </a:rPr>
              <a:t>Quick-fix Model</a:t>
            </a:r>
          </a:p>
        </p:txBody>
      </p:sp>
      <p:sp>
        <p:nvSpPr>
          <p:cNvPr id="346118" name="Text Box 6">
            <a:extLst>
              <a:ext uri="{FF2B5EF4-FFF2-40B4-BE49-F238E27FC236}">
                <a16:creationId xmlns:a16="http://schemas.microsoft.com/office/drawing/2014/main" id="{58100F74-C4BB-4271-BF73-6E4AB1B3CD81}"/>
              </a:ext>
            </a:extLst>
          </p:cNvPr>
          <p:cNvSpPr txBox="1">
            <a:spLocks noChangeArrowheads="1"/>
          </p:cNvSpPr>
          <p:nvPr/>
        </p:nvSpPr>
        <p:spPr bwMode="auto">
          <a:xfrm>
            <a:off x="1981200" y="6232525"/>
            <a:ext cx="533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en-US" sz="1600" b="1">
                <a:solidFill>
                  <a:srgbClr val="003366"/>
                </a:solidFill>
              </a:rPr>
              <a:t>Fig. 3:</a:t>
            </a:r>
            <a:r>
              <a:rPr lang="en-US" altLang="en-US" sz="1600">
                <a:solidFill>
                  <a:srgbClr val="003366"/>
                </a:solidFill>
              </a:rPr>
              <a:t> The quick-fix model</a:t>
            </a:r>
          </a:p>
        </p:txBody>
      </p:sp>
      <p:sp>
        <p:nvSpPr>
          <p:cNvPr id="346119" name="Text Box 7">
            <a:extLst>
              <a:ext uri="{FF2B5EF4-FFF2-40B4-BE49-F238E27FC236}">
                <a16:creationId xmlns:a16="http://schemas.microsoft.com/office/drawing/2014/main" id="{6FDAA711-DDB9-45CC-B60B-8FEF8F208433}"/>
              </a:ext>
            </a:extLst>
          </p:cNvPr>
          <p:cNvSpPr txBox="1">
            <a:spLocks noChangeArrowheads="1"/>
          </p:cNvSpPr>
          <p:nvPr/>
        </p:nvSpPr>
        <p:spPr bwMode="auto">
          <a:xfrm>
            <a:off x="304800" y="2590800"/>
            <a:ext cx="84867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just">
              <a:spcBef>
                <a:spcPct val="50000"/>
              </a:spcBef>
            </a:pPr>
            <a:r>
              <a:rPr lang="en-US" altLang="en-US" sz="2000">
                <a:solidFill>
                  <a:srgbClr val="003366"/>
                </a:solidFill>
              </a:rPr>
              <a:t>This is basically an adhoc approach to maintaining software. It is a fire fighting approach, waiting for the problem to occur and then trying to fix it as quickly as possible.</a:t>
            </a:r>
          </a:p>
        </p:txBody>
      </p:sp>
      <p:sp>
        <p:nvSpPr>
          <p:cNvPr id="346120" name="Arc 8">
            <a:extLst>
              <a:ext uri="{FF2B5EF4-FFF2-40B4-BE49-F238E27FC236}">
                <a16:creationId xmlns:a16="http://schemas.microsoft.com/office/drawing/2014/main" id="{EACD3CC3-20F2-4F27-B09B-8699EE2065F7}"/>
              </a:ext>
            </a:extLst>
          </p:cNvPr>
          <p:cNvSpPr>
            <a:spLocks/>
          </p:cNvSpPr>
          <p:nvPr/>
        </p:nvSpPr>
        <p:spPr bwMode="auto">
          <a:xfrm>
            <a:off x="4694238" y="3886200"/>
            <a:ext cx="2132012" cy="1828800"/>
          </a:xfrm>
          <a:custGeom>
            <a:avLst/>
            <a:gdLst>
              <a:gd name="G0" fmla="+- 7206 0 0"/>
              <a:gd name="G1" fmla="+- 21600 0 0"/>
              <a:gd name="G2" fmla="+- 21600 0 0"/>
              <a:gd name="T0" fmla="*/ 3518 w 28806"/>
              <a:gd name="T1" fmla="*/ 317 h 43200"/>
              <a:gd name="T2" fmla="*/ 0 w 28806"/>
              <a:gd name="T3" fmla="*/ 41962 h 43200"/>
              <a:gd name="T4" fmla="*/ 7206 w 28806"/>
              <a:gd name="T5" fmla="*/ 21600 h 43200"/>
            </a:gdLst>
            <a:ahLst/>
            <a:cxnLst>
              <a:cxn ang="0">
                <a:pos x="T0" y="T1"/>
              </a:cxn>
              <a:cxn ang="0">
                <a:pos x="T2" y="T3"/>
              </a:cxn>
              <a:cxn ang="0">
                <a:pos x="T4" y="T5"/>
              </a:cxn>
            </a:cxnLst>
            <a:rect l="0" t="0" r="r" b="b"/>
            <a:pathLst>
              <a:path w="28806" h="43200" fill="none" extrusionOk="0">
                <a:moveTo>
                  <a:pt x="3518" y="317"/>
                </a:moveTo>
                <a:cubicBezTo>
                  <a:pt x="4736" y="106"/>
                  <a:pt x="5969" y="0"/>
                  <a:pt x="7206" y="0"/>
                </a:cubicBezTo>
                <a:cubicBezTo>
                  <a:pt x="19135" y="0"/>
                  <a:pt x="28806" y="9670"/>
                  <a:pt x="28806" y="21600"/>
                </a:cubicBezTo>
                <a:cubicBezTo>
                  <a:pt x="28806" y="33529"/>
                  <a:pt x="19135" y="43200"/>
                  <a:pt x="7206" y="43200"/>
                </a:cubicBezTo>
                <a:cubicBezTo>
                  <a:pt x="4751" y="43199"/>
                  <a:pt x="2314" y="42781"/>
                  <a:pt x="-1" y="41962"/>
                </a:cubicBezTo>
              </a:path>
              <a:path w="28806" h="43200" stroke="0" extrusionOk="0">
                <a:moveTo>
                  <a:pt x="3518" y="317"/>
                </a:moveTo>
                <a:cubicBezTo>
                  <a:pt x="4736" y="106"/>
                  <a:pt x="5969" y="0"/>
                  <a:pt x="7206" y="0"/>
                </a:cubicBezTo>
                <a:cubicBezTo>
                  <a:pt x="19135" y="0"/>
                  <a:pt x="28806" y="9670"/>
                  <a:pt x="28806" y="21600"/>
                </a:cubicBezTo>
                <a:cubicBezTo>
                  <a:pt x="28806" y="33529"/>
                  <a:pt x="19135" y="43200"/>
                  <a:pt x="7206" y="43200"/>
                </a:cubicBezTo>
                <a:cubicBezTo>
                  <a:pt x="4751" y="43199"/>
                  <a:pt x="2314" y="42781"/>
                  <a:pt x="-1" y="41962"/>
                </a:cubicBezTo>
                <a:lnTo>
                  <a:pt x="7206" y="21600"/>
                </a:lnTo>
                <a:close/>
              </a:path>
            </a:pathLst>
          </a:custGeom>
          <a:noFill/>
          <a:ln w="28575">
            <a:solidFill>
              <a:srgbClr val="FF0000"/>
            </a:solidFill>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6121" name="Arc 9">
            <a:extLst>
              <a:ext uri="{FF2B5EF4-FFF2-40B4-BE49-F238E27FC236}">
                <a16:creationId xmlns:a16="http://schemas.microsoft.com/office/drawing/2014/main" id="{51482A18-40EA-436F-89DF-D4D4CF5DE12A}"/>
              </a:ext>
            </a:extLst>
          </p:cNvPr>
          <p:cNvSpPr>
            <a:spLocks/>
          </p:cNvSpPr>
          <p:nvPr/>
        </p:nvSpPr>
        <p:spPr bwMode="auto">
          <a:xfrm rot="10800000">
            <a:off x="1997075" y="3886200"/>
            <a:ext cx="1889125" cy="1828800"/>
          </a:xfrm>
          <a:custGeom>
            <a:avLst/>
            <a:gdLst>
              <a:gd name="G0" fmla="+- 3919 0 0"/>
              <a:gd name="G1" fmla="+- 21600 0 0"/>
              <a:gd name="G2" fmla="+- 21600 0 0"/>
              <a:gd name="T0" fmla="*/ 0 w 25519"/>
              <a:gd name="T1" fmla="*/ 358 h 43200"/>
              <a:gd name="T2" fmla="*/ 693 w 25519"/>
              <a:gd name="T3" fmla="*/ 42958 h 43200"/>
              <a:gd name="T4" fmla="*/ 3919 w 25519"/>
              <a:gd name="T5" fmla="*/ 21600 h 43200"/>
            </a:gdLst>
            <a:ahLst/>
            <a:cxnLst>
              <a:cxn ang="0">
                <a:pos x="T0" y="T1"/>
              </a:cxn>
              <a:cxn ang="0">
                <a:pos x="T2" y="T3"/>
              </a:cxn>
              <a:cxn ang="0">
                <a:pos x="T4" y="T5"/>
              </a:cxn>
            </a:cxnLst>
            <a:rect l="0" t="0" r="r" b="b"/>
            <a:pathLst>
              <a:path w="25519" h="43200" fill="none" extrusionOk="0">
                <a:moveTo>
                  <a:pt x="0" y="358"/>
                </a:moveTo>
                <a:cubicBezTo>
                  <a:pt x="1292" y="119"/>
                  <a:pt x="2604" y="0"/>
                  <a:pt x="3919" y="0"/>
                </a:cubicBezTo>
                <a:cubicBezTo>
                  <a:pt x="15848" y="0"/>
                  <a:pt x="25519" y="9670"/>
                  <a:pt x="25519" y="21600"/>
                </a:cubicBezTo>
                <a:cubicBezTo>
                  <a:pt x="25519" y="33529"/>
                  <a:pt x="15848" y="43200"/>
                  <a:pt x="3919" y="43200"/>
                </a:cubicBezTo>
                <a:cubicBezTo>
                  <a:pt x="2839" y="43199"/>
                  <a:pt x="1760" y="43119"/>
                  <a:pt x="693" y="42957"/>
                </a:cubicBezTo>
              </a:path>
              <a:path w="25519" h="43200" stroke="0" extrusionOk="0">
                <a:moveTo>
                  <a:pt x="0" y="358"/>
                </a:moveTo>
                <a:cubicBezTo>
                  <a:pt x="1292" y="119"/>
                  <a:pt x="2604" y="0"/>
                  <a:pt x="3919" y="0"/>
                </a:cubicBezTo>
                <a:cubicBezTo>
                  <a:pt x="15848" y="0"/>
                  <a:pt x="25519" y="9670"/>
                  <a:pt x="25519" y="21600"/>
                </a:cubicBezTo>
                <a:cubicBezTo>
                  <a:pt x="25519" y="33529"/>
                  <a:pt x="15848" y="43200"/>
                  <a:pt x="3919" y="43200"/>
                </a:cubicBezTo>
                <a:cubicBezTo>
                  <a:pt x="2839" y="43199"/>
                  <a:pt x="1760" y="43119"/>
                  <a:pt x="693" y="42957"/>
                </a:cubicBezTo>
                <a:lnTo>
                  <a:pt x="3919" y="21600"/>
                </a:lnTo>
                <a:close/>
              </a:path>
            </a:pathLst>
          </a:custGeom>
          <a:noFill/>
          <a:ln w="28575">
            <a:solidFill>
              <a:srgbClr val="FF0000"/>
            </a:solidFill>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6122" name="Text Box 10">
            <a:extLst>
              <a:ext uri="{FF2B5EF4-FFF2-40B4-BE49-F238E27FC236}">
                <a16:creationId xmlns:a16="http://schemas.microsoft.com/office/drawing/2014/main" id="{1BECDEE9-47D1-4AAA-8EFA-5FAB4B9A2B0B}"/>
              </a:ext>
            </a:extLst>
          </p:cNvPr>
          <p:cNvSpPr txBox="1">
            <a:spLocks noChangeArrowheads="1"/>
          </p:cNvSpPr>
          <p:nvPr/>
        </p:nvSpPr>
        <p:spPr bwMode="auto">
          <a:xfrm>
            <a:off x="3886200" y="3657600"/>
            <a:ext cx="1066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sz="2000" b="1">
                <a:solidFill>
                  <a:srgbClr val="0000FF"/>
                </a:solidFill>
              </a:rPr>
              <a:t>Problem found</a:t>
            </a:r>
          </a:p>
        </p:txBody>
      </p:sp>
      <p:sp>
        <p:nvSpPr>
          <p:cNvPr id="346123" name="Text Box 11">
            <a:extLst>
              <a:ext uri="{FF2B5EF4-FFF2-40B4-BE49-F238E27FC236}">
                <a16:creationId xmlns:a16="http://schemas.microsoft.com/office/drawing/2014/main" id="{D14766C4-42D7-4A69-84CC-EC33A38FD44B}"/>
              </a:ext>
            </a:extLst>
          </p:cNvPr>
          <p:cNvSpPr txBox="1">
            <a:spLocks noChangeArrowheads="1"/>
          </p:cNvSpPr>
          <p:nvPr/>
        </p:nvSpPr>
        <p:spPr bwMode="auto">
          <a:xfrm>
            <a:off x="3886200" y="54864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sz="2000" b="1">
                <a:solidFill>
                  <a:srgbClr val="0000FF"/>
                </a:solidFill>
              </a:rPr>
              <a:t>Fix 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46116"/>
                                        </p:tgtEl>
                                        <p:attrNameLst>
                                          <p:attrName>style.visibility</p:attrName>
                                        </p:attrNameLst>
                                      </p:cBhvr>
                                      <p:to>
                                        <p:strVal val="visible"/>
                                      </p:to>
                                    </p:set>
                                    <p:animEffect transition="in" filter="checkerboard(across)">
                                      <p:cBhvr>
                                        <p:cTn id="7" dur="500"/>
                                        <p:tgtEl>
                                          <p:spTgt spid="3461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46117"/>
                                        </p:tgtEl>
                                        <p:attrNameLst>
                                          <p:attrName>style.visibility</p:attrName>
                                        </p:attrNameLst>
                                      </p:cBhvr>
                                      <p:to>
                                        <p:strVal val="visible"/>
                                      </p:to>
                                    </p:set>
                                    <p:animEffect transition="in" filter="checkerboard(across)">
                                      <p:cBhvr>
                                        <p:cTn id="12" dur="500"/>
                                        <p:tgtEl>
                                          <p:spTgt spid="3461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46119"/>
                                        </p:tgtEl>
                                        <p:attrNameLst>
                                          <p:attrName>style.visibility</p:attrName>
                                        </p:attrNameLst>
                                      </p:cBhvr>
                                      <p:to>
                                        <p:strVal val="visible"/>
                                      </p:to>
                                    </p:set>
                                    <p:animEffect transition="in" filter="checkerboard(across)">
                                      <p:cBhvr>
                                        <p:cTn id="17" dur="500"/>
                                        <p:tgtEl>
                                          <p:spTgt spid="346119"/>
                                        </p:tgtEl>
                                      </p:cBhvr>
                                    </p:animEffect>
                                  </p:childTnLst>
                                </p:cTn>
                              </p:par>
                              <p:par>
                                <p:cTn id="18" presetID="5" presetClass="entr" presetSubtype="10" fill="hold" nodeType="withEffect">
                                  <p:stCondLst>
                                    <p:cond delay="0"/>
                                  </p:stCondLst>
                                  <p:childTnLst>
                                    <p:set>
                                      <p:cBhvr>
                                        <p:cTn id="19" dur="1" fill="hold">
                                          <p:stCondLst>
                                            <p:cond delay="0"/>
                                          </p:stCondLst>
                                        </p:cTn>
                                        <p:tgtEl>
                                          <p:spTgt spid="346121"/>
                                        </p:tgtEl>
                                        <p:attrNameLst>
                                          <p:attrName>style.visibility</p:attrName>
                                        </p:attrNameLst>
                                      </p:cBhvr>
                                      <p:to>
                                        <p:strVal val="visible"/>
                                      </p:to>
                                    </p:set>
                                    <p:animEffect transition="in" filter="checkerboard(across)">
                                      <p:cBhvr>
                                        <p:cTn id="20" dur="500"/>
                                        <p:tgtEl>
                                          <p:spTgt spid="346121"/>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346122"/>
                                        </p:tgtEl>
                                        <p:attrNameLst>
                                          <p:attrName>style.visibility</p:attrName>
                                        </p:attrNameLst>
                                      </p:cBhvr>
                                      <p:to>
                                        <p:strVal val="visible"/>
                                      </p:to>
                                    </p:set>
                                    <p:animEffect transition="in" filter="checkerboard(across)">
                                      <p:cBhvr>
                                        <p:cTn id="23" dur="500"/>
                                        <p:tgtEl>
                                          <p:spTgt spid="346122"/>
                                        </p:tgtEl>
                                      </p:cBhvr>
                                    </p:animEffect>
                                  </p:childTnLst>
                                </p:cTn>
                              </p:par>
                              <p:par>
                                <p:cTn id="24" presetID="5" presetClass="entr" presetSubtype="10" fill="hold" nodeType="withEffect">
                                  <p:stCondLst>
                                    <p:cond delay="0"/>
                                  </p:stCondLst>
                                  <p:childTnLst>
                                    <p:set>
                                      <p:cBhvr>
                                        <p:cTn id="25" dur="1" fill="hold">
                                          <p:stCondLst>
                                            <p:cond delay="0"/>
                                          </p:stCondLst>
                                        </p:cTn>
                                        <p:tgtEl>
                                          <p:spTgt spid="346120"/>
                                        </p:tgtEl>
                                        <p:attrNameLst>
                                          <p:attrName>style.visibility</p:attrName>
                                        </p:attrNameLst>
                                      </p:cBhvr>
                                      <p:to>
                                        <p:strVal val="visible"/>
                                      </p:to>
                                    </p:set>
                                    <p:animEffect transition="in" filter="checkerboard(across)">
                                      <p:cBhvr>
                                        <p:cTn id="26" dur="500"/>
                                        <p:tgtEl>
                                          <p:spTgt spid="346120"/>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346123"/>
                                        </p:tgtEl>
                                        <p:attrNameLst>
                                          <p:attrName>style.visibility</p:attrName>
                                        </p:attrNameLst>
                                      </p:cBhvr>
                                      <p:to>
                                        <p:strVal val="visible"/>
                                      </p:to>
                                    </p:set>
                                    <p:animEffect transition="in" filter="checkerboard(across)">
                                      <p:cBhvr>
                                        <p:cTn id="29" dur="500"/>
                                        <p:tgtEl>
                                          <p:spTgt spid="346123"/>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346118"/>
                                        </p:tgtEl>
                                        <p:attrNameLst>
                                          <p:attrName>style.visibility</p:attrName>
                                        </p:attrNameLst>
                                      </p:cBhvr>
                                      <p:to>
                                        <p:strVal val="visible"/>
                                      </p:to>
                                    </p:set>
                                    <p:animEffect transition="in" filter="checkerboard(across)">
                                      <p:cBhvr>
                                        <p:cTn id="32" dur="500"/>
                                        <p:tgtEl>
                                          <p:spTgt spid="346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6" grpId="0"/>
      <p:bldP spid="346117" grpId="0"/>
      <p:bldP spid="346118" grpId="0"/>
      <p:bldP spid="346119" grpId="0"/>
      <p:bldP spid="346122" grpId="0"/>
      <p:bldP spid="3461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a:extLst>
              <a:ext uri="{FF2B5EF4-FFF2-40B4-BE49-F238E27FC236}">
                <a16:creationId xmlns:a16="http://schemas.microsoft.com/office/drawing/2014/main" id="{A9291391-AD8F-4E79-B1BE-7B2BDF59985D}"/>
              </a:ext>
            </a:extLst>
          </p:cNvPr>
          <p:cNvSpPr>
            <a:spLocks noGrp="1"/>
          </p:cNvSpPr>
          <p:nvPr>
            <p:ph type="sldNum" sz="quarter" idx="12"/>
          </p:nvPr>
        </p:nvSpPr>
        <p:spPr/>
        <p:txBody>
          <a:bodyPr/>
          <a:lstStyle/>
          <a:p>
            <a:fld id="{4723EE5B-2A56-496A-9F13-09BDAD1DDD54}" type="slidenum">
              <a:rPr lang="en-GB" altLang="en-US"/>
              <a:pPr/>
              <a:t>14</a:t>
            </a:fld>
            <a:endParaRPr lang="en-GB" altLang="en-US"/>
          </a:p>
        </p:txBody>
      </p:sp>
      <p:sp>
        <p:nvSpPr>
          <p:cNvPr id="347138" name="Line 2">
            <a:extLst>
              <a:ext uri="{FF2B5EF4-FFF2-40B4-BE49-F238E27FC236}">
                <a16:creationId xmlns:a16="http://schemas.microsoft.com/office/drawing/2014/main" id="{AB08AB0D-5547-4F32-88A1-BC22BA5B30B9}"/>
              </a:ext>
            </a:extLst>
          </p:cNvPr>
          <p:cNvSpPr>
            <a:spLocks noChangeShapeType="1"/>
          </p:cNvSpPr>
          <p:nvPr/>
        </p:nvSpPr>
        <p:spPr bwMode="auto">
          <a:xfrm>
            <a:off x="304800" y="12128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7139" name="Text Box 3">
            <a:extLst>
              <a:ext uri="{FF2B5EF4-FFF2-40B4-BE49-F238E27FC236}">
                <a16:creationId xmlns:a16="http://schemas.microsoft.com/office/drawing/2014/main" id="{E8CCB256-7877-4ABE-9402-41184556B0ED}"/>
              </a:ext>
            </a:extLst>
          </p:cNvPr>
          <p:cNvSpPr txBox="1">
            <a:spLocks noChangeArrowheads="1"/>
          </p:cNvSpPr>
          <p:nvPr/>
        </p:nvSpPr>
        <p:spPr bwMode="auto">
          <a:xfrm>
            <a:off x="304800" y="3524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347140" name="Text Box 4">
            <a:extLst>
              <a:ext uri="{FF2B5EF4-FFF2-40B4-BE49-F238E27FC236}">
                <a16:creationId xmlns:a16="http://schemas.microsoft.com/office/drawing/2014/main" id="{52AC21BD-0CD7-47AC-9EEE-C715E8826C5F}"/>
              </a:ext>
            </a:extLst>
          </p:cNvPr>
          <p:cNvSpPr txBox="1">
            <a:spLocks noChangeArrowheads="1"/>
          </p:cNvSpPr>
          <p:nvPr/>
        </p:nvSpPr>
        <p:spPr bwMode="auto">
          <a:xfrm>
            <a:off x="228600" y="1720850"/>
            <a:ext cx="7696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Char char="§"/>
            </a:pPr>
            <a:r>
              <a:rPr lang="en-US" altLang="en-US" sz="2600">
                <a:solidFill>
                  <a:srgbClr val="FF0000"/>
                </a:solidFill>
              </a:rPr>
              <a:t>Iterative Enhancement Model</a:t>
            </a:r>
          </a:p>
        </p:txBody>
      </p:sp>
      <p:sp>
        <p:nvSpPr>
          <p:cNvPr id="347141" name="Text Box 5">
            <a:extLst>
              <a:ext uri="{FF2B5EF4-FFF2-40B4-BE49-F238E27FC236}">
                <a16:creationId xmlns:a16="http://schemas.microsoft.com/office/drawing/2014/main" id="{3D524FE2-B45A-4EAE-9D73-8531531C5895}"/>
              </a:ext>
            </a:extLst>
          </p:cNvPr>
          <p:cNvSpPr txBox="1">
            <a:spLocks noChangeArrowheads="1"/>
          </p:cNvSpPr>
          <p:nvPr/>
        </p:nvSpPr>
        <p:spPr bwMode="auto">
          <a:xfrm>
            <a:off x="717550" y="2668588"/>
            <a:ext cx="6369050" cy="33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5715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Char char="Ø"/>
            </a:pPr>
            <a:r>
              <a:rPr lang="en-US" altLang="en-US" sz="2200">
                <a:solidFill>
                  <a:srgbClr val="003366"/>
                </a:solidFill>
              </a:rPr>
              <a:t>Analysis</a:t>
            </a:r>
          </a:p>
        </p:txBody>
      </p:sp>
      <p:sp>
        <p:nvSpPr>
          <p:cNvPr id="347142" name="Text Box 6">
            <a:extLst>
              <a:ext uri="{FF2B5EF4-FFF2-40B4-BE49-F238E27FC236}">
                <a16:creationId xmlns:a16="http://schemas.microsoft.com/office/drawing/2014/main" id="{68B22F06-E38C-4C7E-8598-9F4E9B860A96}"/>
              </a:ext>
            </a:extLst>
          </p:cNvPr>
          <p:cNvSpPr txBox="1">
            <a:spLocks noChangeArrowheads="1"/>
          </p:cNvSpPr>
          <p:nvPr/>
        </p:nvSpPr>
        <p:spPr bwMode="auto">
          <a:xfrm>
            <a:off x="717550" y="3475038"/>
            <a:ext cx="6369050" cy="33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Char char="Ø"/>
            </a:pPr>
            <a:r>
              <a:rPr lang="en-US" altLang="en-US" sz="2200">
                <a:solidFill>
                  <a:schemeClr val="hlink"/>
                </a:solidFill>
              </a:rPr>
              <a:t>Characterization of proposed modifications</a:t>
            </a:r>
          </a:p>
        </p:txBody>
      </p:sp>
      <p:sp>
        <p:nvSpPr>
          <p:cNvPr id="347143" name="Text Box 7">
            <a:extLst>
              <a:ext uri="{FF2B5EF4-FFF2-40B4-BE49-F238E27FC236}">
                <a16:creationId xmlns:a16="http://schemas.microsoft.com/office/drawing/2014/main" id="{A41C7054-C585-42DB-B238-0C3E47EB2B42}"/>
              </a:ext>
            </a:extLst>
          </p:cNvPr>
          <p:cNvSpPr txBox="1">
            <a:spLocks noChangeArrowheads="1"/>
          </p:cNvSpPr>
          <p:nvPr/>
        </p:nvSpPr>
        <p:spPr bwMode="auto">
          <a:xfrm>
            <a:off x="717550" y="4237038"/>
            <a:ext cx="6369050" cy="33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Char char="Ø"/>
            </a:pPr>
            <a:r>
              <a:rPr lang="en-US" altLang="en-US" sz="2200">
                <a:solidFill>
                  <a:srgbClr val="0000FF"/>
                </a:solidFill>
              </a:rPr>
              <a:t>Redesign and implementation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5" fill="hold" grpId="0" nodeType="withEffect">
                                  <p:stCondLst>
                                    <p:cond delay="0"/>
                                  </p:stCondLst>
                                  <p:childTnLst>
                                    <p:set>
                                      <p:cBhvr>
                                        <p:cTn id="6" dur="1" fill="hold">
                                          <p:stCondLst>
                                            <p:cond delay="0"/>
                                          </p:stCondLst>
                                        </p:cTn>
                                        <p:tgtEl>
                                          <p:spTgt spid="347140"/>
                                        </p:tgtEl>
                                        <p:attrNameLst>
                                          <p:attrName>style.visibility</p:attrName>
                                        </p:attrNameLst>
                                      </p:cBhvr>
                                      <p:to>
                                        <p:strVal val="visible"/>
                                      </p:to>
                                    </p:set>
                                    <p:animEffect transition="in" filter="randombar(vertical)">
                                      <p:cBhvr>
                                        <p:cTn id="7" dur="1000"/>
                                        <p:tgtEl>
                                          <p:spTgt spid="3471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347141"/>
                                        </p:tgtEl>
                                        <p:attrNameLst>
                                          <p:attrName>style.visibility</p:attrName>
                                        </p:attrNameLst>
                                      </p:cBhvr>
                                      <p:to>
                                        <p:strVal val="visible"/>
                                      </p:to>
                                    </p:set>
                                    <p:animEffect transition="in" filter="randombar(vertical)">
                                      <p:cBhvr>
                                        <p:cTn id="12" dur="1000"/>
                                        <p:tgtEl>
                                          <p:spTgt spid="3471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347142"/>
                                        </p:tgtEl>
                                        <p:attrNameLst>
                                          <p:attrName>style.visibility</p:attrName>
                                        </p:attrNameLst>
                                      </p:cBhvr>
                                      <p:to>
                                        <p:strVal val="visible"/>
                                      </p:to>
                                    </p:set>
                                    <p:animEffect transition="in" filter="randombar(vertical)">
                                      <p:cBhvr>
                                        <p:cTn id="17" dur="1000"/>
                                        <p:tgtEl>
                                          <p:spTgt spid="3471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347143"/>
                                        </p:tgtEl>
                                        <p:attrNameLst>
                                          <p:attrName>style.visibility</p:attrName>
                                        </p:attrNameLst>
                                      </p:cBhvr>
                                      <p:to>
                                        <p:strVal val="visible"/>
                                      </p:to>
                                    </p:set>
                                    <p:animEffect transition="in" filter="randombar(vertical)">
                                      <p:cBhvr>
                                        <p:cTn id="22" dur="1000"/>
                                        <p:tgtEl>
                                          <p:spTgt spid="347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40" grpId="0"/>
      <p:bldP spid="347141" grpId="0"/>
      <p:bldP spid="347142" grpId="0"/>
      <p:bldP spid="34714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a:extLst>
              <a:ext uri="{FF2B5EF4-FFF2-40B4-BE49-F238E27FC236}">
                <a16:creationId xmlns:a16="http://schemas.microsoft.com/office/drawing/2014/main" id="{83DDD830-B0A0-489B-80A9-BEF84587C9C7}"/>
              </a:ext>
            </a:extLst>
          </p:cNvPr>
          <p:cNvSpPr>
            <a:spLocks noGrp="1"/>
          </p:cNvSpPr>
          <p:nvPr>
            <p:ph type="sldNum" sz="quarter" idx="12"/>
          </p:nvPr>
        </p:nvSpPr>
        <p:spPr/>
        <p:txBody>
          <a:bodyPr/>
          <a:lstStyle/>
          <a:p>
            <a:fld id="{35EB9D72-1FAB-40ED-BA27-80031EC0539F}" type="slidenum">
              <a:rPr lang="en-GB" altLang="en-US"/>
              <a:pPr/>
              <a:t>15</a:t>
            </a:fld>
            <a:endParaRPr lang="en-GB" altLang="en-US"/>
          </a:p>
        </p:txBody>
      </p:sp>
      <p:sp>
        <p:nvSpPr>
          <p:cNvPr id="348162" name="Line 2">
            <a:extLst>
              <a:ext uri="{FF2B5EF4-FFF2-40B4-BE49-F238E27FC236}">
                <a16:creationId xmlns:a16="http://schemas.microsoft.com/office/drawing/2014/main" id="{DD6186B0-98FC-4013-A0D8-F05665A80ACF}"/>
              </a:ext>
            </a:extLst>
          </p:cNvPr>
          <p:cNvSpPr>
            <a:spLocks noChangeShapeType="1"/>
          </p:cNvSpPr>
          <p:nvPr/>
        </p:nvSpPr>
        <p:spPr bwMode="auto">
          <a:xfrm>
            <a:off x="304800" y="1149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8163" name="Text Box 3">
            <a:extLst>
              <a:ext uri="{FF2B5EF4-FFF2-40B4-BE49-F238E27FC236}">
                <a16:creationId xmlns:a16="http://schemas.microsoft.com/office/drawing/2014/main" id="{53C1DD73-AE22-4703-AB8D-8DC2D1690B3D}"/>
              </a:ext>
            </a:extLst>
          </p:cNvPr>
          <p:cNvSpPr txBox="1">
            <a:spLocks noChangeArrowheads="1"/>
          </p:cNvSpPr>
          <p:nvPr/>
        </p:nvSpPr>
        <p:spPr bwMode="auto">
          <a:xfrm>
            <a:off x="304800" y="2889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348164" name="Text Box 4">
            <a:extLst>
              <a:ext uri="{FF2B5EF4-FFF2-40B4-BE49-F238E27FC236}">
                <a16:creationId xmlns:a16="http://schemas.microsoft.com/office/drawing/2014/main" id="{6B3E962A-7754-4D49-9CCF-4ACCE03351CF}"/>
              </a:ext>
            </a:extLst>
          </p:cNvPr>
          <p:cNvSpPr txBox="1">
            <a:spLocks noChangeArrowheads="1"/>
          </p:cNvSpPr>
          <p:nvPr/>
        </p:nvSpPr>
        <p:spPr bwMode="auto">
          <a:xfrm>
            <a:off x="2057400" y="5791200"/>
            <a:ext cx="533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en-US" sz="1600" b="1">
                <a:solidFill>
                  <a:srgbClr val="003366"/>
                </a:solidFill>
              </a:rPr>
              <a:t>Fig. 4:</a:t>
            </a:r>
            <a:r>
              <a:rPr lang="en-US" altLang="en-US" sz="1600">
                <a:solidFill>
                  <a:srgbClr val="003366"/>
                </a:solidFill>
              </a:rPr>
              <a:t> The three stage cycle of iterative enhancement</a:t>
            </a:r>
          </a:p>
        </p:txBody>
      </p:sp>
      <p:sp>
        <p:nvSpPr>
          <p:cNvPr id="348165" name="Arc 5">
            <a:extLst>
              <a:ext uri="{FF2B5EF4-FFF2-40B4-BE49-F238E27FC236}">
                <a16:creationId xmlns:a16="http://schemas.microsoft.com/office/drawing/2014/main" id="{41A9FEF0-BC4F-467A-A4AB-49FE9D644589}"/>
              </a:ext>
            </a:extLst>
          </p:cNvPr>
          <p:cNvSpPr>
            <a:spLocks/>
          </p:cNvSpPr>
          <p:nvPr/>
        </p:nvSpPr>
        <p:spPr bwMode="auto">
          <a:xfrm rot="783163">
            <a:off x="3049588" y="2236788"/>
            <a:ext cx="3352800" cy="3048000"/>
          </a:xfrm>
          <a:custGeom>
            <a:avLst/>
            <a:gdLst>
              <a:gd name="G0" fmla="+- 21600 0 0"/>
              <a:gd name="G1" fmla="+- 21600 0 0"/>
              <a:gd name="G2" fmla="+- 21600 0 0"/>
              <a:gd name="T0" fmla="*/ 17912 w 43200"/>
              <a:gd name="T1" fmla="*/ 317 h 43200"/>
              <a:gd name="T2" fmla="*/ 5778 w 43200"/>
              <a:gd name="T3" fmla="*/ 6895 h 43200"/>
              <a:gd name="T4" fmla="*/ 21600 w 43200"/>
              <a:gd name="T5" fmla="*/ 21600 h 43200"/>
            </a:gdLst>
            <a:ahLst/>
            <a:cxnLst>
              <a:cxn ang="0">
                <a:pos x="T0" y="T1"/>
              </a:cxn>
              <a:cxn ang="0">
                <a:pos x="T2" y="T3"/>
              </a:cxn>
              <a:cxn ang="0">
                <a:pos x="T4" y="T5"/>
              </a:cxn>
            </a:cxnLst>
            <a:rect l="0" t="0" r="r" b="b"/>
            <a:pathLst>
              <a:path w="43200" h="43200" fill="none" extrusionOk="0">
                <a:moveTo>
                  <a:pt x="17912" y="317"/>
                </a:moveTo>
                <a:cubicBezTo>
                  <a:pt x="19130" y="106"/>
                  <a:pt x="20363" y="0"/>
                  <a:pt x="21600" y="0"/>
                </a:cubicBezTo>
                <a:cubicBezTo>
                  <a:pt x="33529" y="0"/>
                  <a:pt x="43200" y="9670"/>
                  <a:pt x="43200" y="21600"/>
                </a:cubicBezTo>
                <a:cubicBezTo>
                  <a:pt x="43200" y="33529"/>
                  <a:pt x="33529" y="43200"/>
                  <a:pt x="21600" y="43200"/>
                </a:cubicBezTo>
                <a:cubicBezTo>
                  <a:pt x="9670" y="43200"/>
                  <a:pt x="0" y="33529"/>
                  <a:pt x="0" y="21600"/>
                </a:cubicBezTo>
                <a:cubicBezTo>
                  <a:pt x="0" y="16144"/>
                  <a:pt x="2064" y="10891"/>
                  <a:pt x="5778" y="6895"/>
                </a:cubicBezTo>
              </a:path>
              <a:path w="43200" h="43200" stroke="0" extrusionOk="0">
                <a:moveTo>
                  <a:pt x="17912" y="317"/>
                </a:moveTo>
                <a:cubicBezTo>
                  <a:pt x="19130" y="106"/>
                  <a:pt x="20363" y="0"/>
                  <a:pt x="21600" y="0"/>
                </a:cubicBezTo>
                <a:cubicBezTo>
                  <a:pt x="33529" y="0"/>
                  <a:pt x="43200" y="9670"/>
                  <a:pt x="43200" y="21600"/>
                </a:cubicBezTo>
                <a:cubicBezTo>
                  <a:pt x="43200" y="33529"/>
                  <a:pt x="33529" y="43200"/>
                  <a:pt x="21600" y="43200"/>
                </a:cubicBezTo>
                <a:cubicBezTo>
                  <a:pt x="9670" y="43200"/>
                  <a:pt x="0" y="33529"/>
                  <a:pt x="0" y="21600"/>
                </a:cubicBezTo>
                <a:cubicBezTo>
                  <a:pt x="0" y="16144"/>
                  <a:pt x="2064" y="10891"/>
                  <a:pt x="5778" y="6895"/>
                </a:cubicBezTo>
                <a:lnTo>
                  <a:pt x="21600" y="21600"/>
                </a:lnTo>
                <a:close/>
              </a:path>
            </a:pathLst>
          </a:custGeom>
          <a:noFill/>
          <a:ln w="28575">
            <a:solidFill>
              <a:srgbClr val="0000FF"/>
            </a:solidFill>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8166" name="Text Box 6">
            <a:extLst>
              <a:ext uri="{FF2B5EF4-FFF2-40B4-BE49-F238E27FC236}">
                <a16:creationId xmlns:a16="http://schemas.microsoft.com/office/drawing/2014/main" id="{26E9A54A-5A82-491D-816D-B882AB7C16C8}"/>
              </a:ext>
            </a:extLst>
          </p:cNvPr>
          <p:cNvSpPr txBox="1">
            <a:spLocks noChangeArrowheads="1"/>
          </p:cNvSpPr>
          <p:nvPr/>
        </p:nvSpPr>
        <p:spPr bwMode="auto">
          <a:xfrm>
            <a:off x="2606675" y="1828800"/>
            <a:ext cx="3276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b="1">
                <a:solidFill>
                  <a:srgbClr val="FF0000"/>
                </a:solidFill>
              </a:rPr>
              <a:t>Analyze existing system</a:t>
            </a:r>
          </a:p>
        </p:txBody>
      </p:sp>
      <p:sp>
        <p:nvSpPr>
          <p:cNvPr id="348167" name="Text Box 7">
            <a:extLst>
              <a:ext uri="{FF2B5EF4-FFF2-40B4-BE49-F238E27FC236}">
                <a16:creationId xmlns:a16="http://schemas.microsoft.com/office/drawing/2014/main" id="{5B6CD326-6CD6-46DF-A3EC-A38ADE44375F}"/>
              </a:ext>
            </a:extLst>
          </p:cNvPr>
          <p:cNvSpPr txBox="1">
            <a:spLocks noChangeArrowheads="1"/>
          </p:cNvSpPr>
          <p:nvPr/>
        </p:nvSpPr>
        <p:spPr bwMode="auto">
          <a:xfrm>
            <a:off x="6553200" y="3416300"/>
            <a:ext cx="17526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b="1">
                <a:solidFill>
                  <a:srgbClr val="FF0000"/>
                </a:solidFill>
              </a:rPr>
              <a:t>Characterize proposed modifications</a:t>
            </a:r>
          </a:p>
        </p:txBody>
      </p:sp>
      <p:sp>
        <p:nvSpPr>
          <p:cNvPr id="348168" name="Text Box 8">
            <a:extLst>
              <a:ext uri="{FF2B5EF4-FFF2-40B4-BE49-F238E27FC236}">
                <a16:creationId xmlns:a16="http://schemas.microsoft.com/office/drawing/2014/main" id="{775BF790-4139-42BE-968F-F2D8BD3F929B}"/>
              </a:ext>
            </a:extLst>
          </p:cNvPr>
          <p:cNvSpPr txBox="1">
            <a:spLocks noChangeArrowheads="1"/>
          </p:cNvSpPr>
          <p:nvPr/>
        </p:nvSpPr>
        <p:spPr bwMode="auto">
          <a:xfrm>
            <a:off x="685800" y="3397250"/>
            <a:ext cx="2286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b="1">
                <a:solidFill>
                  <a:srgbClr val="FF0000"/>
                </a:solidFill>
              </a:rPr>
              <a:t>Redesign current version and implementation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5" fill="hold" grpId="0" nodeType="withEffect">
                                  <p:stCondLst>
                                    <p:cond delay="0"/>
                                  </p:stCondLst>
                                  <p:childTnLst>
                                    <p:set>
                                      <p:cBhvr>
                                        <p:cTn id="6" dur="1" fill="hold">
                                          <p:stCondLst>
                                            <p:cond delay="0"/>
                                          </p:stCondLst>
                                        </p:cTn>
                                        <p:tgtEl>
                                          <p:spTgt spid="348164"/>
                                        </p:tgtEl>
                                        <p:attrNameLst>
                                          <p:attrName>style.visibility</p:attrName>
                                        </p:attrNameLst>
                                      </p:cBhvr>
                                      <p:to>
                                        <p:strVal val="visible"/>
                                      </p:to>
                                    </p:set>
                                    <p:animEffect transition="in" filter="randombar(vertical)">
                                      <p:cBhvr>
                                        <p:cTn id="7" dur="1000"/>
                                        <p:tgtEl>
                                          <p:spTgt spid="348164"/>
                                        </p:tgtEl>
                                      </p:cBhvr>
                                    </p:animEffect>
                                  </p:childTnLst>
                                </p:cTn>
                              </p:par>
                              <p:par>
                                <p:cTn id="8" presetID="5" presetClass="entr" presetSubtype="10" fill="hold" nodeType="withEffect">
                                  <p:stCondLst>
                                    <p:cond delay="0"/>
                                  </p:stCondLst>
                                  <p:childTnLst>
                                    <p:set>
                                      <p:cBhvr>
                                        <p:cTn id="9" dur="1" fill="hold">
                                          <p:stCondLst>
                                            <p:cond delay="0"/>
                                          </p:stCondLst>
                                        </p:cTn>
                                        <p:tgtEl>
                                          <p:spTgt spid="348165"/>
                                        </p:tgtEl>
                                        <p:attrNameLst>
                                          <p:attrName>style.visibility</p:attrName>
                                        </p:attrNameLst>
                                      </p:cBhvr>
                                      <p:to>
                                        <p:strVal val="visible"/>
                                      </p:to>
                                    </p:set>
                                    <p:animEffect transition="in" filter="checkerboard(across)">
                                      <p:cBhvr>
                                        <p:cTn id="10" dur="500"/>
                                        <p:tgtEl>
                                          <p:spTgt spid="348165"/>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48166"/>
                                        </p:tgtEl>
                                        <p:attrNameLst>
                                          <p:attrName>style.visibility</p:attrName>
                                        </p:attrNameLst>
                                      </p:cBhvr>
                                      <p:to>
                                        <p:strVal val="visible"/>
                                      </p:to>
                                    </p:set>
                                    <p:animEffect transition="in" filter="checkerboard(across)">
                                      <p:cBhvr>
                                        <p:cTn id="13" dur="500"/>
                                        <p:tgtEl>
                                          <p:spTgt spid="348166"/>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48167"/>
                                        </p:tgtEl>
                                        <p:attrNameLst>
                                          <p:attrName>style.visibility</p:attrName>
                                        </p:attrNameLst>
                                      </p:cBhvr>
                                      <p:to>
                                        <p:strVal val="visible"/>
                                      </p:to>
                                    </p:set>
                                    <p:animEffect transition="in" filter="checkerboard(across)">
                                      <p:cBhvr>
                                        <p:cTn id="16" dur="500"/>
                                        <p:tgtEl>
                                          <p:spTgt spid="348167"/>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348168"/>
                                        </p:tgtEl>
                                        <p:attrNameLst>
                                          <p:attrName>style.visibility</p:attrName>
                                        </p:attrNameLst>
                                      </p:cBhvr>
                                      <p:to>
                                        <p:strVal val="visible"/>
                                      </p:to>
                                    </p:set>
                                    <p:animEffect transition="in" filter="checkerboard(across)">
                                      <p:cBhvr>
                                        <p:cTn id="19" dur="500"/>
                                        <p:tgtEl>
                                          <p:spTgt spid="348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4" grpId="0"/>
      <p:bldP spid="348166" grpId="0"/>
      <p:bldP spid="348167" grpId="0"/>
      <p:bldP spid="34816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a:extLst>
              <a:ext uri="{FF2B5EF4-FFF2-40B4-BE49-F238E27FC236}">
                <a16:creationId xmlns:a16="http://schemas.microsoft.com/office/drawing/2014/main" id="{678F0DAD-F11C-432D-9B48-59B60780AFCB}"/>
              </a:ext>
            </a:extLst>
          </p:cNvPr>
          <p:cNvSpPr>
            <a:spLocks noGrp="1"/>
          </p:cNvSpPr>
          <p:nvPr>
            <p:ph type="sldNum" sz="quarter" idx="12"/>
          </p:nvPr>
        </p:nvSpPr>
        <p:spPr/>
        <p:txBody>
          <a:bodyPr/>
          <a:lstStyle/>
          <a:p>
            <a:fld id="{81AC4510-D0FB-461F-9EB7-A4297B065EA0}" type="slidenum">
              <a:rPr lang="en-GB" altLang="en-US"/>
              <a:pPr/>
              <a:t>16</a:t>
            </a:fld>
            <a:endParaRPr lang="en-GB" altLang="en-US"/>
          </a:p>
        </p:txBody>
      </p:sp>
      <p:sp>
        <p:nvSpPr>
          <p:cNvPr id="281604" name="Text Box 4">
            <a:extLst>
              <a:ext uri="{FF2B5EF4-FFF2-40B4-BE49-F238E27FC236}">
                <a16:creationId xmlns:a16="http://schemas.microsoft.com/office/drawing/2014/main" id="{DFDB89FF-7D2A-4ABB-A891-6E3E8A88D9B5}"/>
              </a:ext>
            </a:extLst>
          </p:cNvPr>
          <p:cNvSpPr txBox="1">
            <a:spLocks noChangeArrowheads="1"/>
          </p:cNvSpPr>
          <p:nvPr/>
        </p:nvSpPr>
        <p:spPr bwMode="auto">
          <a:xfrm>
            <a:off x="228600" y="15240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Char char="§"/>
            </a:pPr>
            <a:r>
              <a:rPr lang="en-US" altLang="en-US" sz="2400">
                <a:solidFill>
                  <a:srgbClr val="FF0000"/>
                </a:solidFill>
              </a:rPr>
              <a:t>Reuse Oriented Model</a:t>
            </a:r>
          </a:p>
        </p:txBody>
      </p:sp>
      <p:sp>
        <p:nvSpPr>
          <p:cNvPr id="281607" name="Text Box 7">
            <a:extLst>
              <a:ext uri="{FF2B5EF4-FFF2-40B4-BE49-F238E27FC236}">
                <a16:creationId xmlns:a16="http://schemas.microsoft.com/office/drawing/2014/main" id="{B14656EA-6CEE-4167-A2C0-63852D5EAACD}"/>
              </a:ext>
            </a:extLst>
          </p:cNvPr>
          <p:cNvSpPr txBox="1">
            <a:spLocks noChangeArrowheads="1"/>
          </p:cNvSpPr>
          <p:nvPr/>
        </p:nvSpPr>
        <p:spPr bwMode="auto">
          <a:xfrm>
            <a:off x="381000" y="2819400"/>
            <a:ext cx="8001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AutoNum type="arabicPeriod"/>
            </a:pPr>
            <a:r>
              <a:rPr lang="en-US" altLang="en-US" sz="2000">
                <a:solidFill>
                  <a:srgbClr val="0000FF"/>
                </a:solidFill>
              </a:rPr>
              <a:t>Identification of the parts of the old system that are candidates for reuse.</a:t>
            </a:r>
          </a:p>
        </p:txBody>
      </p:sp>
      <p:sp>
        <p:nvSpPr>
          <p:cNvPr id="281608" name="Text Box 8">
            <a:extLst>
              <a:ext uri="{FF2B5EF4-FFF2-40B4-BE49-F238E27FC236}">
                <a16:creationId xmlns:a16="http://schemas.microsoft.com/office/drawing/2014/main" id="{DD8B6374-4EE4-4C67-BB89-0693C089817A}"/>
              </a:ext>
            </a:extLst>
          </p:cNvPr>
          <p:cNvSpPr txBox="1">
            <a:spLocks noChangeArrowheads="1"/>
          </p:cNvSpPr>
          <p:nvPr/>
        </p:nvSpPr>
        <p:spPr bwMode="auto">
          <a:xfrm>
            <a:off x="381000" y="3530600"/>
            <a:ext cx="6781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779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AutoNum type="arabicPeriod" startAt="2"/>
            </a:pPr>
            <a:r>
              <a:rPr lang="en-US" altLang="en-US" sz="2000">
                <a:solidFill>
                  <a:srgbClr val="003366"/>
                </a:solidFill>
              </a:rPr>
              <a:t>Understanding these system parts.</a:t>
            </a:r>
          </a:p>
        </p:txBody>
      </p:sp>
      <p:sp>
        <p:nvSpPr>
          <p:cNvPr id="281609" name="Text Box 9">
            <a:extLst>
              <a:ext uri="{FF2B5EF4-FFF2-40B4-BE49-F238E27FC236}">
                <a16:creationId xmlns:a16="http://schemas.microsoft.com/office/drawing/2014/main" id="{3C13F03C-DD65-4AF0-826C-897784C57E29}"/>
              </a:ext>
            </a:extLst>
          </p:cNvPr>
          <p:cNvSpPr txBox="1">
            <a:spLocks noChangeArrowheads="1"/>
          </p:cNvSpPr>
          <p:nvPr/>
        </p:nvSpPr>
        <p:spPr bwMode="auto">
          <a:xfrm>
            <a:off x="381000" y="4019550"/>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779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AutoNum type="arabicPeriod" startAt="3"/>
            </a:pPr>
            <a:r>
              <a:rPr lang="en-US" altLang="en-US" sz="2000">
                <a:solidFill>
                  <a:srgbClr val="965126"/>
                </a:solidFill>
              </a:rPr>
              <a:t>Modification of the old system parts appropriate to the new requirements.</a:t>
            </a:r>
          </a:p>
        </p:txBody>
      </p:sp>
      <p:sp>
        <p:nvSpPr>
          <p:cNvPr id="281610" name="Text Box 10">
            <a:extLst>
              <a:ext uri="{FF2B5EF4-FFF2-40B4-BE49-F238E27FC236}">
                <a16:creationId xmlns:a16="http://schemas.microsoft.com/office/drawing/2014/main" id="{175E4BC4-F74D-45F4-9BD2-F29FD2BC43AA}"/>
              </a:ext>
            </a:extLst>
          </p:cNvPr>
          <p:cNvSpPr txBox="1">
            <a:spLocks noChangeArrowheads="1"/>
          </p:cNvSpPr>
          <p:nvPr/>
        </p:nvSpPr>
        <p:spPr bwMode="auto">
          <a:xfrm>
            <a:off x="381000" y="4800600"/>
            <a:ext cx="861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779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AutoNum type="arabicPeriod" startAt="4"/>
            </a:pPr>
            <a:r>
              <a:rPr lang="en-US" altLang="en-US" sz="2000">
                <a:solidFill>
                  <a:srgbClr val="003366"/>
                </a:solidFill>
              </a:rPr>
              <a:t>Integration of the modified parts into the new system.</a:t>
            </a:r>
          </a:p>
        </p:txBody>
      </p:sp>
      <p:sp>
        <p:nvSpPr>
          <p:cNvPr id="281612" name="Text Box 12">
            <a:extLst>
              <a:ext uri="{FF2B5EF4-FFF2-40B4-BE49-F238E27FC236}">
                <a16:creationId xmlns:a16="http://schemas.microsoft.com/office/drawing/2014/main" id="{B65D69D0-B3FD-44EE-9F6B-22D6822DBAFD}"/>
              </a:ext>
            </a:extLst>
          </p:cNvPr>
          <p:cNvSpPr txBox="1">
            <a:spLocks noChangeArrowheads="1"/>
          </p:cNvSpPr>
          <p:nvPr/>
        </p:nvSpPr>
        <p:spPr bwMode="auto">
          <a:xfrm>
            <a:off x="304800" y="2209800"/>
            <a:ext cx="441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5715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None/>
            </a:pPr>
            <a:r>
              <a:rPr lang="en-US" altLang="en-US" sz="2000">
                <a:solidFill>
                  <a:srgbClr val="003366"/>
                </a:solidFill>
              </a:rPr>
              <a:t>The reuse model has four main steps:</a:t>
            </a:r>
          </a:p>
        </p:txBody>
      </p:sp>
      <p:sp>
        <p:nvSpPr>
          <p:cNvPr id="281613" name="Line 13">
            <a:extLst>
              <a:ext uri="{FF2B5EF4-FFF2-40B4-BE49-F238E27FC236}">
                <a16:creationId xmlns:a16="http://schemas.microsoft.com/office/drawing/2014/main" id="{3DE4632A-A93F-4EE5-89CC-BFCA2A1747DC}"/>
              </a:ext>
            </a:extLst>
          </p:cNvPr>
          <p:cNvSpPr>
            <a:spLocks noChangeShapeType="1"/>
          </p:cNvSpPr>
          <p:nvPr/>
        </p:nvSpPr>
        <p:spPr bwMode="auto">
          <a:xfrm>
            <a:off x="304800" y="1149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1614" name="Text Box 14">
            <a:extLst>
              <a:ext uri="{FF2B5EF4-FFF2-40B4-BE49-F238E27FC236}">
                <a16:creationId xmlns:a16="http://schemas.microsoft.com/office/drawing/2014/main" id="{346DAE7A-D4F0-40D3-86AC-E209AFDA26C2}"/>
              </a:ext>
            </a:extLst>
          </p:cNvPr>
          <p:cNvSpPr txBox="1">
            <a:spLocks noChangeArrowheads="1"/>
          </p:cNvSpPr>
          <p:nvPr/>
        </p:nvSpPr>
        <p:spPr bwMode="auto">
          <a:xfrm>
            <a:off x="304800" y="2889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withEffect">
                                  <p:stCondLst>
                                    <p:cond delay="0"/>
                                  </p:stCondLst>
                                  <p:childTnLst>
                                    <p:set>
                                      <p:cBhvr>
                                        <p:cTn id="6" dur="1" fill="hold">
                                          <p:stCondLst>
                                            <p:cond delay="0"/>
                                          </p:stCondLst>
                                        </p:cTn>
                                        <p:tgtEl>
                                          <p:spTgt spid="281604"/>
                                        </p:tgtEl>
                                        <p:attrNameLst>
                                          <p:attrName>style.visibility</p:attrName>
                                        </p:attrNameLst>
                                      </p:cBhvr>
                                      <p:to>
                                        <p:strVal val="visible"/>
                                      </p:to>
                                    </p:set>
                                    <p:animEffect transition="in" filter="box(out)">
                                      <p:cBhvr>
                                        <p:cTn id="7" dur="1000"/>
                                        <p:tgtEl>
                                          <p:spTgt spid="2816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81612"/>
                                        </p:tgtEl>
                                        <p:attrNameLst>
                                          <p:attrName>style.visibility</p:attrName>
                                        </p:attrNameLst>
                                      </p:cBhvr>
                                      <p:to>
                                        <p:strVal val="visible"/>
                                      </p:to>
                                    </p:set>
                                    <p:animEffect transition="in" filter="box(out)">
                                      <p:cBhvr>
                                        <p:cTn id="12" dur="1000"/>
                                        <p:tgtEl>
                                          <p:spTgt spid="2816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81607"/>
                                        </p:tgtEl>
                                        <p:attrNameLst>
                                          <p:attrName>style.visibility</p:attrName>
                                        </p:attrNameLst>
                                      </p:cBhvr>
                                      <p:to>
                                        <p:strVal val="visible"/>
                                      </p:to>
                                    </p:set>
                                    <p:animEffect transition="in" filter="box(out)">
                                      <p:cBhvr>
                                        <p:cTn id="17" dur="1000"/>
                                        <p:tgtEl>
                                          <p:spTgt spid="28160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81608"/>
                                        </p:tgtEl>
                                        <p:attrNameLst>
                                          <p:attrName>style.visibility</p:attrName>
                                        </p:attrNameLst>
                                      </p:cBhvr>
                                      <p:to>
                                        <p:strVal val="visible"/>
                                      </p:to>
                                    </p:set>
                                    <p:animEffect transition="in" filter="box(out)">
                                      <p:cBhvr>
                                        <p:cTn id="22" dur="1000"/>
                                        <p:tgtEl>
                                          <p:spTgt spid="2816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81609"/>
                                        </p:tgtEl>
                                        <p:attrNameLst>
                                          <p:attrName>style.visibility</p:attrName>
                                        </p:attrNameLst>
                                      </p:cBhvr>
                                      <p:to>
                                        <p:strVal val="visible"/>
                                      </p:to>
                                    </p:set>
                                    <p:animEffect transition="in" filter="box(out)">
                                      <p:cBhvr>
                                        <p:cTn id="27" dur="1000"/>
                                        <p:tgtEl>
                                          <p:spTgt spid="28160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81610"/>
                                        </p:tgtEl>
                                        <p:attrNameLst>
                                          <p:attrName>style.visibility</p:attrName>
                                        </p:attrNameLst>
                                      </p:cBhvr>
                                      <p:to>
                                        <p:strVal val="visible"/>
                                      </p:to>
                                    </p:set>
                                    <p:animEffect transition="in" filter="box(out)">
                                      <p:cBhvr>
                                        <p:cTn id="32" dur="1000"/>
                                        <p:tgtEl>
                                          <p:spTgt spid="281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4" grpId="0"/>
      <p:bldP spid="281607" grpId="0"/>
      <p:bldP spid="281608" grpId="0"/>
      <p:bldP spid="281609" grpId="0"/>
      <p:bldP spid="281610" grpId="0"/>
      <p:bldP spid="2816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3">
            <a:extLst>
              <a:ext uri="{FF2B5EF4-FFF2-40B4-BE49-F238E27FC236}">
                <a16:creationId xmlns:a16="http://schemas.microsoft.com/office/drawing/2014/main" id="{A3BD956A-9AD0-4C51-A6E9-FDC6870B9D6B}"/>
              </a:ext>
            </a:extLst>
          </p:cNvPr>
          <p:cNvSpPr>
            <a:spLocks noGrp="1"/>
          </p:cNvSpPr>
          <p:nvPr>
            <p:ph type="sldNum" sz="quarter" idx="12"/>
          </p:nvPr>
        </p:nvSpPr>
        <p:spPr/>
        <p:txBody>
          <a:bodyPr/>
          <a:lstStyle/>
          <a:p>
            <a:fld id="{236FB357-9C50-476D-988E-912773BA3021}" type="slidenum">
              <a:rPr lang="en-GB" altLang="en-US"/>
              <a:pPr/>
              <a:t>17</a:t>
            </a:fld>
            <a:endParaRPr lang="en-GB" altLang="en-US"/>
          </a:p>
        </p:txBody>
      </p:sp>
      <p:sp>
        <p:nvSpPr>
          <p:cNvPr id="350210" name="Line 2">
            <a:extLst>
              <a:ext uri="{FF2B5EF4-FFF2-40B4-BE49-F238E27FC236}">
                <a16:creationId xmlns:a16="http://schemas.microsoft.com/office/drawing/2014/main" id="{BEC03094-63B9-4652-85CC-2E2049AC0270}"/>
              </a:ext>
            </a:extLst>
          </p:cNvPr>
          <p:cNvSpPr>
            <a:spLocks noChangeShapeType="1"/>
          </p:cNvSpPr>
          <p:nvPr/>
        </p:nvSpPr>
        <p:spPr bwMode="auto">
          <a:xfrm>
            <a:off x="304800" y="1149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0211" name="Text Box 3">
            <a:extLst>
              <a:ext uri="{FF2B5EF4-FFF2-40B4-BE49-F238E27FC236}">
                <a16:creationId xmlns:a16="http://schemas.microsoft.com/office/drawing/2014/main" id="{646FEDCE-AF50-4CB5-847B-D2EE37098EF7}"/>
              </a:ext>
            </a:extLst>
          </p:cNvPr>
          <p:cNvSpPr txBox="1">
            <a:spLocks noChangeArrowheads="1"/>
          </p:cNvSpPr>
          <p:nvPr/>
        </p:nvSpPr>
        <p:spPr bwMode="auto">
          <a:xfrm>
            <a:off x="304800" y="2889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350212" name="Text Box 4">
            <a:extLst>
              <a:ext uri="{FF2B5EF4-FFF2-40B4-BE49-F238E27FC236}">
                <a16:creationId xmlns:a16="http://schemas.microsoft.com/office/drawing/2014/main" id="{110FDFDF-4E19-452B-8BD7-1BB40D62F4A5}"/>
              </a:ext>
            </a:extLst>
          </p:cNvPr>
          <p:cNvSpPr txBox="1">
            <a:spLocks noChangeArrowheads="1"/>
          </p:cNvSpPr>
          <p:nvPr/>
        </p:nvSpPr>
        <p:spPr bwMode="auto">
          <a:xfrm>
            <a:off x="1828800" y="5867400"/>
            <a:ext cx="533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en-US" sz="1600" b="1">
                <a:solidFill>
                  <a:srgbClr val="003366"/>
                </a:solidFill>
              </a:rPr>
              <a:t>Fig. 5:</a:t>
            </a:r>
            <a:r>
              <a:rPr lang="en-US" altLang="en-US" sz="1600">
                <a:solidFill>
                  <a:srgbClr val="003366"/>
                </a:solidFill>
              </a:rPr>
              <a:t> The reuse model</a:t>
            </a:r>
          </a:p>
        </p:txBody>
      </p:sp>
      <p:sp>
        <p:nvSpPr>
          <p:cNvPr id="350213" name="Text Box 5">
            <a:extLst>
              <a:ext uri="{FF2B5EF4-FFF2-40B4-BE49-F238E27FC236}">
                <a16:creationId xmlns:a16="http://schemas.microsoft.com/office/drawing/2014/main" id="{2EF8CE5B-4291-40C5-8F53-03136B988C1D}"/>
              </a:ext>
            </a:extLst>
          </p:cNvPr>
          <p:cNvSpPr txBox="1">
            <a:spLocks noChangeArrowheads="1"/>
          </p:cNvSpPr>
          <p:nvPr/>
        </p:nvSpPr>
        <p:spPr bwMode="auto">
          <a:xfrm>
            <a:off x="5803900" y="1793875"/>
            <a:ext cx="20859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r">
              <a:spcBef>
                <a:spcPct val="50000"/>
              </a:spcBef>
            </a:pPr>
            <a:r>
              <a:rPr lang="en-US" altLang="en-US" b="1">
                <a:solidFill>
                  <a:srgbClr val="0000FF"/>
                </a:solidFill>
              </a:rPr>
              <a:t>New system</a:t>
            </a:r>
          </a:p>
        </p:txBody>
      </p:sp>
      <p:grpSp>
        <p:nvGrpSpPr>
          <p:cNvPr id="350214" name="Group 6">
            <a:extLst>
              <a:ext uri="{FF2B5EF4-FFF2-40B4-BE49-F238E27FC236}">
                <a16:creationId xmlns:a16="http://schemas.microsoft.com/office/drawing/2014/main" id="{ADD715CC-2D93-4FF9-8F40-2A62AF2C4C3B}"/>
              </a:ext>
            </a:extLst>
          </p:cNvPr>
          <p:cNvGrpSpPr>
            <a:grpSpLocks/>
          </p:cNvGrpSpPr>
          <p:nvPr/>
        </p:nvGrpSpPr>
        <p:grpSpPr bwMode="auto">
          <a:xfrm>
            <a:off x="990600" y="1562100"/>
            <a:ext cx="7696200" cy="3962400"/>
            <a:chOff x="624" y="984"/>
            <a:chExt cx="4848" cy="2496"/>
          </a:xfrm>
        </p:grpSpPr>
        <p:sp>
          <p:nvSpPr>
            <p:cNvPr id="350215" name="Oval 7">
              <a:extLst>
                <a:ext uri="{FF2B5EF4-FFF2-40B4-BE49-F238E27FC236}">
                  <a16:creationId xmlns:a16="http://schemas.microsoft.com/office/drawing/2014/main" id="{D0F117D5-D0FE-4888-8AC3-08BF5684F68B}"/>
                </a:ext>
              </a:extLst>
            </p:cNvPr>
            <p:cNvSpPr>
              <a:spLocks noChangeArrowheads="1"/>
            </p:cNvSpPr>
            <p:nvPr/>
          </p:nvSpPr>
          <p:spPr bwMode="auto">
            <a:xfrm rot="5400000">
              <a:off x="1608" y="1680"/>
              <a:ext cx="2496" cy="1104"/>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0216" name="Text Box 8">
              <a:extLst>
                <a:ext uri="{FF2B5EF4-FFF2-40B4-BE49-F238E27FC236}">
                  <a16:creationId xmlns:a16="http://schemas.microsoft.com/office/drawing/2014/main" id="{2C6DDFB7-84B8-4A0B-87EA-A44EC0E2D452}"/>
                </a:ext>
              </a:extLst>
            </p:cNvPr>
            <p:cNvSpPr txBox="1">
              <a:spLocks noChangeArrowheads="1"/>
            </p:cNvSpPr>
            <p:nvPr/>
          </p:nvSpPr>
          <p:spPr bwMode="auto">
            <a:xfrm>
              <a:off x="2356" y="2064"/>
              <a:ext cx="1008"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b="1">
                  <a:solidFill>
                    <a:srgbClr val="FF0000"/>
                  </a:solidFill>
                </a:rPr>
                <a:t>Components library</a:t>
              </a:r>
            </a:p>
          </p:txBody>
        </p:sp>
        <p:sp>
          <p:nvSpPr>
            <p:cNvPr id="350217" name="Line 9">
              <a:extLst>
                <a:ext uri="{FF2B5EF4-FFF2-40B4-BE49-F238E27FC236}">
                  <a16:creationId xmlns:a16="http://schemas.microsoft.com/office/drawing/2014/main" id="{A7F33D9D-235D-46E1-A79E-3EA4F385EC47}"/>
                </a:ext>
              </a:extLst>
            </p:cNvPr>
            <p:cNvSpPr>
              <a:spLocks noChangeShapeType="1"/>
            </p:cNvSpPr>
            <p:nvPr/>
          </p:nvSpPr>
          <p:spPr bwMode="auto">
            <a:xfrm>
              <a:off x="3352" y="1536"/>
              <a:ext cx="1728" cy="0"/>
            </a:xfrm>
            <a:prstGeom prst="line">
              <a:avLst/>
            </a:prstGeom>
            <a:noFill/>
            <a:ln w="19050">
              <a:solidFill>
                <a:srgbClr val="FF6600"/>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0218" name="Line 10">
              <a:extLst>
                <a:ext uri="{FF2B5EF4-FFF2-40B4-BE49-F238E27FC236}">
                  <a16:creationId xmlns:a16="http://schemas.microsoft.com/office/drawing/2014/main" id="{8E160346-FA24-41DD-9817-26281BA93D76}"/>
                </a:ext>
              </a:extLst>
            </p:cNvPr>
            <p:cNvSpPr>
              <a:spLocks noChangeShapeType="1"/>
            </p:cNvSpPr>
            <p:nvPr/>
          </p:nvSpPr>
          <p:spPr bwMode="auto">
            <a:xfrm>
              <a:off x="3360" y="2928"/>
              <a:ext cx="1728" cy="0"/>
            </a:xfrm>
            <a:prstGeom prst="line">
              <a:avLst/>
            </a:prstGeom>
            <a:noFill/>
            <a:ln w="19050">
              <a:solidFill>
                <a:srgbClr val="FF6600"/>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0219" name="Line 11">
              <a:extLst>
                <a:ext uri="{FF2B5EF4-FFF2-40B4-BE49-F238E27FC236}">
                  <a16:creationId xmlns:a16="http://schemas.microsoft.com/office/drawing/2014/main" id="{2EEB8056-3059-491E-B2B4-5428B40DF745}"/>
                </a:ext>
              </a:extLst>
            </p:cNvPr>
            <p:cNvSpPr>
              <a:spLocks noChangeShapeType="1"/>
            </p:cNvSpPr>
            <p:nvPr/>
          </p:nvSpPr>
          <p:spPr bwMode="auto">
            <a:xfrm>
              <a:off x="3428" y="2016"/>
              <a:ext cx="1660" cy="0"/>
            </a:xfrm>
            <a:prstGeom prst="line">
              <a:avLst/>
            </a:prstGeom>
            <a:noFill/>
            <a:ln w="19050">
              <a:solidFill>
                <a:srgbClr val="FF6600"/>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0220" name="Line 12">
              <a:extLst>
                <a:ext uri="{FF2B5EF4-FFF2-40B4-BE49-F238E27FC236}">
                  <a16:creationId xmlns:a16="http://schemas.microsoft.com/office/drawing/2014/main" id="{C28AFD45-3CDF-493B-B2B2-30953A86DB0A}"/>
                </a:ext>
              </a:extLst>
            </p:cNvPr>
            <p:cNvSpPr>
              <a:spLocks noChangeShapeType="1"/>
            </p:cNvSpPr>
            <p:nvPr/>
          </p:nvSpPr>
          <p:spPr bwMode="auto">
            <a:xfrm>
              <a:off x="3428" y="2496"/>
              <a:ext cx="1660" cy="0"/>
            </a:xfrm>
            <a:prstGeom prst="line">
              <a:avLst/>
            </a:prstGeom>
            <a:noFill/>
            <a:ln w="19050">
              <a:solidFill>
                <a:srgbClr val="FF6600"/>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0221" name="Line 13">
              <a:extLst>
                <a:ext uri="{FF2B5EF4-FFF2-40B4-BE49-F238E27FC236}">
                  <a16:creationId xmlns:a16="http://schemas.microsoft.com/office/drawing/2014/main" id="{B5027133-0B19-464D-B31D-F0072591D765}"/>
                </a:ext>
              </a:extLst>
            </p:cNvPr>
            <p:cNvSpPr>
              <a:spLocks noChangeShapeType="1"/>
            </p:cNvSpPr>
            <p:nvPr/>
          </p:nvSpPr>
          <p:spPr bwMode="auto">
            <a:xfrm>
              <a:off x="634" y="1536"/>
              <a:ext cx="1728" cy="0"/>
            </a:xfrm>
            <a:prstGeom prst="line">
              <a:avLst/>
            </a:prstGeom>
            <a:noFill/>
            <a:ln w="19050">
              <a:solidFill>
                <a:srgbClr val="FF6600"/>
              </a:solidFill>
              <a:round/>
              <a:headEnd type="none" w="lg"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0222" name="Line 14">
              <a:extLst>
                <a:ext uri="{FF2B5EF4-FFF2-40B4-BE49-F238E27FC236}">
                  <a16:creationId xmlns:a16="http://schemas.microsoft.com/office/drawing/2014/main" id="{C86DF55C-5849-4196-9B72-84E25DF13A51}"/>
                </a:ext>
              </a:extLst>
            </p:cNvPr>
            <p:cNvSpPr>
              <a:spLocks noChangeShapeType="1"/>
            </p:cNvSpPr>
            <p:nvPr/>
          </p:nvSpPr>
          <p:spPr bwMode="auto">
            <a:xfrm>
              <a:off x="642" y="2928"/>
              <a:ext cx="1728" cy="0"/>
            </a:xfrm>
            <a:prstGeom prst="line">
              <a:avLst/>
            </a:prstGeom>
            <a:noFill/>
            <a:ln w="19050">
              <a:solidFill>
                <a:srgbClr val="FF6600"/>
              </a:solidFill>
              <a:round/>
              <a:headEnd type="none" w="lg"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0223" name="Line 15">
              <a:extLst>
                <a:ext uri="{FF2B5EF4-FFF2-40B4-BE49-F238E27FC236}">
                  <a16:creationId xmlns:a16="http://schemas.microsoft.com/office/drawing/2014/main" id="{DAB692B7-C504-4519-B8A5-5FE1A4C159A3}"/>
                </a:ext>
              </a:extLst>
            </p:cNvPr>
            <p:cNvSpPr>
              <a:spLocks noChangeShapeType="1"/>
            </p:cNvSpPr>
            <p:nvPr/>
          </p:nvSpPr>
          <p:spPr bwMode="auto">
            <a:xfrm>
              <a:off x="624" y="2016"/>
              <a:ext cx="1660" cy="0"/>
            </a:xfrm>
            <a:prstGeom prst="line">
              <a:avLst/>
            </a:prstGeom>
            <a:noFill/>
            <a:ln w="19050">
              <a:solidFill>
                <a:srgbClr val="FF6600"/>
              </a:solidFill>
              <a:round/>
              <a:headEnd type="none" w="lg"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0224" name="Line 16">
              <a:extLst>
                <a:ext uri="{FF2B5EF4-FFF2-40B4-BE49-F238E27FC236}">
                  <a16:creationId xmlns:a16="http://schemas.microsoft.com/office/drawing/2014/main" id="{76891ED8-0EB8-40C4-AD5A-6D6FEE628A7B}"/>
                </a:ext>
              </a:extLst>
            </p:cNvPr>
            <p:cNvSpPr>
              <a:spLocks noChangeShapeType="1"/>
            </p:cNvSpPr>
            <p:nvPr/>
          </p:nvSpPr>
          <p:spPr bwMode="auto">
            <a:xfrm>
              <a:off x="624" y="2496"/>
              <a:ext cx="1660" cy="0"/>
            </a:xfrm>
            <a:prstGeom prst="line">
              <a:avLst/>
            </a:prstGeom>
            <a:noFill/>
            <a:ln w="19050">
              <a:solidFill>
                <a:srgbClr val="FF6600"/>
              </a:solidFill>
              <a:round/>
              <a:headEnd type="none" w="lg"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0225" name="Text Box 17">
              <a:extLst>
                <a:ext uri="{FF2B5EF4-FFF2-40B4-BE49-F238E27FC236}">
                  <a16:creationId xmlns:a16="http://schemas.microsoft.com/office/drawing/2014/main" id="{741D8089-8733-4AAE-A90B-1C075EBAD8F5}"/>
                </a:ext>
              </a:extLst>
            </p:cNvPr>
            <p:cNvSpPr txBox="1">
              <a:spLocks noChangeArrowheads="1"/>
            </p:cNvSpPr>
            <p:nvPr/>
          </p:nvSpPr>
          <p:spPr bwMode="auto">
            <a:xfrm>
              <a:off x="3504" y="1680"/>
              <a:ext cx="196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b="1">
                  <a:solidFill>
                    <a:srgbClr val="003366"/>
                  </a:solidFill>
                </a:rPr>
                <a:t>Requirements analysis</a:t>
              </a:r>
            </a:p>
          </p:txBody>
        </p:sp>
        <p:sp>
          <p:nvSpPr>
            <p:cNvPr id="350226" name="Text Box 18">
              <a:extLst>
                <a:ext uri="{FF2B5EF4-FFF2-40B4-BE49-F238E27FC236}">
                  <a16:creationId xmlns:a16="http://schemas.microsoft.com/office/drawing/2014/main" id="{45BCFA11-39CA-46E9-81D0-A5AC27FFF474}"/>
                </a:ext>
              </a:extLst>
            </p:cNvPr>
            <p:cNvSpPr txBox="1">
              <a:spLocks noChangeArrowheads="1"/>
            </p:cNvSpPr>
            <p:nvPr/>
          </p:nvSpPr>
          <p:spPr bwMode="auto">
            <a:xfrm>
              <a:off x="3504" y="2169"/>
              <a:ext cx="196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b="1">
                  <a:solidFill>
                    <a:srgbClr val="965126"/>
                  </a:solidFill>
                </a:rPr>
                <a:t>Design</a:t>
              </a:r>
            </a:p>
          </p:txBody>
        </p:sp>
        <p:sp>
          <p:nvSpPr>
            <p:cNvPr id="350227" name="Text Box 19">
              <a:extLst>
                <a:ext uri="{FF2B5EF4-FFF2-40B4-BE49-F238E27FC236}">
                  <a16:creationId xmlns:a16="http://schemas.microsoft.com/office/drawing/2014/main" id="{2AD586A4-8F1A-4A26-838F-2606DF1B7384}"/>
                </a:ext>
              </a:extLst>
            </p:cNvPr>
            <p:cNvSpPr txBox="1">
              <a:spLocks noChangeArrowheads="1"/>
            </p:cNvSpPr>
            <p:nvPr/>
          </p:nvSpPr>
          <p:spPr bwMode="auto">
            <a:xfrm>
              <a:off x="3504" y="2621"/>
              <a:ext cx="196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b="1">
                  <a:solidFill>
                    <a:srgbClr val="CC00FF"/>
                  </a:solidFill>
                </a:rPr>
                <a:t>Source code</a:t>
              </a:r>
            </a:p>
          </p:txBody>
        </p:sp>
        <p:sp>
          <p:nvSpPr>
            <p:cNvPr id="350228" name="Text Box 20">
              <a:extLst>
                <a:ext uri="{FF2B5EF4-FFF2-40B4-BE49-F238E27FC236}">
                  <a16:creationId xmlns:a16="http://schemas.microsoft.com/office/drawing/2014/main" id="{38CADB2A-CCD8-4085-B6D5-E65FF748516F}"/>
                </a:ext>
              </a:extLst>
            </p:cNvPr>
            <p:cNvSpPr txBox="1">
              <a:spLocks noChangeArrowheads="1"/>
            </p:cNvSpPr>
            <p:nvPr/>
          </p:nvSpPr>
          <p:spPr bwMode="auto">
            <a:xfrm>
              <a:off x="3504" y="3052"/>
              <a:ext cx="196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b="1">
                  <a:solidFill>
                    <a:srgbClr val="006600"/>
                  </a:solidFill>
                </a:rPr>
                <a:t>Test data</a:t>
              </a:r>
            </a:p>
          </p:txBody>
        </p:sp>
        <p:sp>
          <p:nvSpPr>
            <p:cNvPr id="350229" name="Text Box 21">
              <a:extLst>
                <a:ext uri="{FF2B5EF4-FFF2-40B4-BE49-F238E27FC236}">
                  <a16:creationId xmlns:a16="http://schemas.microsoft.com/office/drawing/2014/main" id="{C6E6CFC7-0E9B-48F7-A02E-CF50301F6131}"/>
                </a:ext>
              </a:extLst>
            </p:cNvPr>
            <p:cNvSpPr txBox="1">
              <a:spLocks noChangeArrowheads="1"/>
            </p:cNvSpPr>
            <p:nvPr/>
          </p:nvSpPr>
          <p:spPr bwMode="auto">
            <a:xfrm>
              <a:off x="656" y="1681"/>
              <a:ext cx="159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b="1">
                  <a:solidFill>
                    <a:srgbClr val="003366"/>
                  </a:solidFill>
                </a:rPr>
                <a:t>Requirements analysis</a:t>
              </a:r>
            </a:p>
          </p:txBody>
        </p:sp>
        <p:sp>
          <p:nvSpPr>
            <p:cNvPr id="350230" name="Text Box 22">
              <a:extLst>
                <a:ext uri="{FF2B5EF4-FFF2-40B4-BE49-F238E27FC236}">
                  <a16:creationId xmlns:a16="http://schemas.microsoft.com/office/drawing/2014/main" id="{321F26D4-7A21-44E2-9F37-3A57425ED212}"/>
                </a:ext>
              </a:extLst>
            </p:cNvPr>
            <p:cNvSpPr txBox="1">
              <a:spLocks noChangeArrowheads="1"/>
            </p:cNvSpPr>
            <p:nvPr/>
          </p:nvSpPr>
          <p:spPr bwMode="auto">
            <a:xfrm>
              <a:off x="656" y="2170"/>
              <a:ext cx="159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b="1">
                  <a:solidFill>
                    <a:srgbClr val="965126"/>
                  </a:solidFill>
                </a:rPr>
                <a:t>Design</a:t>
              </a:r>
            </a:p>
          </p:txBody>
        </p:sp>
        <p:sp>
          <p:nvSpPr>
            <p:cNvPr id="350231" name="Text Box 23">
              <a:extLst>
                <a:ext uri="{FF2B5EF4-FFF2-40B4-BE49-F238E27FC236}">
                  <a16:creationId xmlns:a16="http://schemas.microsoft.com/office/drawing/2014/main" id="{DA33A3BC-7474-4E26-B98D-F2288F01AA34}"/>
                </a:ext>
              </a:extLst>
            </p:cNvPr>
            <p:cNvSpPr txBox="1">
              <a:spLocks noChangeArrowheads="1"/>
            </p:cNvSpPr>
            <p:nvPr/>
          </p:nvSpPr>
          <p:spPr bwMode="auto">
            <a:xfrm>
              <a:off x="656" y="2622"/>
              <a:ext cx="159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b="1">
                  <a:solidFill>
                    <a:srgbClr val="CC00FF"/>
                  </a:solidFill>
                </a:rPr>
                <a:t>Source code</a:t>
              </a:r>
            </a:p>
          </p:txBody>
        </p:sp>
        <p:sp>
          <p:nvSpPr>
            <p:cNvPr id="350232" name="Text Box 24">
              <a:extLst>
                <a:ext uri="{FF2B5EF4-FFF2-40B4-BE49-F238E27FC236}">
                  <a16:creationId xmlns:a16="http://schemas.microsoft.com/office/drawing/2014/main" id="{E2268AD1-9F5B-4D49-A9D5-C82D519F315F}"/>
                </a:ext>
              </a:extLst>
            </p:cNvPr>
            <p:cNvSpPr txBox="1">
              <a:spLocks noChangeArrowheads="1"/>
            </p:cNvSpPr>
            <p:nvPr/>
          </p:nvSpPr>
          <p:spPr bwMode="auto">
            <a:xfrm>
              <a:off x="656" y="3053"/>
              <a:ext cx="159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b="1">
                  <a:solidFill>
                    <a:srgbClr val="006600"/>
                  </a:solidFill>
                </a:rPr>
                <a:t>Test data</a:t>
              </a:r>
            </a:p>
          </p:txBody>
        </p:sp>
        <p:sp>
          <p:nvSpPr>
            <p:cNvPr id="350233" name="Text Box 25">
              <a:extLst>
                <a:ext uri="{FF2B5EF4-FFF2-40B4-BE49-F238E27FC236}">
                  <a16:creationId xmlns:a16="http://schemas.microsoft.com/office/drawing/2014/main" id="{6A5B58B1-644F-497F-B0C8-E3E90477A22D}"/>
                </a:ext>
              </a:extLst>
            </p:cNvPr>
            <p:cNvSpPr txBox="1">
              <a:spLocks noChangeArrowheads="1"/>
            </p:cNvSpPr>
            <p:nvPr/>
          </p:nvSpPr>
          <p:spPr bwMode="auto">
            <a:xfrm>
              <a:off x="730" y="1126"/>
              <a:ext cx="131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b="1">
                  <a:solidFill>
                    <a:srgbClr val="0000FF"/>
                  </a:solidFill>
                </a:rPr>
                <a:t>Old system</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withEffect">
                                  <p:stCondLst>
                                    <p:cond delay="0"/>
                                  </p:stCondLst>
                                  <p:childTnLst>
                                    <p:set>
                                      <p:cBhvr>
                                        <p:cTn id="6" dur="1" fill="hold">
                                          <p:stCondLst>
                                            <p:cond delay="0"/>
                                          </p:stCondLst>
                                        </p:cTn>
                                        <p:tgtEl>
                                          <p:spTgt spid="350214"/>
                                        </p:tgtEl>
                                        <p:attrNameLst>
                                          <p:attrName>style.visibility</p:attrName>
                                        </p:attrNameLst>
                                      </p:cBhvr>
                                      <p:to>
                                        <p:strVal val="visible"/>
                                      </p:to>
                                    </p:set>
                                    <p:animEffect transition="in" filter="randombar(horizontal)">
                                      <p:cBhvr>
                                        <p:cTn id="7" dur="1000"/>
                                        <p:tgtEl>
                                          <p:spTgt spid="3502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0212"/>
                                        </p:tgtEl>
                                        <p:attrNameLst>
                                          <p:attrName>style.visibility</p:attrName>
                                        </p:attrNameLst>
                                      </p:cBhvr>
                                      <p:to>
                                        <p:strVal val="visible"/>
                                      </p:to>
                                    </p:set>
                                    <p:animEffect transition="in" filter="fade">
                                      <p:cBhvr>
                                        <p:cTn id="10" dur="1000"/>
                                        <p:tgtEl>
                                          <p:spTgt spid="350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4E17AD2A-5237-42F6-BA51-4574C607AB69}"/>
              </a:ext>
            </a:extLst>
          </p:cNvPr>
          <p:cNvSpPr>
            <a:spLocks noGrp="1"/>
          </p:cNvSpPr>
          <p:nvPr>
            <p:ph type="sldNum" sz="quarter" idx="12"/>
          </p:nvPr>
        </p:nvSpPr>
        <p:spPr/>
        <p:txBody>
          <a:bodyPr/>
          <a:lstStyle/>
          <a:p>
            <a:fld id="{EAF8A538-1263-4E77-A05C-BDF71A525877}" type="slidenum">
              <a:rPr lang="en-GB" altLang="en-US"/>
              <a:pPr/>
              <a:t>18</a:t>
            </a:fld>
            <a:endParaRPr lang="en-GB" altLang="en-US"/>
          </a:p>
        </p:txBody>
      </p:sp>
      <p:sp>
        <p:nvSpPr>
          <p:cNvPr id="352258" name="Text Box 2">
            <a:extLst>
              <a:ext uri="{FF2B5EF4-FFF2-40B4-BE49-F238E27FC236}">
                <a16:creationId xmlns:a16="http://schemas.microsoft.com/office/drawing/2014/main" id="{C8B18BFE-973D-4A13-AE4E-8BE3C10FF9F9}"/>
              </a:ext>
            </a:extLst>
          </p:cNvPr>
          <p:cNvSpPr txBox="1">
            <a:spLocks noChangeArrowheads="1"/>
          </p:cNvSpPr>
          <p:nvPr/>
        </p:nvSpPr>
        <p:spPr bwMode="auto">
          <a:xfrm>
            <a:off x="228600" y="1676400"/>
            <a:ext cx="7696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Char char="§"/>
            </a:pPr>
            <a:r>
              <a:rPr lang="en-US" altLang="en-US" sz="2600">
                <a:solidFill>
                  <a:srgbClr val="FF0000"/>
                </a:solidFill>
              </a:rPr>
              <a:t>Boehm’s Model</a:t>
            </a:r>
          </a:p>
        </p:txBody>
      </p:sp>
      <p:sp>
        <p:nvSpPr>
          <p:cNvPr id="352259" name="Text Box 3">
            <a:extLst>
              <a:ext uri="{FF2B5EF4-FFF2-40B4-BE49-F238E27FC236}">
                <a16:creationId xmlns:a16="http://schemas.microsoft.com/office/drawing/2014/main" id="{E1E434D2-AE6C-4887-98B2-A8F8E169F341}"/>
              </a:ext>
            </a:extLst>
          </p:cNvPr>
          <p:cNvSpPr txBox="1">
            <a:spLocks noChangeArrowheads="1"/>
          </p:cNvSpPr>
          <p:nvPr/>
        </p:nvSpPr>
        <p:spPr bwMode="auto">
          <a:xfrm>
            <a:off x="304800" y="2514600"/>
            <a:ext cx="8382000" cy="140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5715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None/>
            </a:pPr>
            <a:r>
              <a:rPr lang="en-US" altLang="en-US" sz="2200">
                <a:solidFill>
                  <a:srgbClr val="965126"/>
                </a:solidFill>
              </a:rPr>
              <a:t>Boehm proposed a model for the maintenance process based upon the economic models and principles. </a:t>
            </a:r>
          </a:p>
          <a:p>
            <a:pPr algn="just">
              <a:spcBef>
                <a:spcPct val="50000"/>
              </a:spcBef>
              <a:buFont typeface="Wingdings" panose="05000000000000000000" pitchFamily="2" charset="2"/>
              <a:buNone/>
            </a:pPr>
            <a:endParaRPr lang="en-US" altLang="en-US" sz="1000">
              <a:solidFill>
                <a:srgbClr val="965126"/>
              </a:solidFill>
            </a:endParaRPr>
          </a:p>
          <a:p>
            <a:pPr algn="just">
              <a:spcBef>
                <a:spcPct val="50000"/>
              </a:spcBef>
              <a:buFont typeface="Wingdings" panose="05000000000000000000" pitchFamily="2" charset="2"/>
              <a:buNone/>
            </a:pPr>
            <a:r>
              <a:rPr lang="en-US" altLang="en-US" sz="2200">
                <a:solidFill>
                  <a:srgbClr val="0000FF"/>
                </a:solidFill>
              </a:rPr>
              <a:t>Boehm represent the maintenance process as a closed loop cycle.</a:t>
            </a:r>
          </a:p>
        </p:txBody>
      </p:sp>
      <p:sp>
        <p:nvSpPr>
          <p:cNvPr id="352260" name="Line 4">
            <a:extLst>
              <a:ext uri="{FF2B5EF4-FFF2-40B4-BE49-F238E27FC236}">
                <a16:creationId xmlns:a16="http://schemas.microsoft.com/office/drawing/2014/main" id="{9F8AC12E-1F45-4075-86ED-63A3711F721A}"/>
              </a:ext>
            </a:extLst>
          </p:cNvPr>
          <p:cNvSpPr>
            <a:spLocks noChangeShapeType="1"/>
          </p:cNvSpPr>
          <p:nvPr/>
        </p:nvSpPr>
        <p:spPr bwMode="auto">
          <a:xfrm>
            <a:off x="304800" y="1149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2261" name="Text Box 5">
            <a:extLst>
              <a:ext uri="{FF2B5EF4-FFF2-40B4-BE49-F238E27FC236}">
                <a16:creationId xmlns:a16="http://schemas.microsoft.com/office/drawing/2014/main" id="{1CEE5524-63A7-4818-8EBD-BDA95556E446}"/>
              </a:ext>
            </a:extLst>
          </p:cNvPr>
          <p:cNvSpPr txBox="1">
            <a:spLocks noChangeArrowheads="1"/>
          </p:cNvSpPr>
          <p:nvPr/>
        </p:nvSpPr>
        <p:spPr bwMode="auto">
          <a:xfrm>
            <a:off x="304800" y="2889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52258"/>
                                        </p:tgtEl>
                                        <p:attrNameLst>
                                          <p:attrName>style.visibility</p:attrName>
                                        </p:attrNameLst>
                                      </p:cBhvr>
                                      <p:to>
                                        <p:strVal val="visible"/>
                                      </p:to>
                                    </p:set>
                                    <p:animEffect transition="in" filter="circle(in)">
                                      <p:cBhvr>
                                        <p:cTn id="7" dur="1000"/>
                                        <p:tgtEl>
                                          <p:spTgt spid="3522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52259">
                                            <p:txEl>
                                              <p:pRg st="0" end="0"/>
                                            </p:txEl>
                                          </p:spTgt>
                                        </p:tgtEl>
                                        <p:attrNameLst>
                                          <p:attrName>style.visibility</p:attrName>
                                        </p:attrNameLst>
                                      </p:cBhvr>
                                      <p:to>
                                        <p:strVal val="visible"/>
                                      </p:to>
                                    </p:set>
                                    <p:animEffect transition="in" filter="circle(in)">
                                      <p:cBhvr>
                                        <p:cTn id="12" dur="1000"/>
                                        <p:tgtEl>
                                          <p:spTgt spid="35225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52259">
                                            <p:txEl>
                                              <p:pRg st="2" end="2"/>
                                            </p:txEl>
                                          </p:spTgt>
                                        </p:tgtEl>
                                        <p:attrNameLst>
                                          <p:attrName>style.visibility</p:attrName>
                                        </p:attrNameLst>
                                      </p:cBhvr>
                                      <p:to>
                                        <p:strVal val="visible"/>
                                      </p:to>
                                    </p:set>
                                    <p:animEffect transition="in" filter="circle(in)">
                                      <p:cBhvr>
                                        <p:cTn id="17" dur="1000"/>
                                        <p:tgtEl>
                                          <p:spTgt spid="3522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8" grpId="0"/>
      <p:bldP spid="35225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a:extLst>
              <a:ext uri="{FF2B5EF4-FFF2-40B4-BE49-F238E27FC236}">
                <a16:creationId xmlns:a16="http://schemas.microsoft.com/office/drawing/2014/main" id="{23E25CCB-F578-4A4D-A0D9-93E65C009019}"/>
              </a:ext>
            </a:extLst>
          </p:cNvPr>
          <p:cNvSpPr>
            <a:spLocks noGrp="1"/>
          </p:cNvSpPr>
          <p:nvPr>
            <p:ph type="sldNum" sz="quarter" idx="12"/>
          </p:nvPr>
        </p:nvSpPr>
        <p:spPr/>
        <p:txBody>
          <a:bodyPr/>
          <a:lstStyle/>
          <a:p>
            <a:fld id="{5AC92013-EB33-41BB-A1E0-34B72B51F8B2}" type="slidenum">
              <a:rPr lang="en-GB" altLang="en-US"/>
              <a:pPr/>
              <a:t>19</a:t>
            </a:fld>
            <a:endParaRPr lang="en-GB" altLang="en-US"/>
          </a:p>
        </p:txBody>
      </p:sp>
      <p:sp>
        <p:nvSpPr>
          <p:cNvPr id="353282" name="Line 2">
            <a:extLst>
              <a:ext uri="{FF2B5EF4-FFF2-40B4-BE49-F238E27FC236}">
                <a16:creationId xmlns:a16="http://schemas.microsoft.com/office/drawing/2014/main" id="{8AF182C9-83DD-4A33-9682-73AE76667F2E}"/>
              </a:ext>
            </a:extLst>
          </p:cNvPr>
          <p:cNvSpPr>
            <a:spLocks noChangeShapeType="1"/>
          </p:cNvSpPr>
          <p:nvPr/>
        </p:nvSpPr>
        <p:spPr bwMode="auto">
          <a:xfrm>
            <a:off x="304800" y="1149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3283" name="Text Box 3">
            <a:extLst>
              <a:ext uri="{FF2B5EF4-FFF2-40B4-BE49-F238E27FC236}">
                <a16:creationId xmlns:a16="http://schemas.microsoft.com/office/drawing/2014/main" id="{6016DA82-6967-4A05-8AE5-C02A97CB444C}"/>
              </a:ext>
            </a:extLst>
          </p:cNvPr>
          <p:cNvSpPr txBox="1">
            <a:spLocks noChangeArrowheads="1"/>
          </p:cNvSpPr>
          <p:nvPr/>
        </p:nvSpPr>
        <p:spPr bwMode="auto">
          <a:xfrm>
            <a:off x="304800" y="2889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grpSp>
        <p:nvGrpSpPr>
          <p:cNvPr id="353284" name="Group 4">
            <a:extLst>
              <a:ext uri="{FF2B5EF4-FFF2-40B4-BE49-F238E27FC236}">
                <a16:creationId xmlns:a16="http://schemas.microsoft.com/office/drawing/2014/main" id="{ACEAB25E-4A23-497B-B319-D0517178A6D7}"/>
              </a:ext>
            </a:extLst>
          </p:cNvPr>
          <p:cNvGrpSpPr>
            <a:grpSpLocks/>
          </p:cNvGrpSpPr>
          <p:nvPr/>
        </p:nvGrpSpPr>
        <p:grpSpPr bwMode="auto">
          <a:xfrm>
            <a:off x="457200" y="1828800"/>
            <a:ext cx="7848600" cy="3457575"/>
            <a:chOff x="432" y="1152"/>
            <a:chExt cx="4944" cy="2178"/>
          </a:xfrm>
        </p:grpSpPr>
        <p:sp>
          <p:nvSpPr>
            <p:cNvPr id="353285" name="Arc 5">
              <a:extLst>
                <a:ext uri="{FF2B5EF4-FFF2-40B4-BE49-F238E27FC236}">
                  <a16:creationId xmlns:a16="http://schemas.microsoft.com/office/drawing/2014/main" id="{B1B44013-6272-402F-B61E-AC5BD5BCFEE8}"/>
                </a:ext>
              </a:extLst>
            </p:cNvPr>
            <p:cNvSpPr>
              <a:spLocks/>
            </p:cNvSpPr>
            <p:nvPr/>
          </p:nvSpPr>
          <p:spPr bwMode="auto">
            <a:xfrm rot="1507196">
              <a:off x="1921" y="1410"/>
              <a:ext cx="2112" cy="1920"/>
            </a:xfrm>
            <a:custGeom>
              <a:avLst/>
              <a:gdLst>
                <a:gd name="G0" fmla="+- 21600 0 0"/>
                <a:gd name="G1" fmla="+- 21600 0 0"/>
                <a:gd name="G2" fmla="+- 21600 0 0"/>
                <a:gd name="T0" fmla="*/ 17912 w 43200"/>
                <a:gd name="T1" fmla="*/ 317 h 43200"/>
                <a:gd name="T2" fmla="*/ 6666 w 43200"/>
                <a:gd name="T3" fmla="*/ 5995 h 43200"/>
                <a:gd name="T4" fmla="*/ 21600 w 43200"/>
                <a:gd name="T5" fmla="*/ 21600 h 43200"/>
              </a:gdLst>
              <a:ahLst/>
              <a:cxnLst>
                <a:cxn ang="0">
                  <a:pos x="T0" y="T1"/>
                </a:cxn>
                <a:cxn ang="0">
                  <a:pos x="T2" y="T3"/>
                </a:cxn>
                <a:cxn ang="0">
                  <a:pos x="T4" y="T5"/>
                </a:cxn>
              </a:cxnLst>
              <a:rect l="0" t="0" r="r" b="b"/>
              <a:pathLst>
                <a:path w="43200" h="43200" fill="none" extrusionOk="0">
                  <a:moveTo>
                    <a:pt x="17912" y="317"/>
                  </a:moveTo>
                  <a:cubicBezTo>
                    <a:pt x="19130" y="106"/>
                    <a:pt x="20363" y="0"/>
                    <a:pt x="21600" y="0"/>
                  </a:cubicBezTo>
                  <a:cubicBezTo>
                    <a:pt x="33529" y="0"/>
                    <a:pt x="43200" y="9670"/>
                    <a:pt x="43200" y="21600"/>
                  </a:cubicBezTo>
                  <a:cubicBezTo>
                    <a:pt x="43200" y="33529"/>
                    <a:pt x="33529" y="43200"/>
                    <a:pt x="21600" y="43200"/>
                  </a:cubicBezTo>
                  <a:cubicBezTo>
                    <a:pt x="9670" y="43200"/>
                    <a:pt x="0" y="33529"/>
                    <a:pt x="0" y="21600"/>
                  </a:cubicBezTo>
                  <a:cubicBezTo>
                    <a:pt x="0" y="15706"/>
                    <a:pt x="2407" y="10069"/>
                    <a:pt x="6665" y="5994"/>
                  </a:cubicBezTo>
                </a:path>
                <a:path w="43200" h="43200" stroke="0" extrusionOk="0">
                  <a:moveTo>
                    <a:pt x="17912" y="317"/>
                  </a:moveTo>
                  <a:cubicBezTo>
                    <a:pt x="19130" y="106"/>
                    <a:pt x="20363" y="0"/>
                    <a:pt x="21600" y="0"/>
                  </a:cubicBezTo>
                  <a:cubicBezTo>
                    <a:pt x="33529" y="0"/>
                    <a:pt x="43200" y="9670"/>
                    <a:pt x="43200" y="21600"/>
                  </a:cubicBezTo>
                  <a:cubicBezTo>
                    <a:pt x="43200" y="33529"/>
                    <a:pt x="33529" y="43200"/>
                    <a:pt x="21600" y="43200"/>
                  </a:cubicBezTo>
                  <a:cubicBezTo>
                    <a:pt x="9670" y="43200"/>
                    <a:pt x="0" y="33529"/>
                    <a:pt x="0" y="21600"/>
                  </a:cubicBezTo>
                  <a:cubicBezTo>
                    <a:pt x="0" y="15706"/>
                    <a:pt x="2407" y="10069"/>
                    <a:pt x="6665" y="5994"/>
                  </a:cubicBezTo>
                  <a:lnTo>
                    <a:pt x="21600" y="21600"/>
                  </a:lnTo>
                  <a:close/>
                </a:path>
              </a:pathLst>
            </a:custGeom>
            <a:noFill/>
            <a:ln w="28575">
              <a:solidFill>
                <a:srgbClr val="0000FF"/>
              </a:solidFill>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3286" name="Text Box 6">
              <a:extLst>
                <a:ext uri="{FF2B5EF4-FFF2-40B4-BE49-F238E27FC236}">
                  <a16:creationId xmlns:a16="http://schemas.microsoft.com/office/drawing/2014/main" id="{5ECBCD30-95C1-40A1-94C2-F84F4B6B7806}"/>
                </a:ext>
              </a:extLst>
            </p:cNvPr>
            <p:cNvSpPr txBox="1">
              <a:spLocks noChangeArrowheads="1"/>
            </p:cNvSpPr>
            <p:nvPr/>
          </p:nvSpPr>
          <p:spPr bwMode="auto">
            <a:xfrm>
              <a:off x="1824" y="1152"/>
              <a:ext cx="2064" cy="18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b="1">
                  <a:solidFill>
                    <a:srgbClr val="FF0000"/>
                  </a:solidFill>
                </a:rPr>
                <a:t>Management decisions</a:t>
              </a:r>
            </a:p>
          </p:txBody>
        </p:sp>
        <p:sp>
          <p:nvSpPr>
            <p:cNvPr id="353287" name="Text Box 7">
              <a:extLst>
                <a:ext uri="{FF2B5EF4-FFF2-40B4-BE49-F238E27FC236}">
                  <a16:creationId xmlns:a16="http://schemas.microsoft.com/office/drawing/2014/main" id="{8F33CBF9-6401-4EC5-9CD3-E7C3136FF9EB}"/>
                </a:ext>
              </a:extLst>
            </p:cNvPr>
            <p:cNvSpPr txBox="1">
              <a:spLocks noChangeArrowheads="1"/>
            </p:cNvSpPr>
            <p:nvPr/>
          </p:nvSpPr>
          <p:spPr bwMode="auto">
            <a:xfrm>
              <a:off x="4128" y="2112"/>
              <a:ext cx="1104" cy="35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b="1">
                  <a:solidFill>
                    <a:srgbClr val="FF0000"/>
                  </a:solidFill>
                </a:rPr>
                <a:t>Change implementation</a:t>
              </a:r>
            </a:p>
          </p:txBody>
        </p:sp>
        <p:sp>
          <p:nvSpPr>
            <p:cNvPr id="353288" name="Text Box 8">
              <a:extLst>
                <a:ext uri="{FF2B5EF4-FFF2-40B4-BE49-F238E27FC236}">
                  <a16:creationId xmlns:a16="http://schemas.microsoft.com/office/drawing/2014/main" id="{E43B120C-B342-45BD-9BA1-ECFFF82E6026}"/>
                </a:ext>
              </a:extLst>
            </p:cNvPr>
            <p:cNvSpPr txBox="1">
              <a:spLocks noChangeArrowheads="1"/>
            </p:cNvSpPr>
            <p:nvPr/>
          </p:nvSpPr>
          <p:spPr bwMode="auto">
            <a:xfrm>
              <a:off x="912" y="2206"/>
              <a:ext cx="960" cy="18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b="1">
                  <a:solidFill>
                    <a:srgbClr val="FF0000"/>
                  </a:solidFill>
                </a:rPr>
                <a:t>Evaluation</a:t>
              </a:r>
            </a:p>
          </p:txBody>
        </p:sp>
        <p:sp>
          <p:nvSpPr>
            <p:cNvPr id="353289" name="Text Box 9">
              <a:extLst>
                <a:ext uri="{FF2B5EF4-FFF2-40B4-BE49-F238E27FC236}">
                  <a16:creationId xmlns:a16="http://schemas.microsoft.com/office/drawing/2014/main" id="{8837177D-E76F-4DA8-A545-E9C937E61F14}"/>
                </a:ext>
              </a:extLst>
            </p:cNvPr>
            <p:cNvSpPr txBox="1">
              <a:spLocks noChangeArrowheads="1"/>
            </p:cNvSpPr>
            <p:nvPr/>
          </p:nvSpPr>
          <p:spPr bwMode="auto">
            <a:xfrm>
              <a:off x="4032" y="1795"/>
              <a:ext cx="13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b="1">
                  <a:solidFill>
                    <a:srgbClr val="965126"/>
                  </a:solidFill>
                </a:rPr>
                <a:t>Approved changes</a:t>
              </a:r>
            </a:p>
          </p:txBody>
        </p:sp>
        <p:sp>
          <p:nvSpPr>
            <p:cNvPr id="353290" name="Text Box 10">
              <a:extLst>
                <a:ext uri="{FF2B5EF4-FFF2-40B4-BE49-F238E27FC236}">
                  <a16:creationId xmlns:a16="http://schemas.microsoft.com/office/drawing/2014/main" id="{DB1CBA87-8DB9-4A5A-BA6A-47D9E7A03D75}"/>
                </a:ext>
              </a:extLst>
            </p:cNvPr>
            <p:cNvSpPr txBox="1">
              <a:spLocks noChangeArrowheads="1"/>
            </p:cNvSpPr>
            <p:nvPr/>
          </p:nvSpPr>
          <p:spPr bwMode="auto">
            <a:xfrm>
              <a:off x="432" y="1794"/>
              <a:ext cx="144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b="1">
                  <a:solidFill>
                    <a:srgbClr val="965126"/>
                  </a:solidFill>
                </a:rPr>
                <a:t>Proposed changes</a:t>
              </a:r>
            </a:p>
          </p:txBody>
        </p:sp>
        <p:sp>
          <p:nvSpPr>
            <p:cNvPr id="353291" name="Text Box 11">
              <a:extLst>
                <a:ext uri="{FF2B5EF4-FFF2-40B4-BE49-F238E27FC236}">
                  <a16:creationId xmlns:a16="http://schemas.microsoft.com/office/drawing/2014/main" id="{E5B80F6D-1C6E-42AC-8532-3EED36E06571}"/>
                </a:ext>
              </a:extLst>
            </p:cNvPr>
            <p:cNvSpPr txBox="1">
              <a:spLocks noChangeArrowheads="1"/>
            </p:cNvSpPr>
            <p:nvPr/>
          </p:nvSpPr>
          <p:spPr bwMode="auto">
            <a:xfrm>
              <a:off x="4032" y="2593"/>
              <a:ext cx="1344"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b="1">
                  <a:solidFill>
                    <a:schemeClr val="accent2"/>
                  </a:solidFill>
                </a:rPr>
                <a:t>New version of software</a:t>
              </a:r>
            </a:p>
          </p:txBody>
        </p:sp>
        <p:sp>
          <p:nvSpPr>
            <p:cNvPr id="353292" name="Text Box 12">
              <a:extLst>
                <a:ext uri="{FF2B5EF4-FFF2-40B4-BE49-F238E27FC236}">
                  <a16:creationId xmlns:a16="http://schemas.microsoft.com/office/drawing/2014/main" id="{CE671F28-F69D-4709-87B5-AE44B5FD545F}"/>
                </a:ext>
              </a:extLst>
            </p:cNvPr>
            <p:cNvSpPr txBox="1">
              <a:spLocks noChangeArrowheads="1"/>
            </p:cNvSpPr>
            <p:nvPr/>
          </p:nvSpPr>
          <p:spPr bwMode="auto">
            <a:xfrm>
              <a:off x="816" y="2592"/>
              <a:ext cx="96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b="1">
                  <a:solidFill>
                    <a:schemeClr val="accent2"/>
                  </a:solidFill>
                </a:rPr>
                <a:t>Results</a:t>
              </a:r>
            </a:p>
          </p:txBody>
        </p:sp>
      </p:grpSp>
      <p:sp>
        <p:nvSpPr>
          <p:cNvPr id="353293" name="Text Box 13">
            <a:extLst>
              <a:ext uri="{FF2B5EF4-FFF2-40B4-BE49-F238E27FC236}">
                <a16:creationId xmlns:a16="http://schemas.microsoft.com/office/drawing/2014/main" id="{F5D352CE-F25F-48EE-8528-EE04B16824F1}"/>
              </a:ext>
            </a:extLst>
          </p:cNvPr>
          <p:cNvSpPr txBox="1">
            <a:spLocks noChangeArrowheads="1"/>
          </p:cNvSpPr>
          <p:nvPr/>
        </p:nvSpPr>
        <p:spPr bwMode="auto">
          <a:xfrm>
            <a:off x="1905000" y="5699125"/>
            <a:ext cx="533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en-US" sz="1600" b="1">
                <a:solidFill>
                  <a:srgbClr val="003366"/>
                </a:solidFill>
              </a:rPr>
              <a:t>Fig. 6:</a:t>
            </a:r>
            <a:r>
              <a:rPr lang="en-US" altLang="en-US" sz="1600">
                <a:solidFill>
                  <a:srgbClr val="003366"/>
                </a:solidFill>
              </a:rPr>
              <a:t> Boehm’s model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withEffect">
                                  <p:stCondLst>
                                    <p:cond delay="0"/>
                                  </p:stCondLst>
                                  <p:childTnLst>
                                    <p:set>
                                      <p:cBhvr>
                                        <p:cTn id="6" dur="1" fill="hold">
                                          <p:stCondLst>
                                            <p:cond delay="0"/>
                                          </p:stCondLst>
                                        </p:cTn>
                                        <p:tgtEl>
                                          <p:spTgt spid="353284"/>
                                        </p:tgtEl>
                                        <p:attrNameLst>
                                          <p:attrName>style.visibility</p:attrName>
                                        </p:attrNameLst>
                                      </p:cBhvr>
                                      <p:to>
                                        <p:strVal val="visible"/>
                                      </p:to>
                                    </p:set>
                                    <p:animEffect transition="in" filter="diamond(in)">
                                      <p:cBhvr>
                                        <p:cTn id="7" dur="1000"/>
                                        <p:tgtEl>
                                          <p:spTgt spid="353284"/>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353293"/>
                                        </p:tgtEl>
                                        <p:attrNameLst>
                                          <p:attrName>style.visibility</p:attrName>
                                        </p:attrNameLst>
                                      </p:cBhvr>
                                      <p:to>
                                        <p:strVal val="visible"/>
                                      </p:to>
                                    </p:set>
                                    <p:animEffect transition="in" filter="diamond(in)">
                                      <p:cBhvr>
                                        <p:cTn id="10" dur="1000"/>
                                        <p:tgtEl>
                                          <p:spTgt spid="353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9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D6FC0765-0110-40E8-961C-CC18A9B88DC2}"/>
              </a:ext>
            </a:extLst>
          </p:cNvPr>
          <p:cNvSpPr>
            <a:spLocks noGrp="1"/>
          </p:cNvSpPr>
          <p:nvPr>
            <p:ph type="sldNum" sz="quarter" idx="12"/>
          </p:nvPr>
        </p:nvSpPr>
        <p:spPr/>
        <p:txBody>
          <a:bodyPr/>
          <a:lstStyle/>
          <a:p>
            <a:fld id="{B78D35E8-1882-451E-A7EC-CF2D53F7050F}" type="slidenum">
              <a:rPr lang="en-GB" altLang="en-US"/>
              <a:pPr/>
              <a:t>2</a:t>
            </a:fld>
            <a:endParaRPr lang="en-GB" altLang="en-US"/>
          </a:p>
        </p:txBody>
      </p:sp>
      <p:sp>
        <p:nvSpPr>
          <p:cNvPr id="252930" name="Text Box 2">
            <a:extLst>
              <a:ext uri="{FF2B5EF4-FFF2-40B4-BE49-F238E27FC236}">
                <a16:creationId xmlns:a16="http://schemas.microsoft.com/office/drawing/2014/main" id="{8F92DFF7-33DA-4E48-9A4A-24B363D6109F}"/>
              </a:ext>
            </a:extLst>
          </p:cNvPr>
          <p:cNvSpPr txBox="1">
            <a:spLocks noChangeArrowheads="1"/>
          </p:cNvSpPr>
          <p:nvPr/>
        </p:nvSpPr>
        <p:spPr bwMode="auto">
          <a:xfrm>
            <a:off x="304800" y="2889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252931" name="Line 3">
            <a:extLst>
              <a:ext uri="{FF2B5EF4-FFF2-40B4-BE49-F238E27FC236}">
                <a16:creationId xmlns:a16="http://schemas.microsoft.com/office/drawing/2014/main" id="{B4936CE2-5251-4D8F-B7EB-C47BFEDE377D}"/>
              </a:ext>
            </a:extLst>
          </p:cNvPr>
          <p:cNvSpPr>
            <a:spLocks noChangeShapeType="1"/>
          </p:cNvSpPr>
          <p:nvPr/>
        </p:nvSpPr>
        <p:spPr bwMode="auto">
          <a:xfrm>
            <a:off x="304800" y="1149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2937" name="Text Box 9">
            <a:extLst>
              <a:ext uri="{FF2B5EF4-FFF2-40B4-BE49-F238E27FC236}">
                <a16:creationId xmlns:a16="http://schemas.microsoft.com/office/drawing/2014/main" id="{DE544054-4983-493D-9C5C-41FD387FD9FC}"/>
              </a:ext>
            </a:extLst>
          </p:cNvPr>
          <p:cNvSpPr txBox="1">
            <a:spLocks noChangeArrowheads="1"/>
          </p:cNvSpPr>
          <p:nvPr/>
        </p:nvSpPr>
        <p:spPr bwMode="auto">
          <a:xfrm>
            <a:off x="228600" y="2590800"/>
            <a:ext cx="84867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just">
              <a:spcBef>
                <a:spcPct val="50000"/>
              </a:spcBef>
            </a:pPr>
            <a:r>
              <a:rPr lang="en-US" altLang="en-US" sz="2000">
                <a:solidFill>
                  <a:srgbClr val="003366"/>
                </a:solidFill>
              </a:rPr>
              <a:t>Software Maintenance is a very broad activity that includes error corrections, enhancements of capabilities, deletion of obsolete capabilities, and optimization.</a:t>
            </a:r>
          </a:p>
        </p:txBody>
      </p:sp>
      <p:sp>
        <p:nvSpPr>
          <p:cNvPr id="252938" name="Text Box 10">
            <a:extLst>
              <a:ext uri="{FF2B5EF4-FFF2-40B4-BE49-F238E27FC236}">
                <a16:creationId xmlns:a16="http://schemas.microsoft.com/office/drawing/2014/main" id="{65CD7A65-082F-404C-A3B7-E79401D9B6B3}"/>
              </a:ext>
            </a:extLst>
          </p:cNvPr>
          <p:cNvSpPr txBox="1">
            <a:spLocks noChangeArrowheads="1"/>
          </p:cNvSpPr>
          <p:nvPr/>
        </p:nvSpPr>
        <p:spPr bwMode="auto">
          <a:xfrm>
            <a:off x="228600" y="1752600"/>
            <a:ext cx="769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800"/>
              <a:t>What is Software Maintenance?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52938"/>
                                        </p:tgtEl>
                                        <p:attrNameLst>
                                          <p:attrName>style.visibility</p:attrName>
                                        </p:attrNameLst>
                                      </p:cBhvr>
                                      <p:to>
                                        <p:strVal val="visible"/>
                                      </p:to>
                                    </p:set>
                                    <p:animEffect transition="in" filter="checkerboard(across)">
                                      <p:cBhvr>
                                        <p:cTn id="7" dur="1000"/>
                                        <p:tgtEl>
                                          <p:spTgt spid="2529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52937"/>
                                        </p:tgtEl>
                                        <p:attrNameLst>
                                          <p:attrName>style.visibility</p:attrName>
                                        </p:attrNameLst>
                                      </p:cBhvr>
                                      <p:to>
                                        <p:strVal val="visible"/>
                                      </p:to>
                                    </p:set>
                                    <p:animEffect transition="in" filter="checkerboard(across)">
                                      <p:cBhvr>
                                        <p:cTn id="12" dur="1000"/>
                                        <p:tgtEl>
                                          <p:spTgt spid="2529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7" grpId="0"/>
      <p:bldP spid="25293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a:extLst>
              <a:ext uri="{FF2B5EF4-FFF2-40B4-BE49-F238E27FC236}">
                <a16:creationId xmlns:a16="http://schemas.microsoft.com/office/drawing/2014/main" id="{D2194BA6-CF6A-4D29-B1B1-818D3AE5E0BE}"/>
              </a:ext>
            </a:extLst>
          </p:cNvPr>
          <p:cNvSpPr>
            <a:spLocks noGrp="1"/>
          </p:cNvSpPr>
          <p:nvPr>
            <p:ph type="sldNum" sz="quarter" idx="12"/>
          </p:nvPr>
        </p:nvSpPr>
        <p:spPr/>
        <p:txBody>
          <a:bodyPr/>
          <a:lstStyle/>
          <a:p>
            <a:fld id="{3E4FCD1C-4F2A-41C6-8BB9-108D291FEBEB}" type="slidenum">
              <a:rPr lang="en-GB" altLang="en-US"/>
              <a:pPr/>
              <a:t>20</a:t>
            </a:fld>
            <a:endParaRPr lang="en-GB" altLang="en-US"/>
          </a:p>
        </p:txBody>
      </p:sp>
      <p:sp>
        <p:nvSpPr>
          <p:cNvPr id="284674" name="Line 2">
            <a:extLst>
              <a:ext uri="{FF2B5EF4-FFF2-40B4-BE49-F238E27FC236}">
                <a16:creationId xmlns:a16="http://schemas.microsoft.com/office/drawing/2014/main" id="{D1ADB823-0784-489F-A03B-4BF653B81C22}"/>
              </a:ext>
            </a:extLst>
          </p:cNvPr>
          <p:cNvSpPr>
            <a:spLocks noChangeShapeType="1"/>
          </p:cNvSpPr>
          <p:nvPr/>
        </p:nvSpPr>
        <p:spPr bwMode="auto">
          <a:xfrm>
            <a:off x="304800" y="895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4675" name="Text Box 3">
            <a:extLst>
              <a:ext uri="{FF2B5EF4-FFF2-40B4-BE49-F238E27FC236}">
                <a16:creationId xmlns:a16="http://schemas.microsoft.com/office/drawing/2014/main" id="{D49CC0AB-E0B9-4CEB-988E-41322D40EF79}"/>
              </a:ext>
            </a:extLst>
          </p:cNvPr>
          <p:cNvSpPr txBox="1">
            <a:spLocks noChangeArrowheads="1"/>
          </p:cNvSpPr>
          <p:nvPr/>
        </p:nvSpPr>
        <p:spPr bwMode="auto">
          <a:xfrm>
            <a:off x="304800" y="114300"/>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284676" name="Text Box 4">
            <a:extLst>
              <a:ext uri="{FF2B5EF4-FFF2-40B4-BE49-F238E27FC236}">
                <a16:creationId xmlns:a16="http://schemas.microsoft.com/office/drawing/2014/main" id="{9236F174-A300-4021-8863-53FEBE2C814A}"/>
              </a:ext>
            </a:extLst>
          </p:cNvPr>
          <p:cNvSpPr txBox="1">
            <a:spLocks noChangeArrowheads="1"/>
          </p:cNvSpPr>
          <p:nvPr/>
        </p:nvSpPr>
        <p:spPr bwMode="auto">
          <a:xfrm>
            <a:off x="228600" y="1063625"/>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Char char="§"/>
            </a:pPr>
            <a:r>
              <a:rPr lang="en-US" altLang="en-US" sz="2400">
                <a:solidFill>
                  <a:srgbClr val="FF0000"/>
                </a:solidFill>
              </a:rPr>
              <a:t>Taute Maintenance Model</a:t>
            </a:r>
          </a:p>
        </p:txBody>
      </p:sp>
      <p:sp>
        <p:nvSpPr>
          <p:cNvPr id="284677" name="Text Box 5">
            <a:extLst>
              <a:ext uri="{FF2B5EF4-FFF2-40B4-BE49-F238E27FC236}">
                <a16:creationId xmlns:a16="http://schemas.microsoft.com/office/drawing/2014/main" id="{181EC544-4D28-4211-A310-798C0CB7E317}"/>
              </a:ext>
            </a:extLst>
          </p:cNvPr>
          <p:cNvSpPr txBox="1">
            <a:spLocks noChangeArrowheads="1"/>
          </p:cNvSpPr>
          <p:nvPr/>
        </p:nvSpPr>
        <p:spPr bwMode="auto">
          <a:xfrm>
            <a:off x="1711325" y="6353175"/>
            <a:ext cx="533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en-US" sz="1600" b="1">
                <a:solidFill>
                  <a:srgbClr val="003366"/>
                </a:solidFill>
              </a:rPr>
              <a:t>Fig. 7:</a:t>
            </a:r>
            <a:r>
              <a:rPr lang="en-US" altLang="en-US" sz="1600">
                <a:solidFill>
                  <a:srgbClr val="003366"/>
                </a:solidFill>
              </a:rPr>
              <a:t> Taute maintenance model</a:t>
            </a:r>
          </a:p>
        </p:txBody>
      </p:sp>
      <p:pic>
        <p:nvPicPr>
          <p:cNvPr id="284679" name="Picture 7">
            <a:extLst>
              <a:ext uri="{FF2B5EF4-FFF2-40B4-BE49-F238E27FC236}">
                <a16:creationId xmlns:a16="http://schemas.microsoft.com/office/drawing/2014/main" id="{AA6E24E8-7428-452E-8BC0-E5A2D3634E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4725" y="2206625"/>
            <a:ext cx="4700588" cy="416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4680" name="Rectangle 8">
            <a:extLst>
              <a:ext uri="{FF2B5EF4-FFF2-40B4-BE49-F238E27FC236}">
                <a16:creationId xmlns:a16="http://schemas.microsoft.com/office/drawing/2014/main" id="{74C45A9A-CF96-4741-AC66-F817A9E58E0A}"/>
              </a:ext>
            </a:extLst>
          </p:cNvPr>
          <p:cNvSpPr>
            <a:spLocks noChangeArrowheads="1"/>
          </p:cNvSpPr>
          <p:nvPr/>
        </p:nvSpPr>
        <p:spPr bwMode="auto">
          <a:xfrm>
            <a:off x="304800" y="1568450"/>
            <a:ext cx="845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None/>
            </a:pPr>
            <a:r>
              <a:rPr lang="en-US" altLang="en-US">
                <a:solidFill>
                  <a:srgbClr val="003366"/>
                </a:solidFill>
              </a:rPr>
              <a:t>It is a typical maintenance model and has eight phases in cycle fashion. The phases are shown in Fig. 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84676"/>
                                        </p:tgtEl>
                                        <p:attrNameLst>
                                          <p:attrName>style.visibility</p:attrName>
                                        </p:attrNameLst>
                                      </p:cBhvr>
                                      <p:to>
                                        <p:strVal val="visible"/>
                                      </p:to>
                                    </p:set>
                                    <p:animEffect transition="in" filter="checkerboard(across)">
                                      <p:cBhvr>
                                        <p:cTn id="7" dur="1000"/>
                                        <p:tgtEl>
                                          <p:spTgt spid="2846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84680"/>
                                        </p:tgtEl>
                                        <p:attrNameLst>
                                          <p:attrName>style.visibility</p:attrName>
                                        </p:attrNameLst>
                                      </p:cBhvr>
                                      <p:to>
                                        <p:strVal val="visible"/>
                                      </p:to>
                                    </p:set>
                                    <p:animEffect transition="in" filter="checkerboard(across)">
                                      <p:cBhvr>
                                        <p:cTn id="12" dur="1000"/>
                                        <p:tgtEl>
                                          <p:spTgt spid="2846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84679"/>
                                        </p:tgtEl>
                                        <p:attrNameLst>
                                          <p:attrName>style.visibility</p:attrName>
                                        </p:attrNameLst>
                                      </p:cBhvr>
                                      <p:to>
                                        <p:strVal val="visible"/>
                                      </p:to>
                                    </p:set>
                                    <p:animEffect transition="in" filter="checkerboard(across)">
                                      <p:cBhvr>
                                        <p:cTn id="17" dur="1000"/>
                                        <p:tgtEl>
                                          <p:spTgt spid="284679"/>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284677"/>
                                        </p:tgtEl>
                                        <p:attrNameLst>
                                          <p:attrName>style.visibility</p:attrName>
                                        </p:attrNameLst>
                                      </p:cBhvr>
                                      <p:to>
                                        <p:strVal val="visible"/>
                                      </p:to>
                                    </p:set>
                                    <p:animEffect transition="in" filter="checkerboard(across)">
                                      <p:cBhvr>
                                        <p:cTn id="20" dur="1000"/>
                                        <p:tgtEl>
                                          <p:spTgt spid="284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6" grpId="0"/>
      <p:bldP spid="284677" grpId="0"/>
      <p:bldP spid="28468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a:extLst>
              <a:ext uri="{FF2B5EF4-FFF2-40B4-BE49-F238E27FC236}">
                <a16:creationId xmlns:a16="http://schemas.microsoft.com/office/drawing/2014/main" id="{346350E6-D00E-476E-9046-403586D75EC9}"/>
              </a:ext>
            </a:extLst>
          </p:cNvPr>
          <p:cNvSpPr>
            <a:spLocks noGrp="1"/>
          </p:cNvSpPr>
          <p:nvPr>
            <p:ph type="sldNum" sz="quarter" idx="12"/>
          </p:nvPr>
        </p:nvSpPr>
        <p:spPr/>
        <p:txBody>
          <a:bodyPr/>
          <a:lstStyle/>
          <a:p>
            <a:fld id="{49B54359-F76F-4503-9ECA-49EE2EAE570E}" type="slidenum">
              <a:rPr lang="en-GB" altLang="en-US"/>
              <a:pPr/>
              <a:t>21</a:t>
            </a:fld>
            <a:endParaRPr lang="en-GB" altLang="en-US"/>
          </a:p>
        </p:txBody>
      </p:sp>
      <p:sp>
        <p:nvSpPr>
          <p:cNvPr id="305156" name="Line 4">
            <a:extLst>
              <a:ext uri="{FF2B5EF4-FFF2-40B4-BE49-F238E27FC236}">
                <a16:creationId xmlns:a16="http://schemas.microsoft.com/office/drawing/2014/main" id="{75F5370B-4AC5-479E-A02D-0D57620DAA8E}"/>
              </a:ext>
            </a:extLst>
          </p:cNvPr>
          <p:cNvSpPr>
            <a:spLocks noChangeShapeType="1"/>
          </p:cNvSpPr>
          <p:nvPr/>
        </p:nvSpPr>
        <p:spPr bwMode="auto">
          <a:xfrm>
            <a:off x="304800" y="1149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5157" name="Text Box 5">
            <a:extLst>
              <a:ext uri="{FF2B5EF4-FFF2-40B4-BE49-F238E27FC236}">
                <a16:creationId xmlns:a16="http://schemas.microsoft.com/office/drawing/2014/main" id="{81B85E2B-E040-41EF-92A9-B6A4B3F990B1}"/>
              </a:ext>
            </a:extLst>
          </p:cNvPr>
          <p:cNvSpPr txBox="1">
            <a:spLocks noChangeArrowheads="1"/>
          </p:cNvSpPr>
          <p:nvPr/>
        </p:nvSpPr>
        <p:spPr bwMode="auto">
          <a:xfrm>
            <a:off x="304800" y="2889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305158" name="Text Box 6">
            <a:extLst>
              <a:ext uri="{FF2B5EF4-FFF2-40B4-BE49-F238E27FC236}">
                <a16:creationId xmlns:a16="http://schemas.microsoft.com/office/drawing/2014/main" id="{96986F8A-E67E-4310-BD31-5A8214F5BFAC}"/>
              </a:ext>
            </a:extLst>
          </p:cNvPr>
          <p:cNvSpPr txBox="1">
            <a:spLocks noChangeArrowheads="1"/>
          </p:cNvSpPr>
          <p:nvPr/>
        </p:nvSpPr>
        <p:spPr bwMode="auto">
          <a:xfrm>
            <a:off x="990600" y="2057400"/>
            <a:ext cx="64436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AutoNum type="arabicPeriod"/>
            </a:pPr>
            <a:r>
              <a:rPr lang="en-US" altLang="en-US" sz="2000">
                <a:solidFill>
                  <a:srgbClr val="003366"/>
                </a:solidFill>
              </a:rPr>
              <a:t>Change request phase</a:t>
            </a:r>
          </a:p>
        </p:txBody>
      </p:sp>
      <p:sp>
        <p:nvSpPr>
          <p:cNvPr id="305159" name="Text Box 7">
            <a:extLst>
              <a:ext uri="{FF2B5EF4-FFF2-40B4-BE49-F238E27FC236}">
                <a16:creationId xmlns:a16="http://schemas.microsoft.com/office/drawing/2014/main" id="{6AFB4C5F-30F2-4BD6-8E9B-E57899CA68CF}"/>
              </a:ext>
            </a:extLst>
          </p:cNvPr>
          <p:cNvSpPr txBox="1">
            <a:spLocks noChangeArrowheads="1"/>
          </p:cNvSpPr>
          <p:nvPr/>
        </p:nvSpPr>
        <p:spPr bwMode="auto">
          <a:xfrm>
            <a:off x="990600" y="2590800"/>
            <a:ext cx="546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779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AutoNum type="arabicPeriod" startAt="2"/>
            </a:pPr>
            <a:r>
              <a:rPr lang="en-US" altLang="en-US" sz="2000">
                <a:solidFill>
                  <a:srgbClr val="0000FF"/>
                </a:solidFill>
              </a:rPr>
              <a:t>Estimate phase</a:t>
            </a:r>
          </a:p>
        </p:txBody>
      </p:sp>
      <p:sp>
        <p:nvSpPr>
          <p:cNvPr id="305160" name="Text Box 8">
            <a:extLst>
              <a:ext uri="{FF2B5EF4-FFF2-40B4-BE49-F238E27FC236}">
                <a16:creationId xmlns:a16="http://schemas.microsoft.com/office/drawing/2014/main" id="{D4593819-7BD5-4759-ACDC-8706AB035D0E}"/>
              </a:ext>
            </a:extLst>
          </p:cNvPr>
          <p:cNvSpPr txBox="1">
            <a:spLocks noChangeArrowheads="1"/>
          </p:cNvSpPr>
          <p:nvPr/>
        </p:nvSpPr>
        <p:spPr bwMode="auto">
          <a:xfrm>
            <a:off x="990600" y="3124200"/>
            <a:ext cx="6503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779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AutoNum type="arabicPeriod" startAt="3"/>
            </a:pPr>
            <a:r>
              <a:rPr lang="en-US" altLang="en-US" sz="2000">
                <a:solidFill>
                  <a:srgbClr val="003366"/>
                </a:solidFill>
              </a:rPr>
              <a:t>Schedule phase</a:t>
            </a:r>
          </a:p>
        </p:txBody>
      </p:sp>
      <p:sp>
        <p:nvSpPr>
          <p:cNvPr id="305161" name="Text Box 9">
            <a:extLst>
              <a:ext uri="{FF2B5EF4-FFF2-40B4-BE49-F238E27FC236}">
                <a16:creationId xmlns:a16="http://schemas.microsoft.com/office/drawing/2014/main" id="{7081A08A-8581-45C7-91F4-0AE6158385F5}"/>
              </a:ext>
            </a:extLst>
          </p:cNvPr>
          <p:cNvSpPr txBox="1">
            <a:spLocks noChangeArrowheads="1"/>
          </p:cNvSpPr>
          <p:nvPr/>
        </p:nvSpPr>
        <p:spPr bwMode="auto">
          <a:xfrm>
            <a:off x="990600" y="3657600"/>
            <a:ext cx="6934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779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AutoNum type="arabicPeriod" startAt="4"/>
            </a:pPr>
            <a:r>
              <a:rPr lang="en-US" altLang="en-US" sz="2000">
                <a:solidFill>
                  <a:srgbClr val="965126"/>
                </a:solidFill>
              </a:rPr>
              <a:t>Programming phase</a:t>
            </a:r>
          </a:p>
        </p:txBody>
      </p:sp>
      <p:sp>
        <p:nvSpPr>
          <p:cNvPr id="305162" name="Text Box 10">
            <a:extLst>
              <a:ext uri="{FF2B5EF4-FFF2-40B4-BE49-F238E27FC236}">
                <a16:creationId xmlns:a16="http://schemas.microsoft.com/office/drawing/2014/main" id="{1CBE9314-BC33-4D22-A38B-DCF8FDC3E973}"/>
              </a:ext>
            </a:extLst>
          </p:cNvPr>
          <p:cNvSpPr txBox="1">
            <a:spLocks noChangeArrowheads="1"/>
          </p:cNvSpPr>
          <p:nvPr/>
        </p:nvSpPr>
        <p:spPr bwMode="auto">
          <a:xfrm>
            <a:off x="990600" y="4191000"/>
            <a:ext cx="64436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AutoNum type="arabicPeriod" startAt="5"/>
            </a:pPr>
            <a:r>
              <a:rPr lang="en-US" altLang="en-US" sz="2000">
                <a:solidFill>
                  <a:srgbClr val="003366"/>
                </a:solidFill>
              </a:rPr>
              <a:t>Test phase</a:t>
            </a:r>
          </a:p>
        </p:txBody>
      </p:sp>
      <p:sp>
        <p:nvSpPr>
          <p:cNvPr id="305163" name="Text Box 11">
            <a:extLst>
              <a:ext uri="{FF2B5EF4-FFF2-40B4-BE49-F238E27FC236}">
                <a16:creationId xmlns:a16="http://schemas.microsoft.com/office/drawing/2014/main" id="{CB7141C8-9279-4FF0-BAF8-CA7726F3AD6A}"/>
              </a:ext>
            </a:extLst>
          </p:cNvPr>
          <p:cNvSpPr txBox="1">
            <a:spLocks noChangeArrowheads="1"/>
          </p:cNvSpPr>
          <p:nvPr/>
        </p:nvSpPr>
        <p:spPr bwMode="auto">
          <a:xfrm>
            <a:off x="990600" y="4724400"/>
            <a:ext cx="546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779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AutoNum type="arabicPeriod" startAt="6"/>
            </a:pPr>
            <a:r>
              <a:rPr lang="en-US" altLang="en-US" sz="2000">
                <a:solidFill>
                  <a:srgbClr val="339933"/>
                </a:solidFill>
              </a:rPr>
              <a:t>Documentation phase</a:t>
            </a:r>
          </a:p>
        </p:txBody>
      </p:sp>
      <p:sp>
        <p:nvSpPr>
          <p:cNvPr id="305164" name="Text Box 12">
            <a:extLst>
              <a:ext uri="{FF2B5EF4-FFF2-40B4-BE49-F238E27FC236}">
                <a16:creationId xmlns:a16="http://schemas.microsoft.com/office/drawing/2014/main" id="{C073A485-0784-4AA1-B4E8-2145050F9301}"/>
              </a:ext>
            </a:extLst>
          </p:cNvPr>
          <p:cNvSpPr txBox="1">
            <a:spLocks noChangeArrowheads="1"/>
          </p:cNvSpPr>
          <p:nvPr/>
        </p:nvSpPr>
        <p:spPr bwMode="auto">
          <a:xfrm>
            <a:off x="990600" y="5257800"/>
            <a:ext cx="6503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779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AutoNum type="arabicPeriod" startAt="7"/>
            </a:pPr>
            <a:r>
              <a:rPr lang="en-US" altLang="en-US" sz="2000">
                <a:solidFill>
                  <a:srgbClr val="003366"/>
                </a:solidFill>
              </a:rPr>
              <a:t>Release phase</a:t>
            </a:r>
          </a:p>
        </p:txBody>
      </p:sp>
      <p:sp>
        <p:nvSpPr>
          <p:cNvPr id="305165" name="Text Box 13">
            <a:extLst>
              <a:ext uri="{FF2B5EF4-FFF2-40B4-BE49-F238E27FC236}">
                <a16:creationId xmlns:a16="http://schemas.microsoft.com/office/drawing/2014/main" id="{A3D6C581-126B-46BC-ADA8-130BCA38D9FF}"/>
              </a:ext>
            </a:extLst>
          </p:cNvPr>
          <p:cNvSpPr txBox="1">
            <a:spLocks noChangeArrowheads="1"/>
          </p:cNvSpPr>
          <p:nvPr/>
        </p:nvSpPr>
        <p:spPr bwMode="auto">
          <a:xfrm>
            <a:off x="990600" y="5791200"/>
            <a:ext cx="6934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779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AutoNum type="arabicPeriod" startAt="8"/>
            </a:pPr>
            <a:r>
              <a:rPr lang="en-US" altLang="en-US" sz="2000">
                <a:solidFill>
                  <a:schemeClr val="hlink"/>
                </a:solidFill>
              </a:rPr>
              <a:t>Operation phase</a:t>
            </a:r>
          </a:p>
        </p:txBody>
      </p:sp>
      <p:sp>
        <p:nvSpPr>
          <p:cNvPr id="305166" name="Rectangle 14">
            <a:extLst>
              <a:ext uri="{FF2B5EF4-FFF2-40B4-BE49-F238E27FC236}">
                <a16:creationId xmlns:a16="http://schemas.microsoft.com/office/drawing/2014/main" id="{D2E18801-1485-4D1C-9656-2386253C885C}"/>
              </a:ext>
            </a:extLst>
          </p:cNvPr>
          <p:cNvSpPr>
            <a:spLocks noChangeArrowheads="1"/>
          </p:cNvSpPr>
          <p:nvPr/>
        </p:nvSpPr>
        <p:spPr bwMode="auto">
          <a:xfrm>
            <a:off x="381000" y="1489075"/>
            <a:ext cx="845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None/>
            </a:pPr>
            <a:r>
              <a:rPr lang="en-US" altLang="en-US" sz="2000" b="1" u="sng">
                <a:solidFill>
                  <a:srgbClr val="003366"/>
                </a:solidFill>
              </a:rPr>
              <a:t>Phases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5166"/>
                                        </p:tgtEl>
                                        <p:attrNameLst>
                                          <p:attrName>style.visibility</p:attrName>
                                        </p:attrNameLst>
                                      </p:cBhvr>
                                      <p:to>
                                        <p:strVal val="visible"/>
                                      </p:to>
                                    </p:set>
                                    <p:animEffect transition="in" filter="randombar(horizontal)">
                                      <p:cBhvr>
                                        <p:cTn id="7" dur="1000"/>
                                        <p:tgtEl>
                                          <p:spTgt spid="3051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05158"/>
                                        </p:tgtEl>
                                        <p:attrNameLst>
                                          <p:attrName>style.visibility</p:attrName>
                                        </p:attrNameLst>
                                      </p:cBhvr>
                                      <p:to>
                                        <p:strVal val="visible"/>
                                      </p:to>
                                    </p:set>
                                    <p:animEffect transition="in" filter="randombar(horizontal)">
                                      <p:cBhvr>
                                        <p:cTn id="12" dur="1000"/>
                                        <p:tgtEl>
                                          <p:spTgt spid="3051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05159"/>
                                        </p:tgtEl>
                                        <p:attrNameLst>
                                          <p:attrName>style.visibility</p:attrName>
                                        </p:attrNameLst>
                                      </p:cBhvr>
                                      <p:to>
                                        <p:strVal val="visible"/>
                                      </p:to>
                                    </p:set>
                                    <p:animEffect transition="in" filter="randombar(horizontal)">
                                      <p:cBhvr>
                                        <p:cTn id="17" dur="1000"/>
                                        <p:tgtEl>
                                          <p:spTgt spid="3051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05160"/>
                                        </p:tgtEl>
                                        <p:attrNameLst>
                                          <p:attrName>style.visibility</p:attrName>
                                        </p:attrNameLst>
                                      </p:cBhvr>
                                      <p:to>
                                        <p:strVal val="visible"/>
                                      </p:to>
                                    </p:set>
                                    <p:animEffect transition="in" filter="randombar(horizontal)">
                                      <p:cBhvr>
                                        <p:cTn id="22" dur="1000"/>
                                        <p:tgtEl>
                                          <p:spTgt spid="3051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05161"/>
                                        </p:tgtEl>
                                        <p:attrNameLst>
                                          <p:attrName>style.visibility</p:attrName>
                                        </p:attrNameLst>
                                      </p:cBhvr>
                                      <p:to>
                                        <p:strVal val="visible"/>
                                      </p:to>
                                    </p:set>
                                    <p:animEffect transition="in" filter="randombar(horizontal)">
                                      <p:cBhvr>
                                        <p:cTn id="27" dur="1000"/>
                                        <p:tgtEl>
                                          <p:spTgt spid="30516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05162"/>
                                        </p:tgtEl>
                                        <p:attrNameLst>
                                          <p:attrName>style.visibility</p:attrName>
                                        </p:attrNameLst>
                                      </p:cBhvr>
                                      <p:to>
                                        <p:strVal val="visible"/>
                                      </p:to>
                                    </p:set>
                                    <p:animEffect transition="in" filter="randombar(horizontal)">
                                      <p:cBhvr>
                                        <p:cTn id="32" dur="1000"/>
                                        <p:tgtEl>
                                          <p:spTgt spid="30516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05163"/>
                                        </p:tgtEl>
                                        <p:attrNameLst>
                                          <p:attrName>style.visibility</p:attrName>
                                        </p:attrNameLst>
                                      </p:cBhvr>
                                      <p:to>
                                        <p:strVal val="visible"/>
                                      </p:to>
                                    </p:set>
                                    <p:animEffect transition="in" filter="randombar(horizontal)">
                                      <p:cBhvr>
                                        <p:cTn id="37" dur="1000"/>
                                        <p:tgtEl>
                                          <p:spTgt spid="30516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05164"/>
                                        </p:tgtEl>
                                        <p:attrNameLst>
                                          <p:attrName>style.visibility</p:attrName>
                                        </p:attrNameLst>
                                      </p:cBhvr>
                                      <p:to>
                                        <p:strVal val="visible"/>
                                      </p:to>
                                    </p:set>
                                    <p:animEffect transition="in" filter="randombar(horizontal)">
                                      <p:cBhvr>
                                        <p:cTn id="42" dur="1000"/>
                                        <p:tgtEl>
                                          <p:spTgt spid="30516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05165"/>
                                        </p:tgtEl>
                                        <p:attrNameLst>
                                          <p:attrName>style.visibility</p:attrName>
                                        </p:attrNameLst>
                                      </p:cBhvr>
                                      <p:to>
                                        <p:strVal val="visible"/>
                                      </p:to>
                                    </p:set>
                                    <p:animEffect transition="in" filter="randombar(horizontal)">
                                      <p:cBhvr>
                                        <p:cTn id="47" dur="1000"/>
                                        <p:tgtEl>
                                          <p:spTgt spid="305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8" grpId="0"/>
      <p:bldP spid="305159" grpId="0"/>
      <p:bldP spid="305160" grpId="0"/>
      <p:bldP spid="305161" grpId="0"/>
      <p:bldP spid="305162" grpId="0"/>
      <p:bldP spid="305163" grpId="0"/>
      <p:bldP spid="305164" grpId="0"/>
      <p:bldP spid="305165" grpId="0"/>
      <p:bldP spid="30516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3">
            <a:extLst>
              <a:ext uri="{FF2B5EF4-FFF2-40B4-BE49-F238E27FC236}">
                <a16:creationId xmlns:a16="http://schemas.microsoft.com/office/drawing/2014/main" id="{F05EE69C-C675-4BE7-B000-42A9FCCF3B7E}"/>
              </a:ext>
            </a:extLst>
          </p:cNvPr>
          <p:cNvSpPr>
            <a:spLocks noGrp="1"/>
          </p:cNvSpPr>
          <p:nvPr>
            <p:ph type="sldNum" sz="quarter" idx="12"/>
          </p:nvPr>
        </p:nvSpPr>
        <p:spPr/>
        <p:txBody>
          <a:bodyPr/>
          <a:lstStyle/>
          <a:p>
            <a:fld id="{7DEDA507-9091-4936-93DF-2A4C465BEC57}" type="slidenum">
              <a:rPr lang="en-GB" altLang="en-US"/>
              <a:pPr/>
              <a:t>22</a:t>
            </a:fld>
            <a:endParaRPr lang="en-GB" altLang="en-US"/>
          </a:p>
        </p:txBody>
      </p:sp>
      <p:sp>
        <p:nvSpPr>
          <p:cNvPr id="285698" name="Line 2">
            <a:extLst>
              <a:ext uri="{FF2B5EF4-FFF2-40B4-BE49-F238E27FC236}">
                <a16:creationId xmlns:a16="http://schemas.microsoft.com/office/drawing/2014/main" id="{0CF45EDF-1D08-4DEE-9312-754F8D11F4A5}"/>
              </a:ext>
            </a:extLst>
          </p:cNvPr>
          <p:cNvSpPr>
            <a:spLocks noChangeShapeType="1"/>
          </p:cNvSpPr>
          <p:nvPr/>
        </p:nvSpPr>
        <p:spPr bwMode="auto">
          <a:xfrm>
            <a:off x="304800" y="1149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5699" name="Text Box 3">
            <a:extLst>
              <a:ext uri="{FF2B5EF4-FFF2-40B4-BE49-F238E27FC236}">
                <a16:creationId xmlns:a16="http://schemas.microsoft.com/office/drawing/2014/main" id="{E6A8AA44-849A-4460-A716-3E407734FD71}"/>
              </a:ext>
            </a:extLst>
          </p:cNvPr>
          <p:cNvSpPr txBox="1">
            <a:spLocks noChangeArrowheads="1"/>
          </p:cNvSpPr>
          <p:nvPr/>
        </p:nvSpPr>
        <p:spPr bwMode="auto">
          <a:xfrm>
            <a:off x="304800" y="2889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285700" name="Text Box 4">
            <a:extLst>
              <a:ext uri="{FF2B5EF4-FFF2-40B4-BE49-F238E27FC236}">
                <a16:creationId xmlns:a16="http://schemas.microsoft.com/office/drawing/2014/main" id="{6EC9AE31-7072-4C7B-97BC-8E3D7E9D3060}"/>
              </a:ext>
            </a:extLst>
          </p:cNvPr>
          <p:cNvSpPr txBox="1">
            <a:spLocks noChangeArrowheads="1"/>
          </p:cNvSpPr>
          <p:nvPr/>
        </p:nvSpPr>
        <p:spPr bwMode="auto">
          <a:xfrm>
            <a:off x="228600" y="1371600"/>
            <a:ext cx="769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800"/>
              <a:t>Estimation of maintenance costs</a:t>
            </a:r>
          </a:p>
        </p:txBody>
      </p:sp>
      <p:graphicFrame>
        <p:nvGraphicFramePr>
          <p:cNvPr id="285752" name="Group 56">
            <a:extLst>
              <a:ext uri="{FF2B5EF4-FFF2-40B4-BE49-F238E27FC236}">
                <a16:creationId xmlns:a16="http://schemas.microsoft.com/office/drawing/2014/main" id="{F06DAB09-0F21-48DC-BCC6-1E7BC698A432}"/>
              </a:ext>
            </a:extLst>
          </p:cNvPr>
          <p:cNvGraphicFramePr>
            <a:graphicFrameLocks noGrp="1"/>
          </p:cNvGraphicFramePr>
          <p:nvPr/>
        </p:nvGraphicFramePr>
        <p:xfrm>
          <a:off x="2286000" y="2819400"/>
          <a:ext cx="4800600" cy="1727200"/>
        </p:xfrm>
        <a:graphic>
          <a:graphicData uri="http://schemas.openxmlformats.org/drawingml/2006/table">
            <a:tbl>
              <a:tblPr/>
              <a:tblGrid>
                <a:gridCol w="2743200">
                  <a:extLst>
                    <a:ext uri="{9D8B030D-6E8A-4147-A177-3AD203B41FA5}">
                      <a16:colId xmlns:a16="http://schemas.microsoft.com/office/drawing/2014/main" val="2520660780"/>
                    </a:ext>
                  </a:extLst>
                </a:gridCol>
                <a:gridCol w="2057400">
                  <a:extLst>
                    <a:ext uri="{9D8B030D-6E8A-4147-A177-3AD203B41FA5}">
                      <a16:colId xmlns:a16="http://schemas.microsoft.com/office/drawing/2014/main" val="3972446794"/>
                    </a:ext>
                  </a:extLst>
                </a:gridCol>
              </a:tblGrid>
              <a:tr h="431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cs typeface="Arial" panose="020B0604020202020204" pitchFamily="34" charset="0"/>
                        </a:rPr>
                        <a:t>Phase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66"/>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cs typeface="Arial" panose="020B0604020202020204" pitchFamily="34" charset="0"/>
                        </a:rPr>
                        <a:t>Ratio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66"/>
                    </a:solidFill>
                  </a:tcPr>
                </a:tc>
                <a:extLst>
                  <a:ext uri="{0D108BD9-81ED-4DB2-BD59-A6C34878D82A}">
                    <a16:rowId xmlns:a16="http://schemas.microsoft.com/office/drawing/2014/main" val="1804877025"/>
                  </a:ext>
                </a:extLst>
              </a:tr>
              <a:tr h="431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Analysis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75919469"/>
                  </a:ext>
                </a:extLst>
              </a:tr>
              <a:tr h="431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Design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38537809"/>
                  </a:ext>
                </a:extLst>
              </a:tr>
              <a:tr h="431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Implementation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67892025"/>
                  </a:ext>
                </a:extLst>
              </a:tr>
            </a:tbl>
          </a:graphicData>
        </a:graphic>
      </p:graphicFrame>
      <p:sp>
        <p:nvSpPr>
          <p:cNvPr id="285751" name="Text Box 55">
            <a:extLst>
              <a:ext uri="{FF2B5EF4-FFF2-40B4-BE49-F238E27FC236}">
                <a16:creationId xmlns:a16="http://schemas.microsoft.com/office/drawing/2014/main" id="{D379078E-185E-4D32-AD81-DB4504583FCB}"/>
              </a:ext>
            </a:extLst>
          </p:cNvPr>
          <p:cNvSpPr txBox="1">
            <a:spLocks noChangeArrowheads="1"/>
          </p:cNvSpPr>
          <p:nvPr/>
        </p:nvSpPr>
        <p:spPr bwMode="auto">
          <a:xfrm>
            <a:off x="1905000" y="4876800"/>
            <a:ext cx="533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en-US" sz="1600" b="1">
                <a:solidFill>
                  <a:srgbClr val="003366"/>
                </a:solidFill>
              </a:rPr>
              <a:t>Table 3:</a:t>
            </a:r>
            <a:r>
              <a:rPr lang="en-US" altLang="en-US" sz="1600">
                <a:solidFill>
                  <a:srgbClr val="003366"/>
                </a:solidFill>
              </a:rPr>
              <a:t> Defect repair ratio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285700"/>
                                        </p:tgtEl>
                                        <p:attrNameLst>
                                          <p:attrName>style.visibility</p:attrName>
                                        </p:attrNameLst>
                                      </p:cBhvr>
                                      <p:to>
                                        <p:strVal val="visible"/>
                                      </p:to>
                                    </p:set>
                                    <p:animEffect transition="in" filter="dissolve">
                                      <p:cBhvr>
                                        <p:cTn id="7" dur="1000"/>
                                        <p:tgtEl>
                                          <p:spTgt spid="2857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85752"/>
                                        </p:tgtEl>
                                        <p:attrNameLst>
                                          <p:attrName>style.visibility</p:attrName>
                                        </p:attrNameLst>
                                      </p:cBhvr>
                                      <p:to>
                                        <p:strVal val="visible"/>
                                      </p:to>
                                    </p:set>
                                    <p:animEffect transition="in" filter="dissolve">
                                      <p:cBhvr>
                                        <p:cTn id="12" dur="1000"/>
                                        <p:tgtEl>
                                          <p:spTgt spid="285752"/>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85751"/>
                                        </p:tgtEl>
                                        <p:attrNameLst>
                                          <p:attrName>style.visibility</p:attrName>
                                        </p:attrNameLst>
                                      </p:cBhvr>
                                      <p:to>
                                        <p:strVal val="visible"/>
                                      </p:to>
                                    </p:set>
                                    <p:animEffect transition="in" filter="dissolve">
                                      <p:cBhvr>
                                        <p:cTn id="15" dur="1000"/>
                                        <p:tgtEl>
                                          <p:spTgt spid="285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0" grpId="0"/>
      <p:bldP spid="28575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a:extLst>
              <a:ext uri="{FF2B5EF4-FFF2-40B4-BE49-F238E27FC236}">
                <a16:creationId xmlns:a16="http://schemas.microsoft.com/office/drawing/2014/main" id="{5116ADAB-8F7E-4791-8C6E-27DA3F89225A}"/>
              </a:ext>
            </a:extLst>
          </p:cNvPr>
          <p:cNvSpPr>
            <a:spLocks noGrp="1"/>
          </p:cNvSpPr>
          <p:nvPr>
            <p:ph type="sldNum" sz="quarter" idx="12"/>
          </p:nvPr>
        </p:nvSpPr>
        <p:spPr/>
        <p:txBody>
          <a:bodyPr/>
          <a:lstStyle/>
          <a:p>
            <a:fld id="{FB9D7CBF-CB3A-4F16-B68F-906ADC7AF2D3}" type="slidenum">
              <a:rPr lang="en-GB" altLang="en-US"/>
              <a:pPr/>
              <a:t>23</a:t>
            </a:fld>
            <a:endParaRPr lang="en-GB" altLang="en-US"/>
          </a:p>
        </p:txBody>
      </p:sp>
      <p:sp>
        <p:nvSpPr>
          <p:cNvPr id="286722" name="Line 2">
            <a:extLst>
              <a:ext uri="{FF2B5EF4-FFF2-40B4-BE49-F238E27FC236}">
                <a16:creationId xmlns:a16="http://schemas.microsoft.com/office/drawing/2014/main" id="{B424DD89-7981-43E1-A53A-ED03C24C0F00}"/>
              </a:ext>
            </a:extLst>
          </p:cNvPr>
          <p:cNvSpPr>
            <a:spLocks noChangeShapeType="1"/>
          </p:cNvSpPr>
          <p:nvPr/>
        </p:nvSpPr>
        <p:spPr bwMode="auto">
          <a:xfrm>
            <a:off x="304800" y="1149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6723" name="Text Box 3">
            <a:extLst>
              <a:ext uri="{FF2B5EF4-FFF2-40B4-BE49-F238E27FC236}">
                <a16:creationId xmlns:a16="http://schemas.microsoft.com/office/drawing/2014/main" id="{EE5B52F1-7F15-420F-BE63-74661E441B70}"/>
              </a:ext>
            </a:extLst>
          </p:cNvPr>
          <p:cNvSpPr txBox="1">
            <a:spLocks noChangeArrowheads="1"/>
          </p:cNvSpPr>
          <p:nvPr/>
        </p:nvSpPr>
        <p:spPr bwMode="auto">
          <a:xfrm>
            <a:off x="304800" y="2889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286724" name="Text Box 4">
            <a:extLst>
              <a:ext uri="{FF2B5EF4-FFF2-40B4-BE49-F238E27FC236}">
                <a16:creationId xmlns:a16="http://schemas.microsoft.com/office/drawing/2014/main" id="{F8A07CDB-A996-44B5-8038-C80346751D5E}"/>
              </a:ext>
            </a:extLst>
          </p:cNvPr>
          <p:cNvSpPr txBox="1">
            <a:spLocks noChangeArrowheads="1"/>
          </p:cNvSpPr>
          <p:nvPr/>
        </p:nvSpPr>
        <p:spPr bwMode="auto">
          <a:xfrm>
            <a:off x="228600" y="15240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Char char="§"/>
            </a:pPr>
            <a:r>
              <a:rPr lang="en-US" altLang="en-US" sz="2400">
                <a:solidFill>
                  <a:srgbClr val="FF0000"/>
                </a:solidFill>
              </a:rPr>
              <a:t>Belady and Lehman Model</a:t>
            </a:r>
          </a:p>
        </p:txBody>
      </p:sp>
      <p:sp>
        <p:nvSpPr>
          <p:cNvPr id="286725" name="Text Box 5">
            <a:extLst>
              <a:ext uri="{FF2B5EF4-FFF2-40B4-BE49-F238E27FC236}">
                <a16:creationId xmlns:a16="http://schemas.microsoft.com/office/drawing/2014/main" id="{ECAAA99F-FF7D-451F-BBE7-ED1B1FA81CD9}"/>
              </a:ext>
            </a:extLst>
          </p:cNvPr>
          <p:cNvSpPr txBox="1">
            <a:spLocks noChangeArrowheads="1"/>
          </p:cNvSpPr>
          <p:nvPr/>
        </p:nvSpPr>
        <p:spPr bwMode="auto">
          <a:xfrm>
            <a:off x="1752600" y="2438400"/>
            <a:ext cx="441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5715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sz="2000" b="1">
                <a:solidFill>
                  <a:srgbClr val="003366"/>
                </a:solidFill>
              </a:rPr>
              <a:t>M = P + K</a:t>
            </a:r>
            <a:r>
              <a:rPr lang="en-US" altLang="en-US" sz="2000" b="1" i="1">
                <a:solidFill>
                  <a:srgbClr val="003366"/>
                </a:solidFill>
              </a:rPr>
              <a:t>e </a:t>
            </a:r>
            <a:r>
              <a:rPr lang="en-US" altLang="en-US" sz="2000" b="1" baseline="30000">
                <a:solidFill>
                  <a:srgbClr val="003366"/>
                </a:solidFill>
              </a:rPr>
              <a:t>(c-d)</a:t>
            </a:r>
          </a:p>
        </p:txBody>
      </p:sp>
      <p:sp>
        <p:nvSpPr>
          <p:cNvPr id="286726" name="Text Box 6">
            <a:extLst>
              <a:ext uri="{FF2B5EF4-FFF2-40B4-BE49-F238E27FC236}">
                <a16:creationId xmlns:a16="http://schemas.microsoft.com/office/drawing/2014/main" id="{A93BF303-4F96-494B-B4DC-2956285D7430}"/>
              </a:ext>
            </a:extLst>
          </p:cNvPr>
          <p:cNvSpPr txBox="1">
            <a:spLocks noChangeArrowheads="1"/>
          </p:cNvSpPr>
          <p:nvPr/>
        </p:nvSpPr>
        <p:spPr bwMode="auto">
          <a:xfrm>
            <a:off x="381000" y="3657600"/>
            <a:ext cx="83820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5715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None/>
            </a:pPr>
            <a:r>
              <a:rPr lang="en-US" altLang="en-US" sz="2000" b="1">
                <a:solidFill>
                  <a:srgbClr val="003366"/>
                </a:solidFill>
              </a:rPr>
              <a:t>M :</a:t>
            </a:r>
            <a:r>
              <a:rPr lang="en-US" altLang="en-US" sz="2000">
                <a:solidFill>
                  <a:srgbClr val="003366"/>
                </a:solidFill>
              </a:rPr>
              <a:t>	Total effort expended</a:t>
            </a:r>
          </a:p>
          <a:p>
            <a:pPr algn="just">
              <a:spcBef>
                <a:spcPct val="50000"/>
              </a:spcBef>
              <a:buFont typeface="Wingdings" panose="05000000000000000000" pitchFamily="2" charset="2"/>
              <a:buNone/>
            </a:pPr>
            <a:r>
              <a:rPr lang="en-US" altLang="en-US" sz="2000" b="1">
                <a:solidFill>
                  <a:srgbClr val="003366"/>
                </a:solidFill>
              </a:rPr>
              <a:t>P :</a:t>
            </a:r>
            <a:r>
              <a:rPr lang="en-US" altLang="en-US" sz="2000">
                <a:solidFill>
                  <a:srgbClr val="003366"/>
                </a:solidFill>
              </a:rPr>
              <a:t>	</a:t>
            </a:r>
            <a:r>
              <a:rPr lang="en-US" altLang="en-US" sz="2000">
                <a:solidFill>
                  <a:srgbClr val="965126"/>
                </a:solidFill>
              </a:rPr>
              <a:t>Productive effort that involves analysis, design, coding, testing and evaluation.</a:t>
            </a:r>
          </a:p>
          <a:p>
            <a:pPr algn="just">
              <a:spcBef>
                <a:spcPct val="50000"/>
              </a:spcBef>
              <a:buFont typeface="Wingdings" panose="05000000000000000000" pitchFamily="2" charset="2"/>
              <a:buNone/>
            </a:pPr>
            <a:r>
              <a:rPr lang="en-US" altLang="en-US" sz="2000" b="1">
                <a:solidFill>
                  <a:srgbClr val="003366"/>
                </a:solidFill>
              </a:rPr>
              <a:t>K :</a:t>
            </a:r>
            <a:r>
              <a:rPr lang="en-US" altLang="en-US" sz="2000">
                <a:solidFill>
                  <a:srgbClr val="003366"/>
                </a:solidFill>
              </a:rPr>
              <a:t>	An empirically determined constant.</a:t>
            </a:r>
          </a:p>
          <a:p>
            <a:pPr algn="just">
              <a:spcBef>
                <a:spcPct val="50000"/>
              </a:spcBef>
              <a:buFont typeface="Wingdings" panose="05000000000000000000" pitchFamily="2" charset="2"/>
              <a:buNone/>
            </a:pPr>
            <a:r>
              <a:rPr lang="en-US" altLang="en-US" sz="2000" b="1">
                <a:solidFill>
                  <a:srgbClr val="003366"/>
                </a:solidFill>
              </a:rPr>
              <a:t>c :</a:t>
            </a:r>
            <a:r>
              <a:rPr lang="en-US" altLang="en-US" sz="2000">
                <a:solidFill>
                  <a:srgbClr val="003366"/>
                </a:solidFill>
              </a:rPr>
              <a:t>	</a:t>
            </a:r>
            <a:r>
              <a:rPr lang="en-US" altLang="en-US" sz="2000">
                <a:solidFill>
                  <a:srgbClr val="0000FF"/>
                </a:solidFill>
              </a:rPr>
              <a:t>Complexity measure due to lack of good design and documentation.</a:t>
            </a:r>
          </a:p>
          <a:p>
            <a:pPr algn="just">
              <a:spcBef>
                <a:spcPct val="50000"/>
              </a:spcBef>
              <a:buFont typeface="Wingdings" panose="05000000000000000000" pitchFamily="2" charset="2"/>
              <a:buNone/>
            </a:pPr>
            <a:r>
              <a:rPr lang="en-US" altLang="en-US" sz="2000" b="1">
                <a:solidFill>
                  <a:srgbClr val="003366"/>
                </a:solidFill>
              </a:rPr>
              <a:t>d :</a:t>
            </a:r>
            <a:r>
              <a:rPr lang="en-US" altLang="en-US" sz="2000">
                <a:solidFill>
                  <a:srgbClr val="003366"/>
                </a:solidFill>
              </a:rPr>
              <a:t>	Degree to which maintenance team is familiar with the software.</a:t>
            </a:r>
          </a:p>
        </p:txBody>
      </p:sp>
      <p:sp>
        <p:nvSpPr>
          <p:cNvPr id="286728" name="Rectangle 8">
            <a:extLst>
              <a:ext uri="{FF2B5EF4-FFF2-40B4-BE49-F238E27FC236}">
                <a16:creationId xmlns:a16="http://schemas.microsoft.com/office/drawing/2014/main" id="{A378D602-0B45-40B9-8BCB-B02E71AB92A5}"/>
              </a:ext>
            </a:extLst>
          </p:cNvPr>
          <p:cNvSpPr>
            <a:spLocks noChangeArrowheads="1"/>
          </p:cNvSpPr>
          <p:nvPr/>
        </p:nvSpPr>
        <p:spPr bwMode="auto">
          <a:xfrm>
            <a:off x="260350" y="31242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buFont typeface="Wingdings" panose="05000000000000000000" pitchFamily="2" charset="2"/>
              <a:buNone/>
            </a:pPr>
            <a:r>
              <a:rPr lang="en-US" altLang="en-US">
                <a:solidFill>
                  <a:srgbClr val="003366"/>
                </a:solidFill>
              </a:rPr>
              <a:t>where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withEffect">
                                  <p:stCondLst>
                                    <p:cond delay="0"/>
                                  </p:stCondLst>
                                  <p:childTnLst>
                                    <p:set>
                                      <p:cBhvr>
                                        <p:cTn id="6" dur="1" fill="hold">
                                          <p:stCondLst>
                                            <p:cond delay="0"/>
                                          </p:stCondLst>
                                        </p:cTn>
                                        <p:tgtEl>
                                          <p:spTgt spid="286724"/>
                                        </p:tgtEl>
                                        <p:attrNameLst>
                                          <p:attrName>style.visibility</p:attrName>
                                        </p:attrNameLst>
                                      </p:cBhvr>
                                      <p:to>
                                        <p:strVal val="visible"/>
                                      </p:to>
                                    </p:set>
                                    <p:animEffect transition="in" filter="diamond(in)">
                                      <p:cBhvr>
                                        <p:cTn id="7" dur="1000"/>
                                        <p:tgtEl>
                                          <p:spTgt spid="2867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86725"/>
                                        </p:tgtEl>
                                        <p:attrNameLst>
                                          <p:attrName>style.visibility</p:attrName>
                                        </p:attrNameLst>
                                      </p:cBhvr>
                                      <p:to>
                                        <p:strVal val="visible"/>
                                      </p:to>
                                    </p:set>
                                    <p:animEffect transition="in" filter="diamond(in)">
                                      <p:cBhvr>
                                        <p:cTn id="12" dur="1000"/>
                                        <p:tgtEl>
                                          <p:spTgt spid="2867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86728"/>
                                        </p:tgtEl>
                                        <p:attrNameLst>
                                          <p:attrName>style.visibility</p:attrName>
                                        </p:attrNameLst>
                                      </p:cBhvr>
                                      <p:to>
                                        <p:strVal val="visible"/>
                                      </p:to>
                                    </p:set>
                                    <p:animEffect transition="in" filter="diamond(in)">
                                      <p:cBhvr>
                                        <p:cTn id="17" dur="1000"/>
                                        <p:tgtEl>
                                          <p:spTgt spid="2867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286726"/>
                                        </p:tgtEl>
                                        <p:attrNameLst>
                                          <p:attrName>style.visibility</p:attrName>
                                        </p:attrNameLst>
                                      </p:cBhvr>
                                      <p:to>
                                        <p:strVal val="visible"/>
                                      </p:to>
                                    </p:set>
                                    <p:animEffect transition="in" filter="diamond(in)">
                                      <p:cBhvr>
                                        <p:cTn id="22" dur="1000"/>
                                        <p:tgtEl>
                                          <p:spTgt spid="286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4" grpId="0"/>
      <p:bldP spid="286725" grpId="0"/>
      <p:bldP spid="286726" grpId="0"/>
      <p:bldP spid="28672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a:extLst>
              <a:ext uri="{FF2B5EF4-FFF2-40B4-BE49-F238E27FC236}">
                <a16:creationId xmlns:a16="http://schemas.microsoft.com/office/drawing/2014/main" id="{24E82D90-E3CA-4E3F-8247-40CD4EC40E4D}"/>
              </a:ext>
            </a:extLst>
          </p:cNvPr>
          <p:cNvSpPr>
            <a:spLocks noGrp="1"/>
          </p:cNvSpPr>
          <p:nvPr>
            <p:ph type="sldNum" sz="quarter" idx="12"/>
          </p:nvPr>
        </p:nvSpPr>
        <p:spPr/>
        <p:txBody>
          <a:bodyPr/>
          <a:lstStyle/>
          <a:p>
            <a:fld id="{3A490A5F-1DFD-48EB-97A1-701DE9531B62}" type="slidenum">
              <a:rPr lang="en-GB" altLang="en-US"/>
              <a:pPr/>
              <a:t>24</a:t>
            </a:fld>
            <a:endParaRPr lang="en-GB" altLang="en-US"/>
          </a:p>
        </p:txBody>
      </p:sp>
      <p:sp>
        <p:nvSpPr>
          <p:cNvPr id="287746" name="Line 2">
            <a:extLst>
              <a:ext uri="{FF2B5EF4-FFF2-40B4-BE49-F238E27FC236}">
                <a16:creationId xmlns:a16="http://schemas.microsoft.com/office/drawing/2014/main" id="{7DF1136A-86C0-4621-A178-F8B6EE9C0C6D}"/>
              </a:ext>
            </a:extLst>
          </p:cNvPr>
          <p:cNvSpPr>
            <a:spLocks noChangeShapeType="1"/>
          </p:cNvSpPr>
          <p:nvPr/>
        </p:nvSpPr>
        <p:spPr bwMode="auto">
          <a:xfrm>
            <a:off x="304800" y="1149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747" name="Text Box 3">
            <a:extLst>
              <a:ext uri="{FF2B5EF4-FFF2-40B4-BE49-F238E27FC236}">
                <a16:creationId xmlns:a16="http://schemas.microsoft.com/office/drawing/2014/main" id="{DA67E8D4-0E75-4521-BE76-72405D2E494E}"/>
              </a:ext>
            </a:extLst>
          </p:cNvPr>
          <p:cNvSpPr txBox="1">
            <a:spLocks noChangeArrowheads="1"/>
          </p:cNvSpPr>
          <p:nvPr/>
        </p:nvSpPr>
        <p:spPr bwMode="auto">
          <a:xfrm>
            <a:off x="304800" y="2889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287748" name="Text Box 4">
            <a:extLst>
              <a:ext uri="{FF2B5EF4-FFF2-40B4-BE49-F238E27FC236}">
                <a16:creationId xmlns:a16="http://schemas.microsoft.com/office/drawing/2014/main" id="{771AB57A-147F-4AE5-B48B-94113190204B}"/>
              </a:ext>
            </a:extLst>
          </p:cNvPr>
          <p:cNvSpPr txBox="1">
            <a:spLocks noChangeArrowheads="1"/>
          </p:cNvSpPr>
          <p:nvPr/>
        </p:nvSpPr>
        <p:spPr bwMode="auto">
          <a:xfrm>
            <a:off x="219075" y="1417638"/>
            <a:ext cx="1685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000" b="1" u="sng">
                <a:solidFill>
                  <a:srgbClr val="0000FF"/>
                </a:solidFill>
              </a:rPr>
              <a:t>Example – 9.1</a:t>
            </a:r>
          </a:p>
        </p:txBody>
      </p:sp>
      <p:sp>
        <p:nvSpPr>
          <p:cNvPr id="287749" name="Text Box 5">
            <a:extLst>
              <a:ext uri="{FF2B5EF4-FFF2-40B4-BE49-F238E27FC236}">
                <a16:creationId xmlns:a16="http://schemas.microsoft.com/office/drawing/2014/main" id="{51831241-F682-4500-B709-F08AB5CCB617}"/>
              </a:ext>
            </a:extLst>
          </p:cNvPr>
          <p:cNvSpPr txBox="1">
            <a:spLocks noChangeArrowheads="1"/>
          </p:cNvSpPr>
          <p:nvPr/>
        </p:nvSpPr>
        <p:spPr bwMode="auto">
          <a:xfrm>
            <a:off x="219075" y="2028825"/>
            <a:ext cx="86963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000">
                <a:solidFill>
                  <a:srgbClr val="965126"/>
                </a:solidFill>
              </a:rPr>
              <a:t>The development effort for a software project is 500 person months. The empirically determined constant (K) is 0.3. The complexity of the code is quite high and is equal to 8. Calculate the total effort expended (M) if</a:t>
            </a:r>
          </a:p>
        </p:txBody>
      </p:sp>
      <p:sp>
        <p:nvSpPr>
          <p:cNvPr id="287750" name="Text Box 6">
            <a:extLst>
              <a:ext uri="{FF2B5EF4-FFF2-40B4-BE49-F238E27FC236}">
                <a16:creationId xmlns:a16="http://schemas.microsoft.com/office/drawing/2014/main" id="{F01DDD08-2460-416D-865A-DC4EAC493B32}"/>
              </a:ext>
            </a:extLst>
          </p:cNvPr>
          <p:cNvSpPr txBox="1">
            <a:spLocks noChangeArrowheads="1"/>
          </p:cNvSpPr>
          <p:nvPr/>
        </p:nvSpPr>
        <p:spPr bwMode="auto">
          <a:xfrm>
            <a:off x="219075" y="3124200"/>
            <a:ext cx="8696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000"/>
              <a:t>(i) maintenance team has good level of understanding of the project (d=0.9)</a:t>
            </a:r>
            <a:endParaRPr lang="en-US" altLang="en-US" sz="2000">
              <a:solidFill>
                <a:srgbClr val="006666"/>
              </a:solidFill>
            </a:endParaRPr>
          </a:p>
        </p:txBody>
      </p:sp>
      <p:sp>
        <p:nvSpPr>
          <p:cNvPr id="287751" name="Text Box 7">
            <a:extLst>
              <a:ext uri="{FF2B5EF4-FFF2-40B4-BE49-F238E27FC236}">
                <a16:creationId xmlns:a16="http://schemas.microsoft.com/office/drawing/2014/main" id="{AAF9B209-298F-4109-9B40-D1CD3FCE5F1C}"/>
              </a:ext>
            </a:extLst>
          </p:cNvPr>
          <p:cNvSpPr txBox="1">
            <a:spLocks noChangeArrowheads="1"/>
          </p:cNvSpPr>
          <p:nvPr/>
        </p:nvSpPr>
        <p:spPr bwMode="auto">
          <a:xfrm>
            <a:off x="219075" y="3657600"/>
            <a:ext cx="8696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000">
                <a:solidFill>
                  <a:srgbClr val="0000FF"/>
                </a:solidFill>
              </a:rPr>
              <a:t>(ii) maintenance team has poor understanding of the project (d=0.1)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7748"/>
                                        </p:tgtEl>
                                        <p:attrNameLst>
                                          <p:attrName>style.visibility</p:attrName>
                                        </p:attrNameLst>
                                      </p:cBhvr>
                                      <p:to>
                                        <p:strVal val="visible"/>
                                      </p:to>
                                    </p:set>
                                    <p:animEffect transition="in" filter="fade">
                                      <p:cBhvr>
                                        <p:cTn id="7" dur="1000"/>
                                        <p:tgtEl>
                                          <p:spTgt spid="2877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7749"/>
                                        </p:tgtEl>
                                        <p:attrNameLst>
                                          <p:attrName>style.visibility</p:attrName>
                                        </p:attrNameLst>
                                      </p:cBhvr>
                                      <p:to>
                                        <p:strVal val="visible"/>
                                      </p:to>
                                    </p:set>
                                    <p:animEffect transition="in" filter="fade">
                                      <p:cBhvr>
                                        <p:cTn id="12" dur="1000"/>
                                        <p:tgtEl>
                                          <p:spTgt spid="2877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7750"/>
                                        </p:tgtEl>
                                        <p:attrNameLst>
                                          <p:attrName>style.visibility</p:attrName>
                                        </p:attrNameLst>
                                      </p:cBhvr>
                                      <p:to>
                                        <p:strVal val="visible"/>
                                      </p:to>
                                    </p:set>
                                    <p:animEffect transition="in" filter="fade">
                                      <p:cBhvr>
                                        <p:cTn id="17" dur="1000"/>
                                        <p:tgtEl>
                                          <p:spTgt spid="2877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7751"/>
                                        </p:tgtEl>
                                        <p:attrNameLst>
                                          <p:attrName>style.visibility</p:attrName>
                                        </p:attrNameLst>
                                      </p:cBhvr>
                                      <p:to>
                                        <p:strVal val="visible"/>
                                      </p:to>
                                    </p:set>
                                    <p:animEffect transition="in" filter="fade">
                                      <p:cBhvr>
                                        <p:cTn id="22" dur="1000"/>
                                        <p:tgtEl>
                                          <p:spTgt spid="287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8" grpId="0"/>
      <p:bldP spid="287749" grpId="0"/>
      <p:bldP spid="287750" grpId="0"/>
      <p:bldP spid="28775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a:extLst>
              <a:ext uri="{FF2B5EF4-FFF2-40B4-BE49-F238E27FC236}">
                <a16:creationId xmlns:a16="http://schemas.microsoft.com/office/drawing/2014/main" id="{97B6B0EA-2E65-4045-9CFC-8BA486D6001A}"/>
              </a:ext>
            </a:extLst>
          </p:cNvPr>
          <p:cNvSpPr>
            <a:spLocks noGrp="1"/>
          </p:cNvSpPr>
          <p:nvPr>
            <p:ph type="sldNum" sz="quarter" idx="12"/>
          </p:nvPr>
        </p:nvSpPr>
        <p:spPr/>
        <p:txBody>
          <a:bodyPr/>
          <a:lstStyle/>
          <a:p>
            <a:fld id="{F63695B7-62B1-41C1-BF3C-20A3A8465342}" type="slidenum">
              <a:rPr lang="en-GB" altLang="en-US"/>
              <a:pPr/>
              <a:t>25</a:t>
            </a:fld>
            <a:endParaRPr lang="en-GB" altLang="en-US"/>
          </a:p>
        </p:txBody>
      </p:sp>
      <p:sp>
        <p:nvSpPr>
          <p:cNvPr id="288770" name="Line 2">
            <a:extLst>
              <a:ext uri="{FF2B5EF4-FFF2-40B4-BE49-F238E27FC236}">
                <a16:creationId xmlns:a16="http://schemas.microsoft.com/office/drawing/2014/main" id="{6427FFBD-18D5-40FD-9004-5B3F70ED02A0}"/>
              </a:ext>
            </a:extLst>
          </p:cNvPr>
          <p:cNvSpPr>
            <a:spLocks noChangeShapeType="1"/>
          </p:cNvSpPr>
          <p:nvPr/>
        </p:nvSpPr>
        <p:spPr bwMode="auto">
          <a:xfrm>
            <a:off x="304800" y="9334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8771" name="Text Box 3">
            <a:extLst>
              <a:ext uri="{FF2B5EF4-FFF2-40B4-BE49-F238E27FC236}">
                <a16:creationId xmlns:a16="http://schemas.microsoft.com/office/drawing/2014/main" id="{C3C29FF9-15DA-4547-A35D-3101C991F0C5}"/>
              </a:ext>
            </a:extLst>
          </p:cNvPr>
          <p:cNvSpPr txBox="1">
            <a:spLocks noChangeArrowheads="1"/>
          </p:cNvSpPr>
          <p:nvPr/>
        </p:nvSpPr>
        <p:spPr bwMode="auto">
          <a:xfrm>
            <a:off x="304800" y="730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288772" name="Text Box 4">
            <a:extLst>
              <a:ext uri="{FF2B5EF4-FFF2-40B4-BE49-F238E27FC236}">
                <a16:creationId xmlns:a16="http://schemas.microsoft.com/office/drawing/2014/main" id="{EAC9FD08-325C-4A54-AABB-58C3251C8F7E}"/>
              </a:ext>
            </a:extLst>
          </p:cNvPr>
          <p:cNvSpPr txBox="1">
            <a:spLocks noChangeArrowheads="1"/>
          </p:cNvSpPr>
          <p:nvPr/>
        </p:nvSpPr>
        <p:spPr bwMode="auto">
          <a:xfrm>
            <a:off x="219075" y="1295400"/>
            <a:ext cx="1685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000" b="1" u="sng">
                <a:solidFill>
                  <a:srgbClr val="0000FF"/>
                </a:solidFill>
              </a:rPr>
              <a:t>Solution</a:t>
            </a:r>
          </a:p>
        </p:txBody>
      </p:sp>
      <p:sp>
        <p:nvSpPr>
          <p:cNvPr id="288773" name="Text Box 5">
            <a:extLst>
              <a:ext uri="{FF2B5EF4-FFF2-40B4-BE49-F238E27FC236}">
                <a16:creationId xmlns:a16="http://schemas.microsoft.com/office/drawing/2014/main" id="{F2A38BEC-5344-4634-87E2-B195CC962F3D}"/>
              </a:ext>
            </a:extLst>
          </p:cNvPr>
          <p:cNvSpPr txBox="1">
            <a:spLocks noChangeArrowheads="1"/>
          </p:cNvSpPr>
          <p:nvPr/>
        </p:nvSpPr>
        <p:spPr bwMode="auto">
          <a:xfrm>
            <a:off x="219075" y="1700213"/>
            <a:ext cx="8696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000"/>
              <a:t>Development effort (P) = 500 PM</a:t>
            </a:r>
            <a:endParaRPr lang="en-US" altLang="en-US" sz="2000">
              <a:solidFill>
                <a:srgbClr val="006666"/>
              </a:solidFill>
            </a:endParaRPr>
          </a:p>
        </p:txBody>
      </p:sp>
      <p:sp>
        <p:nvSpPr>
          <p:cNvPr id="288774" name="Text Box 6">
            <a:extLst>
              <a:ext uri="{FF2B5EF4-FFF2-40B4-BE49-F238E27FC236}">
                <a16:creationId xmlns:a16="http://schemas.microsoft.com/office/drawing/2014/main" id="{F8099F75-2994-4832-8D46-2007C0178753}"/>
              </a:ext>
            </a:extLst>
          </p:cNvPr>
          <p:cNvSpPr txBox="1">
            <a:spLocks noChangeArrowheads="1"/>
          </p:cNvSpPr>
          <p:nvPr/>
        </p:nvSpPr>
        <p:spPr bwMode="auto">
          <a:xfrm>
            <a:off x="219075" y="2947988"/>
            <a:ext cx="8696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000">
                <a:solidFill>
                  <a:srgbClr val="0000FF"/>
                </a:solidFill>
              </a:rPr>
              <a:t>(i) maintenance team has good level of understanding of the project (d=0.9)</a:t>
            </a:r>
          </a:p>
        </p:txBody>
      </p:sp>
      <p:sp>
        <p:nvSpPr>
          <p:cNvPr id="288775" name="Text Box 7">
            <a:extLst>
              <a:ext uri="{FF2B5EF4-FFF2-40B4-BE49-F238E27FC236}">
                <a16:creationId xmlns:a16="http://schemas.microsoft.com/office/drawing/2014/main" id="{882703FE-437F-4CFD-A0D1-995B39136C7B}"/>
              </a:ext>
            </a:extLst>
          </p:cNvPr>
          <p:cNvSpPr txBox="1">
            <a:spLocks noChangeArrowheads="1"/>
          </p:cNvSpPr>
          <p:nvPr/>
        </p:nvSpPr>
        <p:spPr bwMode="auto">
          <a:xfrm>
            <a:off x="219075" y="4583113"/>
            <a:ext cx="8696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000">
                <a:solidFill>
                  <a:srgbClr val="965126"/>
                </a:solidFill>
              </a:rPr>
              <a:t>(ii) maintenance team has poor understanding of the project (d=0.1)</a:t>
            </a:r>
          </a:p>
        </p:txBody>
      </p:sp>
      <p:sp>
        <p:nvSpPr>
          <p:cNvPr id="288776" name="Text Box 8">
            <a:extLst>
              <a:ext uri="{FF2B5EF4-FFF2-40B4-BE49-F238E27FC236}">
                <a16:creationId xmlns:a16="http://schemas.microsoft.com/office/drawing/2014/main" id="{4C9FA23D-7D7D-4D72-AF86-A9E79198E249}"/>
              </a:ext>
            </a:extLst>
          </p:cNvPr>
          <p:cNvSpPr txBox="1">
            <a:spLocks noChangeArrowheads="1"/>
          </p:cNvSpPr>
          <p:nvPr/>
        </p:nvSpPr>
        <p:spPr bwMode="auto">
          <a:xfrm>
            <a:off x="2428875" y="2109788"/>
            <a:ext cx="1914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000"/>
              <a:t>K = 0.3</a:t>
            </a:r>
            <a:endParaRPr lang="en-US" altLang="en-US" sz="2000">
              <a:solidFill>
                <a:srgbClr val="006666"/>
              </a:solidFill>
            </a:endParaRPr>
          </a:p>
        </p:txBody>
      </p:sp>
      <p:sp>
        <p:nvSpPr>
          <p:cNvPr id="288778" name="Text Box 10">
            <a:extLst>
              <a:ext uri="{FF2B5EF4-FFF2-40B4-BE49-F238E27FC236}">
                <a16:creationId xmlns:a16="http://schemas.microsoft.com/office/drawing/2014/main" id="{22710034-2726-4577-8169-EA9403A56DCB}"/>
              </a:ext>
            </a:extLst>
          </p:cNvPr>
          <p:cNvSpPr txBox="1">
            <a:spLocks noChangeArrowheads="1"/>
          </p:cNvSpPr>
          <p:nvPr/>
        </p:nvSpPr>
        <p:spPr bwMode="auto">
          <a:xfrm>
            <a:off x="2428875" y="2490788"/>
            <a:ext cx="1914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000"/>
              <a:t>C = 8</a:t>
            </a:r>
            <a:endParaRPr lang="en-US" altLang="en-US" sz="2000">
              <a:solidFill>
                <a:srgbClr val="006666"/>
              </a:solidFill>
            </a:endParaRPr>
          </a:p>
        </p:txBody>
      </p:sp>
      <p:sp>
        <p:nvSpPr>
          <p:cNvPr id="288779" name="Text Box 11">
            <a:extLst>
              <a:ext uri="{FF2B5EF4-FFF2-40B4-BE49-F238E27FC236}">
                <a16:creationId xmlns:a16="http://schemas.microsoft.com/office/drawing/2014/main" id="{7F70E76B-C6CB-42BA-A3FF-E66DE4E95E7D}"/>
              </a:ext>
            </a:extLst>
          </p:cNvPr>
          <p:cNvSpPr txBox="1">
            <a:spLocks noChangeArrowheads="1"/>
          </p:cNvSpPr>
          <p:nvPr/>
        </p:nvSpPr>
        <p:spPr bwMode="auto">
          <a:xfrm>
            <a:off x="2428875" y="3405188"/>
            <a:ext cx="1914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000"/>
              <a:t>M = P + K</a:t>
            </a:r>
            <a:r>
              <a:rPr lang="en-US" altLang="en-US" sz="2000" i="1"/>
              <a:t>e</a:t>
            </a:r>
            <a:r>
              <a:rPr lang="en-US" altLang="en-US" sz="2000"/>
              <a:t> </a:t>
            </a:r>
            <a:r>
              <a:rPr lang="en-US" altLang="en-US" sz="2000" baseline="30000"/>
              <a:t>(c-d)</a:t>
            </a:r>
          </a:p>
        </p:txBody>
      </p:sp>
      <p:sp>
        <p:nvSpPr>
          <p:cNvPr id="288780" name="Text Box 12">
            <a:extLst>
              <a:ext uri="{FF2B5EF4-FFF2-40B4-BE49-F238E27FC236}">
                <a16:creationId xmlns:a16="http://schemas.microsoft.com/office/drawing/2014/main" id="{A6FD375F-3F5C-4B36-A8F7-39A3859E63CA}"/>
              </a:ext>
            </a:extLst>
          </p:cNvPr>
          <p:cNvSpPr txBox="1">
            <a:spLocks noChangeArrowheads="1"/>
          </p:cNvSpPr>
          <p:nvPr/>
        </p:nvSpPr>
        <p:spPr bwMode="auto">
          <a:xfrm>
            <a:off x="2717800" y="3786188"/>
            <a:ext cx="272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000"/>
              <a:t>= 500 + 0.3</a:t>
            </a:r>
            <a:r>
              <a:rPr lang="en-US" altLang="en-US" sz="2000" i="1"/>
              <a:t>e</a:t>
            </a:r>
            <a:r>
              <a:rPr lang="en-US" altLang="en-US" sz="2000" baseline="30000"/>
              <a:t>(8-0.9)</a:t>
            </a:r>
          </a:p>
        </p:txBody>
      </p:sp>
      <p:sp>
        <p:nvSpPr>
          <p:cNvPr id="288781" name="Text Box 13">
            <a:extLst>
              <a:ext uri="{FF2B5EF4-FFF2-40B4-BE49-F238E27FC236}">
                <a16:creationId xmlns:a16="http://schemas.microsoft.com/office/drawing/2014/main" id="{BF4970CF-D610-4C70-A9B4-73667E3C8FE0}"/>
              </a:ext>
            </a:extLst>
          </p:cNvPr>
          <p:cNvSpPr txBox="1">
            <a:spLocks noChangeArrowheads="1"/>
          </p:cNvSpPr>
          <p:nvPr/>
        </p:nvSpPr>
        <p:spPr bwMode="auto">
          <a:xfrm>
            <a:off x="2717800" y="4167188"/>
            <a:ext cx="375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000"/>
              <a:t>= 500 + 363.59 = 863.59 PM</a:t>
            </a:r>
            <a:endParaRPr lang="en-US" altLang="en-US" sz="2000">
              <a:solidFill>
                <a:srgbClr val="006666"/>
              </a:solidFill>
            </a:endParaRPr>
          </a:p>
        </p:txBody>
      </p:sp>
      <p:sp>
        <p:nvSpPr>
          <p:cNvPr id="288782" name="Text Box 14">
            <a:extLst>
              <a:ext uri="{FF2B5EF4-FFF2-40B4-BE49-F238E27FC236}">
                <a16:creationId xmlns:a16="http://schemas.microsoft.com/office/drawing/2014/main" id="{243C6A65-2A97-4B92-91EF-E237188AAEF8}"/>
              </a:ext>
            </a:extLst>
          </p:cNvPr>
          <p:cNvSpPr txBox="1">
            <a:spLocks noChangeArrowheads="1"/>
          </p:cNvSpPr>
          <p:nvPr/>
        </p:nvSpPr>
        <p:spPr bwMode="auto">
          <a:xfrm>
            <a:off x="2422525" y="5105400"/>
            <a:ext cx="1914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000"/>
              <a:t>M = P + K</a:t>
            </a:r>
            <a:r>
              <a:rPr lang="en-US" altLang="en-US" sz="2000" i="1"/>
              <a:t>e</a:t>
            </a:r>
            <a:r>
              <a:rPr lang="en-US" altLang="en-US" sz="2000"/>
              <a:t> </a:t>
            </a:r>
            <a:r>
              <a:rPr lang="en-US" altLang="en-US" sz="2000" baseline="30000"/>
              <a:t>(c-d)</a:t>
            </a:r>
          </a:p>
        </p:txBody>
      </p:sp>
      <p:sp>
        <p:nvSpPr>
          <p:cNvPr id="288783" name="Text Box 15">
            <a:extLst>
              <a:ext uri="{FF2B5EF4-FFF2-40B4-BE49-F238E27FC236}">
                <a16:creationId xmlns:a16="http://schemas.microsoft.com/office/drawing/2014/main" id="{887A6E53-D887-4D3E-A230-BB3EC13CD80E}"/>
              </a:ext>
            </a:extLst>
          </p:cNvPr>
          <p:cNvSpPr txBox="1">
            <a:spLocks noChangeArrowheads="1"/>
          </p:cNvSpPr>
          <p:nvPr/>
        </p:nvSpPr>
        <p:spPr bwMode="auto">
          <a:xfrm>
            <a:off x="2711450" y="5486400"/>
            <a:ext cx="272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000"/>
              <a:t>= 500 + 0.3</a:t>
            </a:r>
            <a:r>
              <a:rPr lang="en-US" altLang="en-US" sz="2000" i="1"/>
              <a:t>e</a:t>
            </a:r>
            <a:r>
              <a:rPr lang="en-US" altLang="en-US" sz="2000" baseline="30000"/>
              <a:t>(8-0.1)</a:t>
            </a:r>
          </a:p>
        </p:txBody>
      </p:sp>
      <p:sp>
        <p:nvSpPr>
          <p:cNvPr id="288784" name="Text Box 16">
            <a:extLst>
              <a:ext uri="{FF2B5EF4-FFF2-40B4-BE49-F238E27FC236}">
                <a16:creationId xmlns:a16="http://schemas.microsoft.com/office/drawing/2014/main" id="{EFB465B7-A8E1-422C-834B-AA912B0FA15C}"/>
              </a:ext>
            </a:extLst>
          </p:cNvPr>
          <p:cNvSpPr txBox="1">
            <a:spLocks noChangeArrowheads="1"/>
          </p:cNvSpPr>
          <p:nvPr/>
        </p:nvSpPr>
        <p:spPr bwMode="auto">
          <a:xfrm>
            <a:off x="2711450" y="5867400"/>
            <a:ext cx="375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000"/>
              <a:t>= 500 + 809.18 = 1309.18 PM</a:t>
            </a:r>
            <a:endParaRPr lang="en-US" altLang="en-US" sz="2000">
              <a:solidFill>
                <a:srgbClr val="0066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88772"/>
                                        </p:tgtEl>
                                        <p:attrNameLst>
                                          <p:attrName>style.visibility</p:attrName>
                                        </p:attrNameLst>
                                      </p:cBhvr>
                                      <p:to>
                                        <p:strVal val="visible"/>
                                      </p:to>
                                    </p:set>
                                    <p:animEffect transition="in" filter="randombar(horizontal)">
                                      <p:cBhvr>
                                        <p:cTn id="7" dur="1000"/>
                                        <p:tgtEl>
                                          <p:spTgt spid="2887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88773"/>
                                        </p:tgtEl>
                                        <p:attrNameLst>
                                          <p:attrName>style.visibility</p:attrName>
                                        </p:attrNameLst>
                                      </p:cBhvr>
                                      <p:to>
                                        <p:strVal val="visible"/>
                                      </p:to>
                                    </p:set>
                                    <p:animEffect transition="in" filter="randombar(horizontal)">
                                      <p:cBhvr>
                                        <p:cTn id="12" dur="1000"/>
                                        <p:tgtEl>
                                          <p:spTgt spid="2887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88776"/>
                                        </p:tgtEl>
                                        <p:attrNameLst>
                                          <p:attrName>style.visibility</p:attrName>
                                        </p:attrNameLst>
                                      </p:cBhvr>
                                      <p:to>
                                        <p:strVal val="visible"/>
                                      </p:to>
                                    </p:set>
                                    <p:animEffect transition="in" filter="randombar(horizontal)">
                                      <p:cBhvr>
                                        <p:cTn id="17" dur="1000"/>
                                        <p:tgtEl>
                                          <p:spTgt spid="2887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88778"/>
                                        </p:tgtEl>
                                        <p:attrNameLst>
                                          <p:attrName>style.visibility</p:attrName>
                                        </p:attrNameLst>
                                      </p:cBhvr>
                                      <p:to>
                                        <p:strVal val="visible"/>
                                      </p:to>
                                    </p:set>
                                    <p:animEffect transition="in" filter="randombar(horizontal)">
                                      <p:cBhvr>
                                        <p:cTn id="22" dur="1000"/>
                                        <p:tgtEl>
                                          <p:spTgt spid="2887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288774"/>
                                        </p:tgtEl>
                                        <p:attrNameLst>
                                          <p:attrName>style.visibility</p:attrName>
                                        </p:attrNameLst>
                                      </p:cBhvr>
                                      <p:to>
                                        <p:strVal val="visible"/>
                                      </p:to>
                                    </p:set>
                                    <p:animEffect transition="in" filter="randombar(horizontal)">
                                      <p:cBhvr>
                                        <p:cTn id="27" dur="1000"/>
                                        <p:tgtEl>
                                          <p:spTgt spid="28877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88779"/>
                                        </p:tgtEl>
                                        <p:attrNameLst>
                                          <p:attrName>style.visibility</p:attrName>
                                        </p:attrNameLst>
                                      </p:cBhvr>
                                      <p:to>
                                        <p:strVal val="visible"/>
                                      </p:to>
                                    </p:set>
                                    <p:animEffect transition="in" filter="randombar(horizontal)">
                                      <p:cBhvr>
                                        <p:cTn id="32" dur="1000"/>
                                        <p:tgtEl>
                                          <p:spTgt spid="28877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88780"/>
                                        </p:tgtEl>
                                        <p:attrNameLst>
                                          <p:attrName>style.visibility</p:attrName>
                                        </p:attrNameLst>
                                      </p:cBhvr>
                                      <p:to>
                                        <p:strVal val="visible"/>
                                      </p:to>
                                    </p:set>
                                    <p:animEffect transition="in" filter="randombar(horizontal)">
                                      <p:cBhvr>
                                        <p:cTn id="37" dur="1000"/>
                                        <p:tgtEl>
                                          <p:spTgt spid="28878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88781"/>
                                        </p:tgtEl>
                                        <p:attrNameLst>
                                          <p:attrName>style.visibility</p:attrName>
                                        </p:attrNameLst>
                                      </p:cBhvr>
                                      <p:to>
                                        <p:strVal val="visible"/>
                                      </p:to>
                                    </p:set>
                                    <p:animEffect transition="in" filter="randombar(horizontal)">
                                      <p:cBhvr>
                                        <p:cTn id="42" dur="1000"/>
                                        <p:tgtEl>
                                          <p:spTgt spid="28878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288775"/>
                                        </p:tgtEl>
                                        <p:attrNameLst>
                                          <p:attrName>style.visibility</p:attrName>
                                        </p:attrNameLst>
                                      </p:cBhvr>
                                      <p:to>
                                        <p:strVal val="visible"/>
                                      </p:to>
                                    </p:set>
                                    <p:animEffect transition="in" filter="randombar(horizontal)">
                                      <p:cBhvr>
                                        <p:cTn id="47" dur="1000"/>
                                        <p:tgtEl>
                                          <p:spTgt spid="28877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288782"/>
                                        </p:tgtEl>
                                        <p:attrNameLst>
                                          <p:attrName>style.visibility</p:attrName>
                                        </p:attrNameLst>
                                      </p:cBhvr>
                                      <p:to>
                                        <p:strVal val="visible"/>
                                      </p:to>
                                    </p:set>
                                    <p:animEffect transition="in" filter="randombar(horizontal)">
                                      <p:cBhvr>
                                        <p:cTn id="52" dur="1000"/>
                                        <p:tgtEl>
                                          <p:spTgt spid="28878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288783"/>
                                        </p:tgtEl>
                                        <p:attrNameLst>
                                          <p:attrName>style.visibility</p:attrName>
                                        </p:attrNameLst>
                                      </p:cBhvr>
                                      <p:to>
                                        <p:strVal val="visible"/>
                                      </p:to>
                                    </p:set>
                                    <p:animEffect transition="in" filter="randombar(horizontal)">
                                      <p:cBhvr>
                                        <p:cTn id="57" dur="1000"/>
                                        <p:tgtEl>
                                          <p:spTgt spid="28878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288784"/>
                                        </p:tgtEl>
                                        <p:attrNameLst>
                                          <p:attrName>style.visibility</p:attrName>
                                        </p:attrNameLst>
                                      </p:cBhvr>
                                      <p:to>
                                        <p:strVal val="visible"/>
                                      </p:to>
                                    </p:set>
                                    <p:animEffect transition="in" filter="randombar(horizontal)">
                                      <p:cBhvr>
                                        <p:cTn id="62" dur="1000"/>
                                        <p:tgtEl>
                                          <p:spTgt spid="288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2" grpId="0"/>
      <p:bldP spid="288773" grpId="0"/>
      <p:bldP spid="288774" grpId="0"/>
      <p:bldP spid="288775" grpId="0"/>
      <p:bldP spid="288776" grpId="0"/>
      <p:bldP spid="288778" grpId="0"/>
      <p:bldP spid="288779" grpId="0"/>
      <p:bldP spid="288780" grpId="0"/>
      <p:bldP spid="288781" grpId="0"/>
      <p:bldP spid="288782" grpId="0"/>
      <p:bldP spid="288783" grpId="0"/>
      <p:bldP spid="28878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a:extLst>
              <a:ext uri="{FF2B5EF4-FFF2-40B4-BE49-F238E27FC236}">
                <a16:creationId xmlns:a16="http://schemas.microsoft.com/office/drawing/2014/main" id="{09A29450-B86D-424F-A1EF-039E4CEB5020}"/>
              </a:ext>
            </a:extLst>
          </p:cNvPr>
          <p:cNvSpPr>
            <a:spLocks noGrp="1"/>
          </p:cNvSpPr>
          <p:nvPr>
            <p:ph type="sldNum" sz="quarter" idx="12"/>
          </p:nvPr>
        </p:nvSpPr>
        <p:spPr/>
        <p:txBody>
          <a:bodyPr/>
          <a:lstStyle/>
          <a:p>
            <a:fld id="{1F20ABF9-9DAF-453E-960B-A33A823F88B2}" type="slidenum">
              <a:rPr lang="en-GB" altLang="en-US"/>
              <a:pPr/>
              <a:t>26</a:t>
            </a:fld>
            <a:endParaRPr lang="en-GB" altLang="en-US"/>
          </a:p>
        </p:txBody>
      </p:sp>
      <p:sp>
        <p:nvSpPr>
          <p:cNvPr id="289794" name="Line 2">
            <a:extLst>
              <a:ext uri="{FF2B5EF4-FFF2-40B4-BE49-F238E27FC236}">
                <a16:creationId xmlns:a16="http://schemas.microsoft.com/office/drawing/2014/main" id="{B22404C5-0B11-4053-BBF9-F4ABF638BB6C}"/>
              </a:ext>
            </a:extLst>
          </p:cNvPr>
          <p:cNvSpPr>
            <a:spLocks noChangeShapeType="1"/>
          </p:cNvSpPr>
          <p:nvPr/>
        </p:nvSpPr>
        <p:spPr bwMode="auto">
          <a:xfrm>
            <a:off x="304800" y="936625"/>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9795" name="Text Box 3">
            <a:extLst>
              <a:ext uri="{FF2B5EF4-FFF2-40B4-BE49-F238E27FC236}">
                <a16:creationId xmlns:a16="http://schemas.microsoft.com/office/drawing/2014/main" id="{943B7F33-4B6B-4BCC-B30C-390ADAA7363F}"/>
              </a:ext>
            </a:extLst>
          </p:cNvPr>
          <p:cNvSpPr txBox="1">
            <a:spLocks noChangeArrowheads="1"/>
          </p:cNvSpPr>
          <p:nvPr/>
        </p:nvSpPr>
        <p:spPr bwMode="auto">
          <a:xfrm>
            <a:off x="304800" y="76200"/>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289796" name="Text Box 4">
            <a:extLst>
              <a:ext uri="{FF2B5EF4-FFF2-40B4-BE49-F238E27FC236}">
                <a16:creationId xmlns:a16="http://schemas.microsoft.com/office/drawing/2014/main" id="{A87B87C1-A7C8-4AD5-93B9-6CEFC8894179}"/>
              </a:ext>
            </a:extLst>
          </p:cNvPr>
          <p:cNvSpPr txBox="1">
            <a:spLocks noChangeArrowheads="1"/>
          </p:cNvSpPr>
          <p:nvPr/>
        </p:nvSpPr>
        <p:spPr bwMode="auto">
          <a:xfrm>
            <a:off x="228600" y="10668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Char char="§"/>
            </a:pPr>
            <a:r>
              <a:rPr lang="en-US" altLang="en-US" sz="2400">
                <a:solidFill>
                  <a:srgbClr val="FF0000"/>
                </a:solidFill>
              </a:rPr>
              <a:t>Boehm Model</a:t>
            </a:r>
          </a:p>
        </p:txBody>
      </p:sp>
      <p:sp>
        <p:nvSpPr>
          <p:cNvPr id="289797" name="Text Box 5">
            <a:extLst>
              <a:ext uri="{FF2B5EF4-FFF2-40B4-BE49-F238E27FC236}">
                <a16:creationId xmlns:a16="http://schemas.microsoft.com/office/drawing/2014/main" id="{944B6071-ADD7-4F6F-B7B4-513BD3B11721}"/>
              </a:ext>
            </a:extLst>
          </p:cNvPr>
          <p:cNvSpPr txBox="1">
            <a:spLocks noChangeArrowheads="1"/>
          </p:cNvSpPr>
          <p:nvPr/>
        </p:nvSpPr>
        <p:spPr bwMode="auto">
          <a:xfrm>
            <a:off x="371475" y="1600200"/>
            <a:ext cx="8391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000"/>
              <a:t>Boehm used a quantity called </a:t>
            </a:r>
            <a:r>
              <a:rPr lang="en-US" altLang="en-US" sz="2000">
                <a:solidFill>
                  <a:srgbClr val="663300"/>
                </a:solidFill>
              </a:rPr>
              <a:t>Annual Change Traffic (ACT).</a:t>
            </a:r>
          </a:p>
        </p:txBody>
      </p:sp>
      <p:sp>
        <p:nvSpPr>
          <p:cNvPr id="289798" name="Text Box 6">
            <a:extLst>
              <a:ext uri="{FF2B5EF4-FFF2-40B4-BE49-F238E27FC236}">
                <a16:creationId xmlns:a16="http://schemas.microsoft.com/office/drawing/2014/main" id="{B06283B9-0270-423E-98E1-D7ED512D8075}"/>
              </a:ext>
            </a:extLst>
          </p:cNvPr>
          <p:cNvSpPr txBox="1">
            <a:spLocks noChangeArrowheads="1"/>
          </p:cNvSpPr>
          <p:nvPr/>
        </p:nvSpPr>
        <p:spPr bwMode="auto">
          <a:xfrm>
            <a:off x="381000" y="2133600"/>
            <a:ext cx="83915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000">
                <a:solidFill>
                  <a:srgbClr val="0000FF"/>
                </a:solidFill>
              </a:rPr>
              <a:t>“The fraction of a software product’s source instructions which undergo change during a year either through addition, deletion or modification”.</a:t>
            </a:r>
          </a:p>
        </p:txBody>
      </p:sp>
      <p:sp>
        <p:nvSpPr>
          <p:cNvPr id="289799" name="Text Box 7">
            <a:extLst>
              <a:ext uri="{FF2B5EF4-FFF2-40B4-BE49-F238E27FC236}">
                <a16:creationId xmlns:a16="http://schemas.microsoft.com/office/drawing/2014/main" id="{970CE1BF-3544-4BEA-A6E3-B678F70F6CD1}"/>
              </a:ext>
            </a:extLst>
          </p:cNvPr>
          <p:cNvSpPr txBox="1">
            <a:spLocks noChangeArrowheads="1"/>
          </p:cNvSpPr>
          <p:nvPr/>
        </p:nvSpPr>
        <p:spPr bwMode="auto">
          <a:xfrm>
            <a:off x="381000" y="4572000"/>
            <a:ext cx="839152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70000"/>
              </a:lnSpc>
              <a:spcBef>
                <a:spcPct val="50000"/>
              </a:spcBef>
            </a:pPr>
            <a:r>
              <a:rPr lang="en-US" altLang="en-US" sz="2000"/>
              <a:t>Where, </a:t>
            </a:r>
            <a:r>
              <a:rPr lang="en-US" altLang="en-US" sz="2000" b="1">
                <a:solidFill>
                  <a:srgbClr val="0033CC"/>
                </a:solidFill>
              </a:rPr>
              <a:t>SDE :</a:t>
            </a:r>
            <a:r>
              <a:rPr lang="en-US" altLang="en-US" sz="2000">
                <a:solidFill>
                  <a:srgbClr val="0033CC"/>
                </a:solidFill>
              </a:rPr>
              <a:t> Software development effort in person months</a:t>
            </a:r>
          </a:p>
          <a:p>
            <a:pPr>
              <a:lnSpc>
                <a:spcPct val="70000"/>
              </a:lnSpc>
              <a:spcBef>
                <a:spcPct val="50000"/>
              </a:spcBef>
            </a:pPr>
            <a:r>
              <a:rPr lang="en-US" altLang="en-US" sz="2000"/>
              <a:t>	</a:t>
            </a:r>
            <a:r>
              <a:rPr lang="en-US" altLang="en-US" sz="2000" b="1">
                <a:solidFill>
                  <a:srgbClr val="0033CC"/>
                </a:solidFill>
              </a:rPr>
              <a:t>ACT :</a:t>
            </a:r>
            <a:r>
              <a:rPr lang="en-US" altLang="en-US" sz="2000"/>
              <a:t> Annual change Traffic</a:t>
            </a:r>
          </a:p>
          <a:p>
            <a:pPr>
              <a:lnSpc>
                <a:spcPct val="70000"/>
              </a:lnSpc>
              <a:spcBef>
                <a:spcPct val="50000"/>
              </a:spcBef>
            </a:pPr>
            <a:r>
              <a:rPr lang="en-US" altLang="en-US" sz="2000"/>
              <a:t>	</a:t>
            </a:r>
            <a:r>
              <a:rPr lang="en-US" altLang="en-US" sz="2000" b="1">
                <a:solidFill>
                  <a:schemeClr val="accent2"/>
                </a:solidFill>
              </a:rPr>
              <a:t>EAF :</a:t>
            </a:r>
            <a:r>
              <a:rPr lang="en-US" altLang="en-US" sz="2000"/>
              <a:t> Effort Adjustment Factor</a:t>
            </a:r>
            <a:endParaRPr lang="en-US" altLang="en-US" sz="2000">
              <a:solidFill>
                <a:srgbClr val="006666"/>
              </a:solidFill>
            </a:endParaRPr>
          </a:p>
        </p:txBody>
      </p:sp>
      <p:sp>
        <p:nvSpPr>
          <p:cNvPr id="289800" name="Text Box 8">
            <a:extLst>
              <a:ext uri="{FF2B5EF4-FFF2-40B4-BE49-F238E27FC236}">
                <a16:creationId xmlns:a16="http://schemas.microsoft.com/office/drawing/2014/main" id="{9B470A7A-3B35-4DEA-B6CB-69B8BB368826}"/>
              </a:ext>
            </a:extLst>
          </p:cNvPr>
          <p:cNvSpPr txBox="1">
            <a:spLocks noChangeArrowheads="1"/>
          </p:cNvSpPr>
          <p:nvPr/>
        </p:nvSpPr>
        <p:spPr bwMode="auto">
          <a:xfrm>
            <a:off x="381000" y="5791200"/>
            <a:ext cx="8391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en-US" sz="2000" b="1"/>
              <a:t>AME = ACT * SDE * EAF</a:t>
            </a:r>
            <a:endParaRPr lang="en-US" altLang="en-US" sz="2000" b="1">
              <a:solidFill>
                <a:srgbClr val="006666"/>
              </a:solidFill>
            </a:endParaRPr>
          </a:p>
        </p:txBody>
      </p:sp>
      <p:sp>
        <p:nvSpPr>
          <p:cNvPr id="289802" name="Rectangle 10">
            <a:extLst>
              <a:ext uri="{FF2B5EF4-FFF2-40B4-BE49-F238E27FC236}">
                <a16:creationId xmlns:a16="http://schemas.microsoft.com/office/drawing/2014/main" id="{BA01C731-4A17-4D73-A602-DBB1E36E7040}"/>
              </a:ext>
            </a:extLst>
          </p:cNvPr>
          <p:cNvSpPr>
            <a:spLocks noChangeArrowheads="1"/>
          </p:cNvSpPr>
          <p:nvPr/>
        </p:nvSpPr>
        <p:spPr bwMode="auto">
          <a:xfrm>
            <a:off x="0" y="3128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graphicFrame>
        <p:nvGraphicFramePr>
          <p:cNvPr id="289801" name="Object 9">
            <a:extLst>
              <a:ext uri="{FF2B5EF4-FFF2-40B4-BE49-F238E27FC236}">
                <a16:creationId xmlns:a16="http://schemas.microsoft.com/office/drawing/2014/main" id="{E4640299-920E-4DF5-80BC-2E63CA273ECA}"/>
              </a:ext>
            </a:extLst>
          </p:cNvPr>
          <p:cNvGraphicFramePr>
            <a:graphicFrameLocks noChangeAspect="1"/>
          </p:cNvGraphicFramePr>
          <p:nvPr/>
        </p:nvGraphicFramePr>
        <p:xfrm>
          <a:off x="2286000" y="2971800"/>
          <a:ext cx="3657600" cy="800100"/>
        </p:xfrm>
        <a:graphic>
          <a:graphicData uri="http://schemas.openxmlformats.org/presentationml/2006/ole">
            <mc:AlternateContent xmlns:mc="http://schemas.openxmlformats.org/markup-compatibility/2006">
              <mc:Choice xmlns:v="urn:schemas-microsoft-com:vml" Requires="v">
                <p:oleObj name="Equation" r:id="rId3" imgW="2057400" imgH="444500" progId="Equation.3">
                  <p:embed/>
                </p:oleObj>
              </mc:Choice>
              <mc:Fallback>
                <p:oleObj name="Equation" r:id="rId3" imgW="2057400" imgH="4445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971800"/>
                        <a:ext cx="3657600"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9803" name="Text Box 11">
            <a:extLst>
              <a:ext uri="{FF2B5EF4-FFF2-40B4-BE49-F238E27FC236}">
                <a16:creationId xmlns:a16="http://schemas.microsoft.com/office/drawing/2014/main" id="{49F2ABB7-877A-46BE-913E-B89208E5897A}"/>
              </a:ext>
            </a:extLst>
          </p:cNvPr>
          <p:cNvSpPr txBox="1">
            <a:spLocks noChangeArrowheads="1"/>
          </p:cNvSpPr>
          <p:nvPr/>
        </p:nvSpPr>
        <p:spPr bwMode="auto">
          <a:xfrm>
            <a:off x="304800" y="4038600"/>
            <a:ext cx="8391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en-US" sz="2000" b="1"/>
              <a:t>AME = ACT x SDE </a:t>
            </a:r>
            <a:endParaRPr lang="en-US" altLang="en-US" sz="2000" b="1">
              <a:solidFill>
                <a:srgbClr val="0066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32" fill="hold" grpId="0" nodeType="withEffect">
                                  <p:stCondLst>
                                    <p:cond delay="0"/>
                                  </p:stCondLst>
                                  <p:childTnLst>
                                    <p:set>
                                      <p:cBhvr>
                                        <p:cTn id="6" dur="1" fill="hold">
                                          <p:stCondLst>
                                            <p:cond delay="0"/>
                                          </p:stCondLst>
                                        </p:cTn>
                                        <p:tgtEl>
                                          <p:spTgt spid="289796"/>
                                        </p:tgtEl>
                                        <p:attrNameLst>
                                          <p:attrName>style.visibility</p:attrName>
                                        </p:attrNameLst>
                                      </p:cBhvr>
                                      <p:to>
                                        <p:strVal val="visible"/>
                                      </p:to>
                                    </p:set>
                                    <p:animEffect transition="in" filter="circle(out)">
                                      <p:cBhvr>
                                        <p:cTn id="7" dur="1000"/>
                                        <p:tgtEl>
                                          <p:spTgt spid="2897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32" fill="hold" grpId="0" nodeType="clickEffect">
                                  <p:stCondLst>
                                    <p:cond delay="0"/>
                                  </p:stCondLst>
                                  <p:childTnLst>
                                    <p:set>
                                      <p:cBhvr>
                                        <p:cTn id="11" dur="1" fill="hold">
                                          <p:stCondLst>
                                            <p:cond delay="0"/>
                                          </p:stCondLst>
                                        </p:cTn>
                                        <p:tgtEl>
                                          <p:spTgt spid="289797"/>
                                        </p:tgtEl>
                                        <p:attrNameLst>
                                          <p:attrName>style.visibility</p:attrName>
                                        </p:attrNameLst>
                                      </p:cBhvr>
                                      <p:to>
                                        <p:strVal val="visible"/>
                                      </p:to>
                                    </p:set>
                                    <p:animEffect transition="in" filter="circle(out)">
                                      <p:cBhvr>
                                        <p:cTn id="12" dur="1000"/>
                                        <p:tgtEl>
                                          <p:spTgt spid="2897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32" fill="hold" grpId="0" nodeType="clickEffect">
                                  <p:stCondLst>
                                    <p:cond delay="0"/>
                                  </p:stCondLst>
                                  <p:childTnLst>
                                    <p:set>
                                      <p:cBhvr>
                                        <p:cTn id="16" dur="1" fill="hold">
                                          <p:stCondLst>
                                            <p:cond delay="0"/>
                                          </p:stCondLst>
                                        </p:cTn>
                                        <p:tgtEl>
                                          <p:spTgt spid="289798"/>
                                        </p:tgtEl>
                                        <p:attrNameLst>
                                          <p:attrName>style.visibility</p:attrName>
                                        </p:attrNameLst>
                                      </p:cBhvr>
                                      <p:to>
                                        <p:strVal val="visible"/>
                                      </p:to>
                                    </p:set>
                                    <p:animEffect transition="in" filter="circle(out)">
                                      <p:cBhvr>
                                        <p:cTn id="17" dur="1000"/>
                                        <p:tgtEl>
                                          <p:spTgt spid="2897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32" fill="hold" nodeType="clickEffect">
                                  <p:stCondLst>
                                    <p:cond delay="0"/>
                                  </p:stCondLst>
                                  <p:childTnLst>
                                    <p:set>
                                      <p:cBhvr>
                                        <p:cTn id="21" dur="1" fill="hold">
                                          <p:stCondLst>
                                            <p:cond delay="0"/>
                                          </p:stCondLst>
                                        </p:cTn>
                                        <p:tgtEl>
                                          <p:spTgt spid="289801"/>
                                        </p:tgtEl>
                                        <p:attrNameLst>
                                          <p:attrName>style.visibility</p:attrName>
                                        </p:attrNameLst>
                                      </p:cBhvr>
                                      <p:to>
                                        <p:strVal val="visible"/>
                                      </p:to>
                                    </p:set>
                                    <p:animEffect transition="in" filter="circle(out)">
                                      <p:cBhvr>
                                        <p:cTn id="22" dur="1000"/>
                                        <p:tgtEl>
                                          <p:spTgt spid="2898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32" fill="hold" grpId="0" nodeType="clickEffect">
                                  <p:stCondLst>
                                    <p:cond delay="0"/>
                                  </p:stCondLst>
                                  <p:childTnLst>
                                    <p:set>
                                      <p:cBhvr>
                                        <p:cTn id="26" dur="1" fill="hold">
                                          <p:stCondLst>
                                            <p:cond delay="0"/>
                                          </p:stCondLst>
                                        </p:cTn>
                                        <p:tgtEl>
                                          <p:spTgt spid="289803"/>
                                        </p:tgtEl>
                                        <p:attrNameLst>
                                          <p:attrName>style.visibility</p:attrName>
                                        </p:attrNameLst>
                                      </p:cBhvr>
                                      <p:to>
                                        <p:strVal val="visible"/>
                                      </p:to>
                                    </p:set>
                                    <p:animEffect transition="in" filter="circle(out)">
                                      <p:cBhvr>
                                        <p:cTn id="27" dur="1000"/>
                                        <p:tgtEl>
                                          <p:spTgt spid="28980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6" presetClass="entr" presetSubtype="32" fill="hold" grpId="0" nodeType="clickEffect">
                                  <p:stCondLst>
                                    <p:cond delay="0"/>
                                  </p:stCondLst>
                                  <p:childTnLst>
                                    <p:set>
                                      <p:cBhvr>
                                        <p:cTn id="31" dur="1" fill="hold">
                                          <p:stCondLst>
                                            <p:cond delay="0"/>
                                          </p:stCondLst>
                                        </p:cTn>
                                        <p:tgtEl>
                                          <p:spTgt spid="289799"/>
                                        </p:tgtEl>
                                        <p:attrNameLst>
                                          <p:attrName>style.visibility</p:attrName>
                                        </p:attrNameLst>
                                      </p:cBhvr>
                                      <p:to>
                                        <p:strVal val="visible"/>
                                      </p:to>
                                    </p:set>
                                    <p:animEffect transition="in" filter="circle(out)">
                                      <p:cBhvr>
                                        <p:cTn id="32" dur="1000"/>
                                        <p:tgtEl>
                                          <p:spTgt spid="28979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6" presetClass="entr" presetSubtype="32" fill="hold" grpId="0" nodeType="clickEffect">
                                  <p:stCondLst>
                                    <p:cond delay="0"/>
                                  </p:stCondLst>
                                  <p:childTnLst>
                                    <p:set>
                                      <p:cBhvr>
                                        <p:cTn id="36" dur="1" fill="hold">
                                          <p:stCondLst>
                                            <p:cond delay="0"/>
                                          </p:stCondLst>
                                        </p:cTn>
                                        <p:tgtEl>
                                          <p:spTgt spid="289800"/>
                                        </p:tgtEl>
                                        <p:attrNameLst>
                                          <p:attrName>style.visibility</p:attrName>
                                        </p:attrNameLst>
                                      </p:cBhvr>
                                      <p:to>
                                        <p:strVal val="visible"/>
                                      </p:to>
                                    </p:set>
                                    <p:animEffect transition="in" filter="circle(out)">
                                      <p:cBhvr>
                                        <p:cTn id="37" dur="1000"/>
                                        <p:tgtEl>
                                          <p:spTgt spid="289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6" grpId="0"/>
      <p:bldP spid="289797" grpId="0"/>
      <p:bldP spid="289798" grpId="0"/>
      <p:bldP spid="289799" grpId="0"/>
      <p:bldP spid="289800" grpId="0"/>
      <p:bldP spid="28980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2459AA9B-A97B-4B2B-88E0-BAA068240368}"/>
              </a:ext>
            </a:extLst>
          </p:cNvPr>
          <p:cNvSpPr>
            <a:spLocks noGrp="1"/>
          </p:cNvSpPr>
          <p:nvPr>
            <p:ph type="sldNum" sz="quarter" idx="12"/>
          </p:nvPr>
        </p:nvSpPr>
        <p:spPr/>
        <p:txBody>
          <a:bodyPr/>
          <a:lstStyle/>
          <a:p>
            <a:fld id="{DEFB12C0-8EDC-4F4A-8DAF-84D1AAF90526}" type="slidenum">
              <a:rPr lang="en-GB" altLang="en-US"/>
              <a:pPr/>
              <a:t>27</a:t>
            </a:fld>
            <a:endParaRPr lang="en-GB" altLang="en-US"/>
          </a:p>
        </p:txBody>
      </p:sp>
      <p:sp>
        <p:nvSpPr>
          <p:cNvPr id="290818" name="Line 2">
            <a:extLst>
              <a:ext uri="{FF2B5EF4-FFF2-40B4-BE49-F238E27FC236}">
                <a16:creationId xmlns:a16="http://schemas.microsoft.com/office/drawing/2014/main" id="{D1B4EB6F-83D4-4AAC-AD91-5C7CD4E27DA8}"/>
              </a:ext>
            </a:extLst>
          </p:cNvPr>
          <p:cNvSpPr>
            <a:spLocks noChangeShapeType="1"/>
          </p:cNvSpPr>
          <p:nvPr/>
        </p:nvSpPr>
        <p:spPr bwMode="auto">
          <a:xfrm>
            <a:off x="304800" y="1149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0819" name="Text Box 3">
            <a:extLst>
              <a:ext uri="{FF2B5EF4-FFF2-40B4-BE49-F238E27FC236}">
                <a16:creationId xmlns:a16="http://schemas.microsoft.com/office/drawing/2014/main" id="{5A256C09-E878-4C41-A0F7-AA318A3954A5}"/>
              </a:ext>
            </a:extLst>
          </p:cNvPr>
          <p:cNvSpPr txBox="1">
            <a:spLocks noChangeArrowheads="1"/>
          </p:cNvSpPr>
          <p:nvPr/>
        </p:nvSpPr>
        <p:spPr bwMode="auto">
          <a:xfrm>
            <a:off x="304800" y="2889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290820" name="Text Box 4">
            <a:extLst>
              <a:ext uri="{FF2B5EF4-FFF2-40B4-BE49-F238E27FC236}">
                <a16:creationId xmlns:a16="http://schemas.microsoft.com/office/drawing/2014/main" id="{8B3709E0-AC13-45BD-8BFE-CCB2A1F11C79}"/>
              </a:ext>
            </a:extLst>
          </p:cNvPr>
          <p:cNvSpPr txBox="1">
            <a:spLocks noChangeArrowheads="1"/>
          </p:cNvSpPr>
          <p:nvPr/>
        </p:nvSpPr>
        <p:spPr bwMode="auto">
          <a:xfrm>
            <a:off x="219075" y="1417638"/>
            <a:ext cx="1685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000" b="1" u="sng">
                <a:solidFill>
                  <a:srgbClr val="0000FF"/>
                </a:solidFill>
              </a:rPr>
              <a:t>Example – 9.2</a:t>
            </a:r>
          </a:p>
        </p:txBody>
      </p:sp>
      <p:sp>
        <p:nvSpPr>
          <p:cNvPr id="290821" name="Text Box 5">
            <a:extLst>
              <a:ext uri="{FF2B5EF4-FFF2-40B4-BE49-F238E27FC236}">
                <a16:creationId xmlns:a16="http://schemas.microsoft.com/office/drawing/2014/main" id="{CBE84C74-A13E-479F-A03C-4BBA74AB8816}"/>
              </a:ext>
            </a:extLst>
          </p:cNvPr>
          <p:cNvSpPr txBox="1">
            <a:spLocks noChangeArrowheads="1"/>
          </p:cNvSpPr>
          <p:nvPr/>
        </p:nvSpPr>
        <p:spPr bwMode="auto">
          <a:xfrm>
            <a:off x="219075" y="2028825"/>
            <a:ext cx="869632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000"/>
              <a:t>Annual Change Traffic (ACT) for a software system is 15% per year. The development effort is 600 PMs. Compute estimate for Annual Maintenance Effort (AME). If life time of the project is 10 years, what is the total effort of the project ?</a:t>
            </a:r>
            <a:endParaRPr lang="en-US" altLang="en-US" sz="2000">
              <a:solidFill>
                <a:srgbClr val="0066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withEffect">
                                  <p:stCondLst>
                                    <p:cond delay="0"/>
                                  </p:stCondLst>
                                  <p:childTnLst>
                                    <p:set>
                                      <p:cBhvr>
                                        <p:cTn id="6" dur="1" fill="hold">
                                          <p:stCondLst>
                                            <p:cond delay="0"/>
                                          </p:stCondLst>
                                        </p:cTn>
                                        <p:tgtEl>
                                          <p:spTgt spid="290820"/>
                                        </p:tgtEl>
                                        <p:attrNameLst>
                                          <p:attrName>style.visibility</p:attrName>
                                        </p:attrNameLst>
                                      </p:cBhvr>
                                      <p:to>
                                        <p:strVal val="visible"/>
                                      </p:to>
                                    </p:set>
                                    <p:animEffect transition="in" filter="diamond(in)">
                                      <p:cBhvr>
                                        <p:cTn id="7" dur="1000"/>
                                        <p:tgtEl>
                                          <p:spTgt spid="2908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90821"/>
                                        </p:tgtEl>
                                        <p:attrNameLst>
                                          <p:attrName>style.visibility</p:attrName>
                                        </p:attrNameLst>
                                      </p:cBhvr>
                                      <p:to>
                                        <p:strVal val="visible"/>
                                      </p:to>
                                    </p:set>
                                    <p:animEffect transition="in" filter="diamond(in)">
                                      <p:cBhvr>
                                        <p:cTn id="12" dur="1000"/>
                                        <p:tgtEl>
                                          <p:spTgt spid="290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20" grpId="0"/>
      <p:bldP spid="2908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3">
            <a:extLst>
              <a:ext uri="{FF2B5EF4-FFF2-40B4-BE49-F238E27FC236}">
                <a16:creationId xmlns:a16="http://schemas.microsoft.com/office/drawing/2014/main" id="{E8B33017-43FA-41F1-868C-1E2264C3D785}"/>
              </a:ext>
            </a:extLst>
          </p:cNvPr>
          <p:cNvSpPr>
            <a:spLocks noGrp="1"/>
          </p:cNvSpPr>
          <p:nvPr>
            <p:ph type="sldNum" sz="quarter" idx="12"/>
          </p:nvPr>
        </p:nvSpPr>
        <p:spPr/>
        <p:txBody>
          <a:bodyPr/>
          <a:lstStyle/>
          <a:p>
            <a:fld id="{C3451127-6A32-4CCB-AE16-05F204659120}" type="slidenum">
              <a:rPr lang="en-GB" altLang="en-US"/>
              <a:pPr/>
              <a:t>28</a:t>
            </a:fld>
            <a:endParaRPr lang="en-GB" altLang="en-US"/>
          </a:p>
        </p:txBody>
      </p:sp>
      <p:sp>
        <p:nvSpPr>
          <p:cNvPr id="291842" name="Line 2">
            <a:extLst>
              <a:ext uri="{FF2B5EF4-FFF2-40B4-BE49-F238E27FC236}">
                <a16:creationId xmlns:a16="http://schemas.microsoft.com/office/drawing/2014/main" id="{96EF3948-E5CB-4FC4-BEE8-15F1B4E1EA9C}"/>
              </a:ext>
            </a:extLst>
          </p:cNvPr>
          <p:cNvSpPr>
            <a:spLocks noChangeShapeType="1"/>
          </p:cNvSpPr>
          <p:nvPr/>
        </p:nvSpPr>
        <p:spPr bwMode="auto">
          <a:xfrm>
            <a:off x="304800" y="1149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1843" name="Text Box 3">
            <a:extLst>
              <a:ext uri="{FF2B5EF4-FFF2-40B4-BE49-F238E27FC236}">
                <a16:creationId xmlns:a16="http://schemas.microsoft.com/office/drawing/2014/main" id="{D1519251-09EC-467C-8C4D-E26308B5AB53}"/>
              </a:ext>
            </a:extLst>
          </p:cNvPr>
          <p:cNvSpPr txBox="1">
            <a:spLocks noChangeArrowheads="1"/>
          </p:cNvSpPr>
          <p:nvPr/>
        </p:nvSpPr>
        <p:spPr bwMode="auto">
          <a:xfrm>
            <a:off x="304800" y="2889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291844" name="Text Box 4">
            <a:extLst>
              <a:ext uri="{FF2B5EF4-FFF2-40B4-BE49-F238E27FC236}">
                <a16:creationId xmlns:a16="http://schemas.microsoft.com/office/drawing/2014/main" id="{4A78754C-C9BA-4F03-8FD7-CB6645263F12}"/>
              </a:ext>
            </a:extLst>
          </p:cNvPr>
          <p:cNvSpPr txBox="1">
            <a:spLocks noChangeArrowheads="1"/>
          </p:cNvSpPr>
          <p:nvPr/>
        </p:nvSpPr>
        <p:spPr bwMode="auto">
          <a:xfrm>
            <a:off x="219075" y="1360488"/>
            <a:ext cx="1685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000" b="1" u="sng">
                <a:solidFill>
                  <a:srgbClr val="0000FF"/>
                </a:solidFill>
              </a:rPr>
              <a:t>Solution</a:t>
            </a:r>
          </a:p>
        </p:txBody>
      </p:sp>
      <p:sp>
        <p:nvSpPr>
          <p:cNvPr id="291845" name="Text Box 5">
            <a:extLst>
              <a:ext uri="{FF2B5EF4-FFF2-40B4-BE49-F238E27FC236}">
                <a16:creationId xmlns:a16="http://schemas.microsoft.com/office/drawing/2014/main" id="{410D6963-BE80-4537-855C-CCE3FB37367F}"/>
              </a:ext>
            </a:extLst>
          </p:cNvPr>
          <p:cNvSpPr txBox="1">
            <a:spLocks noChangeArrowheads="1"/>
          </p:cNvSpPr>
          <p:nvPr/>
        </p:nvSpPr>
        <p:spPr bwMode="auto">
          <a:xfrm>
            <a:off x="219075" y="1905000"/>
            <a:ext cx="8696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000"/>
              <a:t>The development effort = 600 PM</a:t>
            </a:r>
            <a:endParaRPr lang="en-US" altLang="en-US" sz="2000">
              <a:solidFill>
                <a:srgbClr val="006666"/>
              </a:solidFill>
            </a:endParaRPr>
          </a:p>
        </p:txBody>
      </p:sp>
      <p:sp>
        <p:nvSpPr>
          <p:cNvPr id="291848" name="Text Box 8">
            <a:extLst>
              <a:ext uri="{FF2B5EF4-FFF2-40B4-BE49-F238E27FC236}">
                <a16:creationId xmlns:a16="http://schemas.microsoft.com/office/drawing/2014/main" id="{629C0570-2F9E-48FA-87CB-EBA9A91ED697}"/>
              </a:ext>
            </a:extLst>
          </p:cNvPr>
          <p:cNvSpPr txBox="1">
            <a:spLocks noChangeArrowheads="1"/>
          </p:cNvSpPr>
          <p:nvPr/>
        </p:nvSpPr>
        <p:spPr bwMode="auto">
          <a:xfrm>
            <a:off x="219075" y="2362200"/>
            <a:ext cx="8696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000">
                <a:solidFill>
                  <a:srgbClr val="0000FF"/>
                </a:solidFill>
              </a:rPr>
              <a:t>Annual Change Traffic (ACT) = 15%</a:t>
            </a:r>
          </a:p>
        </p:txBody>
      </p:sp>
      <p:sp>
        <p:nvSpPr>
          <p:cNvPr id="291849" name="Text Box 9">
            <a:extLst>
              <a:ext uri="{FF2B5EF4-FFF2-40B4-BE49-F238E27FC236}">
                <a16:creationId xmlns:a16="http://schemas.microsoft.com/office/drawing/2014/main" id="{80649716-E801-48F9-B3AE-B92D293C55A1}"/>
              </a:ext>
            </a:extLst>
          </p:cNvPr>
          <p:cNvSpPr txBox="1">
            <a:spLocks noChangeArrowheads="1"/>
          </p:cNvSpPr>
          <p:nvPr/>
        </p:nvSpPr>
        <p:spPr bwMode="auto">
          <a:xfrm>
            <a:off x="219075" y="2819400"/>
            <a:ext cx="8696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000"/>
              <a:t>Total duration for which effort is to be calculated = 10 years</a:t>
            </a:r>
            <a:endParaRPr lang="en-US" altLang="en-US" sz="2000">
              <a:solidFill>
                <a:srgbClr val="006666"/>
              </a:solidFill>
            </a:endParaRPr>
          </a:p>
        </p:txBody>
      </p:sp>
      <p:sp>
        <p:nvSpPr>
          <p:cNvPr id="291850" name="Text Box 10">
            <a:extLst>
              <a:ext uri="{FF2B5EF4-FFF2-40B4-BE49-F238E27FC236}">
                <a16:creationId xmlns:a16="http://schemas.microsoft.com/office/drawing/2014/main" id="{04DEB933-FFBA-452B-8711-19F1B020D141}"/>
              </a:ext>
            </a:extLst>
          </p:cNvPr>
          <p:cNvSpPr txBox="1">
            <a:spLocks noChangeArrowheads="1"/>
          </p:cNvSpPr>
          <p:nvPr/>
        </p:nvSpPr>
        <p:spPr bwMode="auto">
          <a:xfrm>
            <a:off x="228600" y="3276600"/>
            <a:ext cx="86963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000">
                <a:solidFill>
                  <a:srgbClr val="965126"/>
                </a:solidFill>
              </a:rPr>
              <a:t>The maintenance effort is a fraction of development effort and is assumed to be constant.</a:t>
            </a:r>
          </a:p>
        </p:txBody>
      </p:sp>
      <p:sp>
        <p:nvSpPr>
          <p:cNvPr id="291851" name="Text Box 11">
            <a:extLst>
              <a:ext uri="{FF2B5EF4-FFF2-40B4-BE49-F238E27FC236}">
                <a16:creationId xmlns:a16="http://schemas.microsoft.com/office/drawing/2014/main" id="{3386FDC9-10AC-4695-AE25-840E9C5066A9}"/>
              </a:ext>
            </a:extLst>
          </p:cNvPr>
          <p:cNvSpPr txBox="1">
            <a:spLocks noChangeArrowheads="1"/>
          </p:cNvSpPr>
          <p:nvPr/>
        </p:nvSpPr>
        <p:spPr bwMode="auto">
          <a:xfrm>
            <a:off x="2057400" y="3962400"/>
            <a:ext cx="3048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000"/>
              <a:t>AME = ACT x SDE</a:t>
            </a:r>
            <a:endParaRPr lang="en-US" altLang="en-US" sz="2000">
              <a:solidFill>
                <a:srgbClr val="006666"/>
              </a:solidFill>
            </a:endParaRPr>
          </a:p>
        </p:txBody>
      </p:sp>
      <p:sp>
        <p:nvSpPr>
          <p:cNvPr id="291852" name="Text Box 12">
            <a:extLst>
              <a:ext uri="{FF2B5EF4-FFF2-40B4-BE49-F238E27FC236}">
                <a16:creationId xmlns:a16="http://schemas.microsoft.com/office/drawing/2014/main" id="{B83B2D85-DD11-4DDC-9A5D-7F267B31D470}"/>
              </a:ext>
            </a:extLst>
          </p:cNvPr>
          <p:cNvSpPr txBox="1">
            <a:spLocks noChangeArrowheads="1"/>
          </p:cNvSpPr>
          <p:nvPr/>
        </p:nvSpPr>
        <p:spPr bwMode="auto">
          <a:xfrm>
            <a:off x="2667000" y="4419600"/>
            <a:ext cx="3048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000"/>
              <a:t>= 0.15 x 600 = 90 PM</a:t>
            </a:r>
            <a:endParaRPr lang="en-US" altLang="en-US" sz="2000">
              <a:solidFill>
                <a:srgbClr val="006666"/>
              </a:solidFill>
            </a:endParaRPr>
          </a:p>
        </p:txBody>
      </p:sp>
      <p:sp>
        <p:nvSpPr>
          <p:cNvPr id="291853" name="Text Box 13">
            <a:extLst>
              <a:ext uri="{FF2B5EF4-FFF2-40B4-BE49-F238E27FC236}">
                <a16:creationId xmlns:a16="http://schemas.microsoft.com/office/drawing/2014/main" id="{C2E18209-289D-4A00-BD41-1F77B1B6002A}"/>
              </a:ext>
            </a:extLst>
          </p:cNvPr>
          <p:cNvSpPr txBox="1">
            <a:spLocks noChangeArrowheads="1"/>
          </p:cNvSpPr>
          <p:nvPr/>
        </p:nvSpPr>
        <p:spPr bwMode="auto">
          <a:xfrm>
            <a:off x="457200" y="4953000"/>
            <a:ext cx="4038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000"/>
              <a:t>Maintenance effort for 10 years</a:t>
            </a:r>
            <a:endParaRPr lang="en-US" altLang="en-US" sz="2000">
              <a:solidFill>
                <a:srgbClr val="006666"/>
              </a:solidFill>
            </a:endParaRPr>
          </a:p>
        </p:txBody>
      </p:sp>
      <p:sp>
        <p:nvSpPr>
          <p:cNvPr id="291854" name="Text Box 14">
            <a:extLst>
              <a:ext uri="{FF2B5EF4-FFF2-40B4-BE49-F238E27FC236}">
                <a16:creationId xmlns:a16="http://schemas.microsoft.com/office/drawing/2014/main" id="{55BB814D-18DF-4530-AE70-006661EE6B9B}"/>
              </a:ext>
            </a:extLst>
          </p:cNvPr>
          <p:cNvSpPr txBox="1">
            <a:spLocks noChangeArrowheads="1"/>
          </p:cNvSpPr>
          <p:nvPr/>
        </p:nvSpPr>
        <p:spPr bwMode="auto">
          <a:xfrm>
            <a:off x="5105400" y="4953000"/>
            <a:ext cx="3048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000"/>
              <a:t>= 10 x 90 = 90 PM</a:t>
            </a:r>
            <a:endParaRPr lang="en-US" altLang="en-US" sz="2000">
              <a:solidFill>
                <a:srgbClr val="006666"/>
              </a:solidFill>
            </a:endParaRPr>
          </a:p>
        </p:txBody>
      </p:sp>
      <p:sp>
        <p:nvSpPr>
          <p:cNvPr id="291855" name="Text Box 15">
            <a:extLst>
              <a:ext uri="{FF2B5EF4-FFF2-40B4-BE49-F238E27FC236}">
                <a16:creationId xmlns:a16="http://schemas.microsoft.com/office/drawing/2014/main" id="{830CDBF0-B0F8-44A3-846E-1B336B27D597}"/>
              </a:ext>
            </a:extLst>
          </p:cNvPr>
          <p:cNvSpPr txBox="1">
            <a:spLocks noChangeArrowheads="1"/>
          </p:cNvSpPr>
          <p:nvPr/>
        </p:nvSpPr>
        <p:spPr bwMode="auto">
          <a:xfrm>
            <a:off x="457200" y="5486400"/>
            <a:ext cx="3048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000"/>
              <a:t>Total effort</a:t>
            </a:r>
            <a:endParaRPr lang="en-US" altLang="en-US" sz="2000">
              <a:solidFill>
                <a:srgbClr val="006666"/>
              </a:solidFill>
            </a:endParaRPr>
          </a:p>
        </p:txBody>
      </p:sp>
      <p:sp>
        <p:nvSpPr>
          <p:cNvPr id="291856" name="Text Box 16">
            <a:extLst>
              <a:ext uri="{FF2B5EF4-FFF2-40B4-BE49-F238E27FC236}">
                <a16:creationId xmlns:a16="http://schemas.microsoft.com/office/drawing/2014/main" id="{7CAEFDF0-6975-4B40-8017-EA643ECF9233}"/>
              </a:ext>
            </a:extLst>
          </p:cNvPr>
          <p:cNvSpPr txBox="1">
            <a:spLocks noChangeArrowheads="1"/>
          </p:cNvSpPr>
          <p:nvPr/>
        </p:nvSpPr>
        <p:spPr bwMode="auto">
          <a:xfrm>
            <a:off x="5105400" y="5486400"/>
            <a:ext cx="3048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000"/>
              <a:t>= 600 + 900 = 1500 PM</a:t>
            </a:r>
            <a:endParaRPr lang="en-US" altLang="en-US" sz="2000">
              <a:solidFill>
                <a:srgbClr val="0066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32" fill="hold" grpId="0" nodeType="withEffect">
                                  <p:stCondLst>
                                    <p:cond delay="0"/>
                                  </p:stCondLst>
                                  <p:childTnLst>
                                    <p:set>
                                      <p:cBhvr>
                                        <p:cTn id="6" dur="1" fill="hold">
                                          <p:stCondLst>
                                            <p:cond delay="0"/>
                                          </p:stCondLst>
                                        </p:cTn>
                                        <p:tgtEl>
                                          <p:spTgt spid="291844"/>
                                        </p:tgtEl>
                                        <p:attrNameLst>
                                          <p:attrName>style.visibility</p:attrName>
                                        </p:attrNameLst>
                                      </p:cBhvr>
                                      <p:to>
                                        <p:strVal val="visible"/>
                                      </p:to>
                                    </p:set>
                                    <p:animEffect transition="in" filter="diamond(out)">
                                      <p:cBhvr>
                                        <p:cTn id="7" dur="1000"/>
                                        <p:tgtEl>
                                          <p:spTgt spid="2918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32" fill="hold" grpId="0" nodeType="clickEffect">
                                  <p:stCondLst>
                                    <p:cond delay="0"/>
                                  </p:stCondLst>
                                  <p:childTnLst>
                                    <p:set>
                                      <p:cBhvr>
                                        <p:cTn id="11" dur="1" fill="hold">
                                          <p:stCondLst>
                                            <p:cond delay="0"/>
                                          </p:stCondLst>
                                        </p:cTn>
                                        <p:tgtEl>
                                          <p:spTgt spid="291845"/>
                                        </p:tgtEl>
                                        <p:attrNameLst>
                                          <p:attrName>style.visibility</p:attrName>
                                        </p:attrNameLst>
                                      </p:cBhvr>
                                      <p:to>
                                        <p:strVal val="visible"/>
                                      </p:to>
                                    </p:set>
                                    <p:animEffect transition="in" filter="diamond(out)">
                                      <p:cBhvr>
                                        <p:cTn id="12" dur="1000"/>
                                        <p:tgtEl>
                                          <p:spTgt spid="2918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32" fill="hold" grpId="0" nodeType="clickEffect">
                                  <p:stCondLst>
                                    <p:cond delay="0"/>
                                  </p:stCondLst>
                                  <p:childTnLst>
                                    <p:set>
                                      <p:cBhvr>
                                        <p:cTn id="16" dur="1" fill="hold">
                                          <p:stCondLst>
                                            <p:cond delay="0"/>
                                          </p:stCondLst>
                                        </p:cTn>
                                        <p:tgtEl>
                                          <p:spTgt spid="291848"/>
                                        </p:tgtEl>
                                        <p:attrNameLst>
                                          <p:attrName>style.visibility</p:attrName>
                                        </p:attrNameLst>
                                      </p:cBhvr>
                                      <p:to>
                                        <p:strVal val="visible"/>
                                      </p:to>
                                    </p:set>
                                    <p:animEffect transition="in" filter="diamond(out)">
                                      <p:cBhvr>
                                        <p:cTn id="17" dur="1000"/>
                                        <p:tgtEl>
                                          <p:spTgt spid="2918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32" fill="hold" grpId="0" nodeType="clickEffect">
                                  <p:stCondLst>
                                    <p:cond delay="0"/>
                                  </p:stCondLst>
                                  <p:childTnLst>
                                    <p:set>
                                      <p:cBhvr>
                                        <p:cTn id="21" dur="1" fill="hold">
                                          <p:stCondLst>
                                            <p:cond delay="0"/>
                                          </p:stCondLst>
                                        </p:cTn>
                                        <p:tgtEl>
                                          <p:spTgt spid="291849"/>
                                        </p:tgtEl>
                                        <p:attrNameLst>
                                          <p:attrName>style.visibility</p:attrName>
                                        </p:attrNameLst>
                                      </p:cBhvr>
                                      <p:to>
                                        <p:strVal val="visible"/>
                                      </p:to>
                                    </p:set>
                                    <p:animEffect transition="in" filter="diamond(out)">
                                      <p:cBhvr>
                                        <p:cTn id="22" dur="1000"/>
                                        <p:tgtEl>
                                          <p:spTgt spid="2918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32" fill="hold" grpId="0" nodeType="clickEffect">
                                  <p:stCondLst>
                                    <p:cond delay="0"/>
                                  </p:stCondLst>
                                  <p:childTnLst>
                                    <p:set>
                                      <p:cBhvr>
                                        <p:cTn id="26" dur="1" fill="hold">
                                          <p:stCondLst>
                                            <p:cond delay="0"/>
                                          </p:stCondLst>
                                        </p:cTn>
                                        <p:tgtEl>
                                          <p:spTgt spid="291850"/>
                                        </p:tgtEl>
                                        <p:attrNameLst>
                                          <p:attrName>style.visibility</p:attrName>
                                        </p:attrNameLst>
                                      </p:cBhvr>
                                      <p:to>
                                        <p:strVal val="visible"/>
                                      </p:to>
                                    </p:set>
                                    <p:animEffect transition="in" filter="diamond(out)">
                                      <p:cBhvr>
                                        <p:cTn id="27" dur="1000"/>
                                        <p:tgtEl>
                                          <p:spTgt spid="2918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32" fill="hold" grpId="0" nodeType="clickEffect">
                                  <p:stCondLst>
                                    <p:cond delay="0"/>
                                  </p:stCondLst>
                                  <p:childTnLst>
                                    <p:set>
                                      <p:cBhvr>
                                        <p:cTn id="31" dur="1" fill="hold">
                                          <p:stCondLst>
                                            <p:cond delay="0"/>
                                          </p:stCondLst>
                                        </p:cTn>
                                        <p:tgtEl>
                                          <p:spTgt spid="291851"/>
                                        </p:tgtEl>
                                        <p:attrNameLst>
                                          <p:attrName>style.visibility</p:attrName>
                                        </p:attrNameLst>
                                      </p:cBhvr>
                                      <p:to>
                                        <p:strVal val="visible"/>
                                      </p:to>
                                    </p:set>
                                    <p:animEffect transition="in" filter="diamond(out)">
                                      <p:cBhvr>
                                        <p:cTn id="32" dur="1000"/>
                                        <p:tgtEl>
                                          <p:spTgt spid="29185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8" presetClass="entr" presetSubtype="32" fill="hold" grpId="0" nodeType="clickEffect">
                                  <p:stCondLst>
                                    <p:cond delay="0"/>
                                  </p:stCondLst>
                                  <p:childTnLst>
                                    <p:set>
                                      <p:cBhvr>
                                        <p:cTn id="36" dur="1" fill="hold">
                                          <p:stCondLst>
                                            <p:cond delay="0"/>
                                          </p:stCondLst>
                                        </p:cTn>
                                        <p:tgtEl>
                                          <p:spTgt spid="291852"/>
                                        </p:tgtEl>
                                        <p:attrNameLst>
                                          <p:attrName>style.visibility</p:attrName>
                                        </p:attrNameLst>
                                      </p:cBhvr>
                                      <p:to>
                                        <p:strVal val="visible"/>
                                      </p:to>
                                    </p:set>
                                    <p:animEffect transition="in" filter="diamond(out)">
                                      <p:cBhvr>
                                        <p:cTn id="37" dur="1000"/>
                                        <p:tgtEl>
                                          <p:spTgt spid="29185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8" presetClass="entr" presetSubtype="32" fill="hold" grpId="0" nodeType="clickEffect">
                                  <p:stCondLst>
                                    <p:cond delay="0"/>
                                  </p:stCondLst>
                                  <p:childTnLst>
                                    <p:set>
                                      <p:cBhvr>
                                        <p:cTn id="41" dur="1" fill="hold">
                                          <p:stCondLst>
                                            <p:cond delay="0"/>
                                          </p:stCondLst>
                                        </p:cTn>
                                        <p:tgtEl>
                                          <p:spTgt spid="291853"/>
                                        </p:tgtEl>
                                        <p:attrNameLst>
                                          <p:attrName>style.visibility</p:attrName>
                                        </p:attrNameLst>
                                      </p:cBhvr>
                                      <p:to>
                                        <p:strVal val="visible"/>
                                      </p:to>
                                    </p:set>
                                    <p:animEffect transition="in" filter="diamond(out)">
                                      <p:cBhvr>
                                        <p:cTn id="42" dur="1000"/>
                                        <p:tgtEl>
                                          <p:spTgt spid="29185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8" presetClass="entr" presetSubtype="32" fill="hold" grpId="0" nodeType="clickEffect">
                                  <p:stCondLst>
                                    <p:cond delay="0"/>
                                  </p:stCondLst>
                                  <p:childTnLst>
                                    <p:set>
                                      <p:cBhvr>
                                        <p:cTn id="46" dur="1" fill="hold">
                                          <p:stCondLst>
                                            <p:cond delay="0"/>
                                          </p:stCondLst>
                                        </p:cTn>
                                        <p:tgtEl>
                                          <p:spTgt spid="291854"/>
                                        </p:tgtEl>
                                        <p:attrNameLst>
                                          <p:attrName>style.visibility</p:attrName>
                                        </p:attrNameLst>
                                      </p:cBhvr>
                                      <p:to>
                                        <p:strVal val="visible"/>
                                      </p:to>
                                    </p:set>
                                    <p:animEffect transition="in" filter="diamond(out)">
                                      <p:cBhvr>
                                        <p:cTn id="47" dur="1000"/>
                                        <p:tgtEl>
                                          <p:spTgt spid="29185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8" presetClass="entr" presetSubtype="32" fill="hold" grpId="0" nodeType="clickEffect">
                                  <p:stCondLst>
                                    <p:cond delay="0"/>
                                  </p:stCondLst>
                                  <p:childTnLst>
                                    <p:set>
                                      <p:cBhvr>
                                        <p:cTn id="51" dur="1" fill="hold">
                                          <p:stCondLst>
                                            <p:cond delay="0"/>
                                          </p:stCondLst>
                                        </p:cTn>
                                        <p:tgtEl>
                                          <p:spTgt spid="291855"/>
                                        </p:tgtEl>
                                        <p:attrNameLst>
                                          <p:attrName>style.visibility</p:attrName>
                                        </p:attrNameLst>
                                      </p:cBhvr>
                                      <p:to>
                                        <p:strVal val="visible"/>
                                      </p:to>
                                    </p:set>
                                    <p:animEffect transition="in" filter="diamond(out)">
                                      <p:cBhvr>
                                        <p:cTn id="52" dur="1000"/>
                                        <p:tgtEl>
                                          <p:spTgt spid="29185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8" presetClass="entr" presetSubtype="32" fill="hold" grpId="0" nodeType="clickEffect">
                                  <p:stCondLst>
                                    <p:cond delay="0"/>
                                  </p:stCondLst>
                                  <p:childTnLst>
                                    <p:set>
                                      <p:cBhvr>
                                        <p:cTn id="56" dur="1" fill="hold">
                                          <p:stCondLst>
                                            <p:cond delay="0"/>
                                          </p:stCondLst>
                                        </p:cTn>
                                        <p:tgtEl>
                                          <p:spTgt spid="291856"/>
                                        </p:tgtEl>
                                        <p:attrNameLst>
                                          <p:attrName>style.visibility</p:attrName>
                                        </p:attrNameLst>
                                      </p:cBhvr>
                                      <p:to>
                                        <p:strVal val="visible"/>
                                      </p:to>
                                    </p:set>
                                    <p:animEffect transition="in" filter="diamond(out)">
                                      <p:cBhvr>
                                        <p:cTn id="57" dur="1000"/>
                                        <p:tgtEl>
                                          <p:spTgt spid="291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4" grpId="0"/>
      <p:bldP spid="291845" grpId="0"/>
      <p:bldP spid="291848" grpId="0"/>
      <p:bldP spid="291849" grpId="0"/>
      <p:bldP spid="291850" grpId="0"/>
      <p:bldP spid="291851" grpId="0"/>
      <p:bldP spid="291852" grpId="0"/>
      <p:bldP spid="291853" grpId="0"/>
      <p:bldP spid="291854" grpId="0"/>
      <p:bldP spid="291855" grpId="0"/>
      <p:bldP spid="29185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a:extLst>
              <a:ext uri="{FF2B5EF4-FFF2-40B4-BE49-F238E27FC236}">
                <a16:creationId xmlns:a16="http://schemas.microsoft.com/office/drawing/2014/main" id="{6146DF17-56DE-48D4-BAAA-6640419F2729}"/>
              </a:ext>
            </a:extLst>
          </p:cNvPr>
          <p:cNvSpPr>
            <a:spLocks noGrp="1"/>
          </p:cNvSpPr>
          <p:nvPr>
            <p:ph type="sldNum" sz="quarter" idx="12"/>
          </p:nvPr>
        </p:nvSpPr>
        <p:spPr/>
        <p:txBody>
          <a:bodyPr/>
          <a:lstStyle/>
          <a:p>
            <a:fld id="{765373B5-6536-4E62-8E2E-29884E480446}" type="slidenum">
              <a:rPr lang="en-GB" altLang="en-US"/>
              <a:pPr/>
              <a:t>29</a:t>
            </a:fld>
            <a:endParaRPr lang="en-GB" altLang="en-US"/>
          </a:p>
        </p:txBody>
      </p:sp>
      <p:sp>
        <p:nvSpPr>
          <p:cNvPr id="292866" name="Line 2">
            <a:extLst>
              <a:ext uri="{FF2B5EF4-FFF2-40B4-BE49-F238E27FC236}">
                <a16:creationId xmlns:a16="http://schemas.microsoft.com/office/drawing/2014/main" id="{44105381-877A-4AEA-8965-BF755B6FB828}"/>
              </a:ext>
            </a:extLst>
          </p:cNvPr>
          <p:cNvSpPr>
            <a:spLocks noChangeShapeType="1"/>
          </p:cNvSpPr>
          <p:nvPr/>
        </p:nvSpPr>
        <p:spPr bwMode="auto">
          <a:xfrm>
            <a:off x="304800" y="1149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2867" name="Text Box 3">
            <a:extLst>
              <a:ext uri="{FF2B5EF4-FFF2-40B4-BE49-F238E27FC236}">
                <a16:creationId xmlns:a16="http://schemas.microsoft.com/office/drawing/2014/main" id="{9497E790-5A2F-4D19-8A60-51E2B5ED56E6}"/>
              </a:ext>
            </a:extLst>
          </p:cNvPr>
          <p:cNvSpPr txBox="1">
            <a:spLocks noChangeArrowheads="1"/>
          </p:cNvSpPr>
          <p:nvPr/>
        </p:nvSpPr>
        <p:spPr bwMode="auto">
          <a:xfrm>
            <a:off x="304800" y="2889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292868" name="Text Box 4">
            <a:extLst>
              <a:ext uri="{FF2B5EF4-FFF2-40B4-BE49-F238E27FC236}">
                <a16:creationId xmlns:a16="http://schemas.microsoft.com/office/drawing/2014/main" id="{BFB6D869-F8BD-44F3-88E0-AD98049CD814}"/>
              </a:ext>
            </a:extLst>
          </p:cNvPr>
          <p:cNvSpPr txBox="1">
            <a:spLocks noChangeArrowheads="1"/>
          </p:cNvSpPr>
          <p:nvPr/>
        </p:nvSpPr>
        <p:spPr bwMode="auto">
          <a:xfrm>
            <a:off x="219075" y="1417638"/>
            <a:ext cx="1685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000" b="1" u="sng">
                <a:solidFill>
                  <a:srgbClr val="0000FF"/>
                </a:solidFill>
              </a:rPr>
              <a:t>Example – 9.3</a:t>
            </a:r>
          </a:p>
        </p:txBody>
      </p:sp>
      <p:sp>
        <p:nvSpPr>
          <p:cNvPr id="292869" name="Text Box 5">
            <a:extLst>
              <a:ext uri="{FF2B5EF4-FFF2-40B4-BE49-F238E27FC236}">
                <a16:creationId xmlns:a16="http://schemas.microsoft.com/office/drawing/2014/main" id="{3F56FD1B-F7D7-4279-BA6D-2191DE9DAF12}"/>
              </a:ext>
            </a:extLst>
          </p:cNvPr>
          <p:cNvSpPr txBox="1">
            <a:spLocks noChangeArrowheads="1"/>
          </p:cNvSpPr>
          <p:nvPr/>
        </p:nvSpPr>
        <p:spPr bwMode="auto">
          <a:xfrm>
            <a:off x="219075" y="2028825"/>
            <a:ext cx="86963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000"/>
              <a:t>A software project has development effort of 500 PM. It is assumed that 10% code will be modified per year. Some of the cost multipliers are given as:</a:t>
            </a:r>
            <a:endParaRPr lang="en-US" altLang="en-US" sz="2000">
              <a:solidFill>
                <a:srgbClr val="006666"/>
              </a:solidFill>
            </a:endParaRPr>
          </a:p>
        </p:txBody>
      </p:sp>
      <p:sp>
        <p:nvSpPr>
          <p:cNvPr id="292870" name="Text Box 6">
            <a:extLst>
              <a:ext uri="{FF2B5EF4-FFF2-40B4-BE49-F238E27FC236}">
                <a16:creationId xmlns:a16="http://schemas.microsoft.com/office/drawing/2014/main" id="{ECD1C32A-8AF5-4450-A85A-98CEDEBFDD92}"/>
              </a:ext>
            </a:extLst>
          </p:cNvPr>
          <p:cNvSpPr txBox="1">
            <a:spLocks noChangeArrowheads="1"/>
          </p:cNvSpPr>
          <p:nvPr/>
        </p:nvSpPr>
        <p:spPr bwMode="auto">
          <a:xfrm>
            <a:off x="381000" y="2819400"/>
            <a:ext cx="800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AutoNum type="arabicPeriod"/>
            </a:pPr>
            <a:r>
              <a:rPr lang="en-US" altLang="en-US" sz="2000">
                <a:solidFill>
                  <a:srgbClr val="003366"/>
                </a:solidFill>
              </a:rPr>
              <a:t>Required software Reliability (RELY) :  high</a:t>
            </a:r>
          </a:p>
        </p:txBody>
      </p:sp>
      <p:sp>
        <p:nvSpPr>
          <p:cNvPr id="292871" name="Text Box 7">
            <a:extLst>
              <a:ext uri="{FF2B5EF4-FFF2-40B4-BE49-F238E27FC236}">
                <a16:creationId xmlns:a16="http://schemas.microsoft.com/office/drawing/2014/main" id="{AFB97CC2-A1A3-49B9-8602-882CDF6AA1E0}"/>
              </a:ext>
            </a:extLst>
          </p:cNvPr>
          <p:cNvSpPr txBox="1">
            <a:spLocks noChangeArrowheads="1"/>
          </p:cNvSpPr>
          <p:nvPr/>
        </p:nvSpPr>
        <p:spPr bwMode="auto">
          <a:xfrm>
            <a:off x="381000" y="3244850"/>
            <a:ext cx="6781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779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AutoNum type="arabicPeriod" startAt="2"/>
            </a:pPr>
            <a:r>
              <a:rPr lang="en-US" altLang="en-US" sz="2000">
                <a:solidFill>
                  <a:srgbClr val="0033CC"/>
                </a:solidFill>
              </a:rPr>
              <a:t>Date base size (DATA) : high</a:t>
            </a:r>
          </a:p>
        </p:txBody>
      </p:sp>
      <p:sp>
        <p:nvSpPr>
          <p:cNvPr id="292872" name="Text Box 8">
            <a:extLst>
              <a:ext uri="{FF2B5EF4-FFF2-40B4-BE49-F238E27FC236}">
                <a16:creationId xmlns:a16="http://schemas.microsoft.com/office/drawing/2014/main" id="{07155BE0-91CC-4AC1-8FB2-7C69641A7CBC}"/>
              </a:ext>
            </a:extLst>
          </p:cNvPr>
          <p:cNvSpPr txBox="1">
            <a:spLocks noChangeArrowheads="1"/>
          </p:cNvSpPr>
          <p:nvPr/>
        </p:nvSpPr>
        <p:spPr bwMode="auto">
          <a:xfrm>
            <a:off x="381000" y="3702050"/>
            <a:ext cx="807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779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AutoNum type="arabicPeriod" startAt="3"/>
            </a:pPr>
            <a:r>
              <a:rPr lang="en-US" altLang="en-US" sz="2000">
                <a:solidFill>
                  <a:srgbClr val="003366"/>
                </a:solidFill>
              </a:rPr>
              <a:t>Analyst capability (ACAP) : high</a:t>
            </a:r>
          </a:p>
        </p:txBody>
      </p:sp>
      <p:sp>
        <p:nvSpPr>
          <p:cNvPr id="292873" name="Text Box 9">
            <a:extLst>
              <a:ext uri="{FF2B5EF4-FFF2-40B4-BE49-F238E27FC236}">
                <a16:creationId xmlns:a16="http://schemas.microsoft.com/office/drawing/2014/main" id="{4EBA113D-FD89-43FE-A460-81524BC03444}"/>
              </a:ext>
            </a:extLst>
          </p:cNvPr>
          <p:cNvSpPr txBox="1">
            <a:spLocks noChangeArrowheads="1"/>
          </p:cNvSpPr>
          <p:nvPr/>
        </p:nvSpPr>
        <p:spPr bwMode="auto">
          <a:xfrm>
            <a:off x="381000" y="4127500"/>
            <a:ext cx="861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779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AutoNum type="arabicPeriod" startAt="4"/>
            </a:pPr>
            <a:r>
              <a:rPr lang="en-US" altLang="en-US" sz="2000">
                <a:solidFill>
                  <a:srgbClr val="663300"/>
                </a:solidFill>
              </a:rPr>
              <a:t>Application experience (AEXP) : Very high</a:t>
            </a:r>
          </a:p>
        </p:txBody>
      </p:sp>
      <p:sp>
        <p:nvSpPr>
          <p:cNvPr id="292874" name="Text Box 10">
            <a:extLst>
              <a:ext uri="{FF2B5EF4-FFF2-40B4-BE49-F238E27FC236}">
                <a16:creationId xmlns:a16="http://schemas.microsoft.com/office/drawing/2014/main" id="{D13A541F-3695-4745-84B8-D4689A90D0CD}"/>
              </a:ext>
            </a:extLst>
          </p:cNvPr>
          <p:cNvSpPr txBox="1">
            <a:spLocks noChangeArrowheads="1"/>
          </p:cNvSpPr>
          <p:nvPr/>
        </p:nvSpPr>
        <p:spPr bwMode="auto">
          <a:xfrm>
            <a:off x="365125" y="4572000"/>
            <a:ext cx="861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779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AutoNum type="arabicPeriod" startAt="5"/>
            </a:pPr>
            <a:r>
              <a:rPr lang="en-US" altLang="en-US" sz="2000">
                <a:solidFill>
                  <a:srgbClr val="003366"/>
                </a:solidFill>
              </a:rPr>
              <a:t>Programming language experience (LEXP) : high</a:t>
            </a:r>
          </a:p>
        </p:txBody>
      </p:sp>
      <p:sp>
        <p:nvSpPr>
          <p:cNvPr id="292875" name="Text Box 11">
            <a:extLst>
              <a:ext uri="{FF2B5EF4-FFF2-40B4-BE49-F238E27FC236}">
                <a16:creationId xmlns:a16="http://schemas.microsoft.com/office/drawing/2014/main" id="{57844512-0159-4D4F-B1C8-8A5D6069BAE5}"/>
              </a:ext>
            </a:extLst>
          </p:cNvPr>
          <p:cNvSpPr txBox="1">
            <a:spLocks noChangeArrowheads="1"/>
          </p:cNvSpPr>
          <p:nvPr/>
        </p:nvSpPr>
        <p:spPr bwMode="auto">
          <a:xfrm>
            <a:off x="228600" y="5105400"/>
            <a:ext cx="8610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977900" indent="-342900">
              <a:defRPr>
                <a:solidFill>
                  <a:schemeClr val="tx1"/>
                </a:solidFill>
                <a:latin typeface="Arial" panose="020B0604020202020204" pitchFamily="34" charset="0"/>
                <a:cs typeface="Arial" panose="020B0604020202020204" pitchFamily="34" charset="0"/>
              </a:defRPr>
            </a:lvl2pPr>
            <a:lvl3pPr marL="1308100" indent="-342900">
              <a:defRPr>
                <a:solidFill>
                  <a:schemeClr val="tx1"/>
                </a:solidFill>
                <a:latin typeface="Arial" panose="020B0604020202020204" pitchFamily="34" charset="0"/>
                <a:cs typeface="Arial" panose="020B0604020202020204" pitchFamily="34" charset="0"/>
              </a:defRPr>
            </a:lvl3pPr>
            <a:lvl4pPr marL="1765300" indent="-342900">
              <a:defRPr>
                <a:solidFill>
                  <a:schemeClr val="tx1"/>
                </a:solidFill>
                <a:latin typeface="Arial" panose="020B0604020202020204" pitchFamily="34" charset="0"/>
                <a:cs typeface="Arial" panose="020B0604020202020204" pitchFamily="34" charset="0"/>
              </a:defRPr>
            </a:lvl4pPr>
            <a:lvl5pPr marL="2222500" indent="-342900">
              <a:defRPr>
                <a:solidFill>
                  <a:schemeClr val="tx1"/>
                </a:solidFill>
                <a:latin typeface="Arial" panose="020B0604020202020204" pitchFamily="34" charset="0"/>
                <a:cs typeface="Arial" panose="020B0604020202020204" pitchFamily="34" charset="0"/>
              </a:defRPr>
            </a:lvl5pPr>
            <a:lvl6pPr marL="26797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136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94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51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None/>
            </a:pPr>
            <a:r>
              <a:rPr lang="en-US" altLang="en-US" sz="2000">
                <a:solidFill>
                  <a:srgbClr val="339933"/>
                </a:solidFill>
              </a:rPr>
              <a:t>Other multipliers are nominal. Calculate the Annual Maintenance Effort (AME).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withEffect">
                                  <p:stCondLst>
                                    <p:cond delay="0"/>
                                  </p:stCondLst>
                                  <p:childTnLst>
                                    <p:set>
                                      <p:cBhvr>
                                        <p:cTn id="6" dur="1" fill="hold">
                                          <p:stCondLst>
                                            <p:cond delay="0"/>
                                          </p:stCondLst>
                                        </p:cTn>
                                        <p:tgtEl>
                                          <p:spTgt spid="292868"/>
                                        </p:tgtEl>
                                        <p:attrNameLst>
                                          <p:attrName>style.visibility</p:attrName>
                                        </p:attrNameLst>
                                      </p:cBhvr>
                                      <p:to>
                                        <p:strVal val="visible"/>
                                      </p:to>
                                    </p:set>
                                    <p:anim calcmode="lin" valueType="num">
                                      <p:cBhvr additive="base">
                                        <p:cTn id="7" dur="1000" fill="hold"/>
                                        <p:tgtEl>
                                          <p:spTgt spid="292868"/>
                                        </p:tgtEl>
                                        <p:attrNameLst>
                                          <p:attrName>ppt_x</p:attrName>
                                        </p:attrNameLst>
                                      </p:cBhvr>
                                      <p:tavLst>
                                        <p:tav tm="0">
                                          <p:val>
                                            <p:strVal val="1+#ppt_w/2"/>
                                          </p:val>
                                        </p:tav>
                                        <p:tav tm="100000">
                                          <p:val>
                                            <p:strVal val="#ppt_x"/>
                                          </p:val>
                                        </p:tav>
                                      </p:tavLst>
                                    </p:anim>
                                    <p:anim calcmode="lin" valueType="num">
                                      <p:cBhvr additive="base">
                                        <p:cTn id="8" dur="1000" fill="hold"/>
                                        <p:tgtEl>
                                          <p:spTgt spid="29286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292869"/>
                                        </p:tgtEl>
                                        <p:attrNameLst>
                                          <p:attrName>style.visibility</p:attrName>
                                        </p:attrNameLst>
                                      </p:cBhvr>
                                      <p:to>
                                        <p:strVal val="visible"/>
                                      </p:to>
                                    </p:set>
                                    <p:anim calcmode="lin" valueType="num">
                                      <p:cBhvr additive="base">
                                        <p:cTn id="13" dur="1000" fill="hold"/>
                                        <p:tgtEl>
                                          <p:spTgt spid="292869"/>
                                        </p:tgtEl>
                                        <p:attrNameLst>
                                          <p:attrName>ppt_x</p:attrName>
                                        </p:attrNameLst>
                                      </p:cBhvr>
                                      <p:tavLst>
                                        <p:tav tm="0">
                                          <p:val>
                                            <p:strVal val="1+#ppt_w/2"/>
                                          </p:val>
                                        </p:tav>
                                        <p:tav tm="100000">
                                          <p:val>
                                            <p:strVal val="#ppt_x"/>
                                          </p:val>
                                        </p:tav>
                                      </p:tavLst>
                                    </p:anim>
                                    <p:anim calcmode="lin" valueType="num">
                                      <p:cBhvr additive="base">
                                        <p:cTn id="14" dur="1000" fill="hold"/>
                                        <p:tgtEl>
                                          <p:spTgt spid="29286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292870"/>
                                        </p:tgtEl>
                                        <p:attrNameLst>
                                          <p:attrName>style.visibility</p:attrName>
                                        </p:attrNameLst>
                                      </p:cBhvr>
                                      <p:to>
                                        <p:strVal val="visible"/>
                                      </p:to>
                                    </p:set>
                                    <p:anim calcmode="lin" valueType="num">
                                      <p:cBhvr additive="base">
                                        <p:cTn id="19" dur="1000" fill="hold"/>
                                        <p:tgtEl>
                                          <p:spTgt spid="292870"/>
                                        </p:tgtEl>
                                        <p:attrNameLst>
                                          <p:attrName>ppt_x</p:attrName>
                                        </p:attrNameLst>
                                      </p:cBhvr>
                                      <p:tavLst>
                                        <p:tav tm="0">
                                          <p:val>
                                            <p:strVal val="1+#ppt_w/2"/>
                                          </p:val>
                                        </p:tav>
                                        <p:tav tm="100000">
                                          <p:val>
                                            <p:strVal val="#ppt_x"/>
                                          </p:val>
                                        </p:tav>
                                      </p:tavLst>
                                    </p:anim>
                                    <p:anim calcmode="lin" valueType="num">
                                      <p:cBhvr additive="base">
                                        <p:cTn id="20" dur="1000" fill="hold"/>
                                        <p:tgtEl>
                                          <p:spTgt spid="29287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292871"/>
                                        </p:tgtEl>
                                        <p:attrNameLst>
                                          <p:attrName>style.visibility</p:attrName>
                                        </p:attrNameLst>
                                      </p:cBhvr>
                                      <p:to>
                                        <p:strVal val="visible"/>
                                      </p:to>
                                    </p:set>
                                    <p:anim calcmode="lin" valueType="num">
                                      <p:cBhvr additive="base">
                                        <p:cTn id="25" dur="1000" fill="hold"/>
                                        <p:tgtEl>
                                          <p:spTgt spid="292871"/>
                                        </p:tgtEl>
                                        <p:attrNameLst>
                                          <p:attrName>ppt_x</p:attrName>
                                        </p:attrNameLst>
                                      </p:cBhvr>
                                      <p:tavLst>
                                        <p:tav tm="0">
                                          <p:val>
                                            <p:strVal val="1+#ppt_w/2"/>
                                          </p:val>
                                        </p:tav>
                                        <p:tav tm="100000">
                                          <p:val>
                                            <p:strVal val="#ppt_x"/>
                                          </p:val>
                                        </p:tav>
                                      </p:tavLst>
                                    </p:anim>
                                    <p:anim calcmode="lin" valueType="num">
                                      <p:cBhvr additive="base">
                                        <p:cTn id="26" dur="1000" fill="hold"/>
                                        <p:tgtEl>
                                          <p:spTgt spid="292871"/>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6" fill="hold" grpId="0" nodeType="clickEffect">
                                  <p:stCondLst>
                                    <p:cond delay="0"/>
                                  </p:stCondLst>
                                  <p:childTnLst>
                                    <p:set>
                                      <p:cBhvr>
                                        <p:cTn id="30" dur="1" fill="hold">
                                          <p:stCondLst>
                                            <p:cond delay="0"/>
                                          </p:stCondLst>
                                        </p:cTn>
                                        <p:tgtEl>
                                          <p:spTgt spid="292872"/>
                                        </p:tgtEl>
                                        <p:attrNameLst>
                                          <p:attrName>style.visibility</p:attrName>
                                        </p:attrNameLst>
                                      </p:cBhvr>
                                      <p:to>
                                        <p:strVal val="visible"/>
                                      </p:to>
                                    </p:set>
                                    <p:anim calcmode="lin" valueType="num">
                                      <p:cBhvr additive="base">
                                        <p:cTn id="31" dur="1000" fill="hold"/>
                                        <p:tgtEl>
                                          <p:spTgt spid="292872"/>
                                        </p:tgtEl>
                                        <p:attrNameLst>
                                          <p:attrName>ppt_x</p:attrName>
                                        </p:attrNameLst>
                                      </p:cBhvr>
                                      <p:tavLst>
                                        <p:tav tm="0">
                                          <p:val>
                                            <p:strVal val="1+#ppt_w/2"/>
                                          </p:val>
                                        </p:tav>
                                        <p:tav tm="100000">
                                          <p:val>
                                            <p:strVal val="#ppt_x"/>
                                          </p:val>
                                        </p:tav>
                                      </p:tavLst>
                                    </p:anim>
                                    <p:anim calcmode="lin" valueType="num">
                                      <p:cBhvr additive="base">
                                        <p:cTn id="32" dur="1000" fill="hold"/>
                                        <p:tgtEl>
                                          <p:spTgt spid="29287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6" fill="hold" grpId="0" nodeType="clickEffect">
                                  <p:stCondLst>
                                    <p:cond delay="0"/>
                                  </p:stCondLst>
                                  <p:childTnLst>
                                    <p:set>
                                      <p:cBhvr>
                                        <p:cTn id="36" dur="1" fill="hold">
                                          <p:stCondLst>
                                            <p:cond delay="0"/>
                                          </p:stCondLst>
                                        </p:cTn>
                                        <p:tgtEl>
                                          <p:spTgt spid="292873"/>
                                        </p:tgtEl>
                                        <p:attrNameLst>
                                          <p:attrName>style.visibility</p:attrName>
                                        </p:attrNameLst>
                                      </p:cBhvr>
                                      <p:to>
                                        <p:strVal val="visible"/>
                                      </p:to>
                                    </p:set>
                                    <p:anim calcmode="lin" valueType="num">
                                      <p:cBhvr additive="base">
                                        <p:cTn id="37" dur="1000" fill="hold"/>
                                        <p:tgtEl>
                                          <p:spTgt spid="292873"/>
                                        </p:tgtEl>
                                        <p:attrNameLst>
                                          <p:attrName>ppt_x</p:attrName>
                                        </p:attrNameLst>
                                      </p:cBhvr>
                                      <p:tavLst>
                                        <p:tav tm="0">
                                          <p:val>
                                            <p:strVal val="1+#ppt_w/2"/>
                                          </p:val>
                                        </p:tav>
                                        <p:tav tm="100000">
                                          <p:val>
                                            <p:strVal val="#ppt_x"/>
                                          </p:val>
                                        </p:tav>
                                      </p:tavLst>
                                    </p:anim>
                                    <p:anim calcmode="lin" valueType="num">
                                      <p:cBhvr additive="base">
                                        <p:cTn id="38" dur="1000" fill="hold"/>
                                        <p:tgtEl>
                                          <p:spTgt spid="292873"/>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6" fill="hold" grpId="0" nodeType="clickEffect">
                                  <p:stCondLst>
                                    <p:cond delay="0"/>
                                  </p:stCondLst>
                                  <p:childTnLst>
                                    <p:set>
                                      <p:cBhvr>
                                        <p:cTn id="42" dur="1" fill="hold">
                                          <p:stCondLst>
                                            <p:cond delay="0"/>
                                          </p:stCondLst>
                                        </p:cTn>
                                        <p:tgtEl>
                                          <p:spTgt spid="292874"/>
                                        </p:tgtEl>
                                        <p:attrNameLst>
                                          <p:attrName>style.visibility</p:attrName>
                                        </p:attrNameLst>
                                      </p:cBhvr>
                                      <p:to>
                                        <p:strVal val="visible"/>
                                      </p:to>
                                    </p:set>
                                    <p:anim calcmode="lin" valueType="num">
                                      <p:cBhvr additive="base">
                                        <p:cTn id="43" dur="1000" fill="hold"/>
                                        <p:tgtEl>
                                          <p:spTgt spid="292874"/>
                                        </p:tgtEl>
                                        <p:attrNameLst>
                                          <p:attrName>ppt_x</p:attrName>
                                        </p:attrNameLst>
                                      </p:cBhvr>
                                      <p:tavLst>
                                        <p:tav tm="0">
                                          <p:val>
                                            <p:strVal val="1+#ppt_w/2"/>
                                          </p:val>
                                        </p:tav>
                                        <p:tav tm="100000">
                                          <p:val>
                                            <p:strVal val="#ppt_x"/>
                                          </p:val>
                                        </p:tav>
                                      </p:tavLst>
                                    </p:anim>
                                    <p:anim calcmode="lin" valueType="num">
                                      <p:cBhvr additive="base">
                                        <p:cTn id="44" dur="1000" fill="hold"/>
                                        <p:tgtEl>
                                          <p:spTgt spid="292874"/>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6" fill="hold" grpId="0" nodeType="clickEffect">
                                  <p:stCondLst>
                                    <p:cond delay="0"/>
                                  </p:stCondLst>
                                  <p:childTnLst>
                                    <p:set>
                                      <p:cBhvr>
                                        <p:cTn id="48" dur="1" fill="hold">
                                          <p:stCondLst>
                                            <p:cond delay="0"/>
                                          </p:stCondLst>
                                        </p:cTn>
                                        <p:tgtEl>
                                          <p:spTgt spid="292875"/>
                                        </p:tgtEl>
                                        <p:attrNameLst>
                                          <p:attrName>style.visibility</p:attrName>
                                        </p:attrNameLst>
                                      </p:cBhvr>
                                      <p:to>
                                        <p:strVal val="visible"/>
                                      </p:to>
                                    </p:set>
                                    <p:anim calcmode="lin" valueType="num">
                                      <p:cBhvr additive="base">
                                        <p:cTn id="49" dur="1000" fill="hold"/>
                                        <p:tgtEl>
                                          <p:spTgt spid="292875"/>
                                        </p:tgtEl>
                                        <p:attrNameLst>
                                          <p:attrName>ppt_x</p:attrName>
                                        </p:attrNameLst>
                                      </p:cBhvr>
                                      <p:tavLst>
                                        <p:tav tm="0">
                                          <p:val>
                                            <p:strVal val="1+#ppt_w/2"/>
                                          </p:val>
                                        </p:tav>
                                        <p:tav tm="100000">
                                          <p:val>
                                            <p:strVal val="#ppt_x"/>
                                          </p:val>
                                        </p:tav>
                                      </p:tavLst>
                                    </p:anim>
                                    <p:anim calcmode="lin" valueType="num">
                                      <p:cBhvr additive="base">
                                        <p:cTn id="50" dur="1000" fill="hold"/>
                                        <p:tgtEl>
                                          <p:spTgt spid="2928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8" grpId="0"/>
      <p:bldP spid="292869" grpId="0"/>
      <p:bldP spid="292870" grpId="0"/>
      <p:bldP spid="292871" grpId="0"/>
      <p:bldP spid="292872" grpId="0"/>
      <p:bldP spid="292873" grpId="0"/>
      <p:bldP spid="292874" grpId="0"/>
      <p:bldP spid="29287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a:extLst>
              <a:ext uri="{FF2B5EF4-FFF2-40B4-BE49-F238E27FC236}">
                <a16:creationId xmlns:a16="http://schemas.microsoft.com/office/drawing/2014/main" id="{8CFCE985-98BD-48A4-96E3-9D9AF5B9ACE4}"/>
              </a:ext>
            </a:extLst>
          </p:cNvPr>
          <p:cNvSpPr>
            <a:spLocks noGrp="1"/>
          </p:cNvSpPr>
          <p:nvPr>
            <p:ph type="sldNum" sz="quarter" idx="12"/>
          </p:nvPr>
        </p:nvSpPr>
        <p:spPr/>
        <p:txBody>
          <a:bodyPr/>
          <a:lstStyle/>
          <a:p>
            <a:fld id="{53FA3CD4-7189-4782-9A70-3FF6B684D31A}" type="slidenum">
              <a:rPr lang="en-GB" altLang="en-US"/>
              <a:pPr/>
              <a:t>3</a:t>
            </a:fld>
            <a:endParaRPr lang="en-GB" altLang="en-US"/>
          </a:p>
        </p:txBody>
      </p:sp>
      <p:sp>
        <p:nvSpPr>
          <p:cNvPr id="333826" name="Line 2">
            <a:extLst>
              <a:ext uri="{FF2B5EF4-FFF2-40B4-BE49-F238E27FC236}">
                <a16:creationId xmlns:a16="http://schemas.microsoft.com/office/drawing/2014/main" id="{38BD32A3-CD8C-46EA-B20B-2FBD378D308E}"/>
              </a:ext>
            </a:extLst>
          </p:cNvPr>
          <p:cNvSpPr>
            <a:spLocks noChangeShapeType="1"/>
          </p:cNvSpPr>
          <p:nvPr/>
        </p:nvSpPr>
        <p:spPr bwMode="auto">
          <a:xfrm>
            <a:off x="304800" y="1089025"/>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3827" name="Text Box 3">
            <a:extLst>
              <a:ext uri="{FF2B5EF4-FFF2-40B4-BE49-F238E27FC236}">
                <a16:creationId xmlns:a16="http://schemas.microsoft.com/office/drawing/2014/main" id="{EEE25395-186B-4A42-8D3A-1C50C978BDDA}"/>
              </a:ext>
            </a:extLst>
          </p:cNvPr>
          <p:cNvSpPr txBox="1">
            <a:spLocks noChangeArrowheads="1"/>
          </p:cNvSpPr>
          <p:nvPr/>
        </p:nvSpPr>
        <p:spPr bwMode="auto">
          <a:xfrm>
            <a:off x="304800" y="228600"/>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333828" name="Text Box 4">
            <a:extLst>
              <a:ext uri="{FF2B5EF4-FFF2-40B4-BE49-F238E27FC236}">
                <a16:creationId xmlns:a16="http://schemas.microsoft.com/office/drawing/2014/main" id="{DBE8A382-8970-4D50-BBEE-A838FC514192}"/>
              </a:ext>
            </a:extLst>
          </p:cNvPr>
          <p:cNvSpPr txBox="1">
            <a:spLocks noChangeArrowheads="1"/>
          </p:cNvSpPr>
          <p:nvPr/>
        </p:nvSpPr>
        <p:spPr bwMode="auto">
          <a:xfrm>
            <a:off x="228600" y="1317625"/>
            <a:ext cx="769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800"/>
              <a:t>Categories of Maintenance</a:t>
            </a:r>
          </a:p>
        </p:txBody>
      </p:sp>
      <p:sp>
        <p:nvSpPr>
          <p:cNvPr id="333829" name="Text Box 5">
            <a:extLst>
              <a:ext uri="{FF2B5EF4-FFF2-40B4-BE49-F238E27FC236}">
                <a16:creationId xmlns:a16="http://schemas.microsoft.com/office/drawing/2014/main" id="{8D317321-475A-4018-A5DE-058FC8546619}"/>
              </a:ext>
            </a:extLst>
          </p:cNvPr>
          <p:cNvSpPr txBox="1">
            <a:spLocks noChangeArrowheads="1"/>
          </p:cNvSpPr>
          <p:nvPr/>
        </p:nvSpPr>
        <p:spPr bwMode="auto">
          <a:xfrm>
            <a:off x="228600" y="21209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Char char="§"/>
            </a:pPr>
            <a:r>
              <a:rPr lang="en-US" altLang="en-US" sz="2400">
                <a:solidFill>
                  <a:srgbClr val="FF0000"/>
                </a:solidFill>
              </a:rPr>
              <a:t>Corrective maintenance</a:t>
            </a:r>
          </a:p>
        </p:txBody>
      </p:sp>
      <p:sp>
        <p:nvSpPr>
          <p:cNvPr id="333830" name="Text Box 6">
            <a:extLst>
              <a:ext uri="{FF2B5EF4-FFF2-40B4-BE49-F238E27FC236}">
                <a16:creationId xmlns:a16="http://schemas.microsoft.com/office/drawing/2014/main" id="{D530D7B5-650B-432D-9385-59DB531E9365}"/>
              </a:ext>
            </a:extLst>
          </p:cNvPr>
          <p:cNvSpPr txBox="1">
            <a:spLocks noChangeArrowheads="1"/>
          </p:cNvSpPr>
          <p:nvPr/>
        </p:nvSpPr>
        <p:spPr bwMode="auto">
          <a:xfrm>
            <a:off x="304800" y="2686050"/>
            <a:ext cx="8486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just">
              <a:spcBef>
                <a:spcPct val="50000"/>
              </a:spcBef>
            </a:pPr>
            <a:r>
              <a:rPr lang="en-US" altLang="en-US" sz="2000">
                <a:solidFill>
                  <a:srgbClr val="003366"/>
                </a:solidFill>
              </a:rPr>
              <a:t>This refer to modifications initiated by defects in the software.</a:t>
            </a:r>
          </a:p>
        </p:txBody>
      </p:sp>
      <p:sp>
        <p:nvSpPr>
          <p:cNvPr id="333831" name="Text Box 7">
            <a:extLst>
              <a:ext uri="{FF2B5EF4-FFF2-40B4-BE49-F238E27FC236}">
                <a16:creationId xmlns:a16="http://schemas.microsoft.com/office/drawing/2014/main" id="{A8334D13-4414-46F9-A2DB-46FF8993DD19}"/>
              </a:ext>
            </a:extLst>
          </p:cNvPr>
          <p:cNvSpPr txBox="1">
            <a:spLocks noChangeArrowheads="1"/>
          </p:cNvSpPr>
          <p:nvPr/>
        </p:nvSpPr>
        <p:spPr bwMode="auto">
          <a:xfrm>
            <a:off x="228600" y="3375025"/>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Char char="§"/>
            </a:pPr>
            <a:r>
              <a:rPr lang="en-US" altLang="en-US" sz="2400">
                <a:solidFill>
                  <a:srgbClr val="FF0000"/>
                </a:solidFill>
              </a:rPr>
              <a:t>Adaptive maintenance</a:t>
            </a:r>
          </a:p>
        </p:txBody>
      </p:sp>
      <p:sp>
        <p:nvSpPr>
          <p:cNvPr id="333832" name="Text Box 8">
            <a:extLst>
              <a:ext uri="{FF2B5EF4-FFF2-40B4-BE49-F238E27FC236}">
                <a16:creationId xmlns:a16="http://schemas.microsoft.com/office/drawing/2014/main" id="{1DB70BD5-9B1C-4345-997E-77B0DAAB980E}"/>
              </a:ext>
            </a:extLst>
          </p:cNvPr>
          <p:cNvSpPr txBox="1">
            <a:spLocks noChangeArrowheads="1"/>
          </p:cNvSpPr>
          <p:nvPr/>
        </p:nvSpPr>
        <p:spPr bwMode="auto">
          <a:xfrm>
            <a:off x="304800" y="3924300"/>
            <a:ext cx="84867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just">
              <a:spcBef>
                <a:spcPct val="50000"/>
              </a:spcBef>
            </a:pPr>
            <a:r>
              <a:rPr lang="en-US" altLang="en-US" sz="2000">
                <a:solidFill>
                  <a:srgbClr val="003366"/>
                </a:solidFill>
              </a:rPr>
              <a:t>It includes modifying the software to match changes in the ever changing environment.</a:t>
            </a:r>
          </a:p>
        </p:txBody>
      </p:sp>
      <p:sp>
        <p:nvSpPr>
          <p:cNvPr id="333833" name="Text Box 9">
            <a:extLst>
              <a:ext uri="{FF2B5EF4-FFF2-40B4-BE49-F238E27FC236}">
                <a16:creationId xmlns:a16="http://schemas.microsoft.com/office/drawing/2014/main" id="{ECBA6F8A-0573-484F-9D53-D2D1F8CBFEDB}"/>
              </a:ext>
            </a:extLst>
          </p:cNvPr>
          <p:cNvSpPr txBox="1">
            <a:spLocks noChangeArrowheads="1"/>
          </p:cNvSpPr>
          <p:nvPr/>
        </p:nvSpPr>
        <p:spPr bwMode="auto">
          <a:xfrm>
            <a:off x="228600" y="4899025"/>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Char char="§"/>
            </a:pPr>
            <a:r>
              <a:rPr lang="en-US" altLang="en-US" sz="2400">
                <a:solidFill>
                  <a:srgbClr val="FF0000"/>
                </a:solidFill>
              </a:rPr>
              <a:t>Perfective maintenance</a:t>
            </a:r>
          </a:p>
        </p:txBody>
      </p:sp>
      <p:sp>
        <p:nvSpPr>
          <p:cNvPr id="333834" name="Text Box 10">
            <a:extLst>
              <a:ext uri="{FF2B5EF4-FFF2-40B4-BE49-F238E27FC236}">
                <a16:creationId xmlns:a16="http://schemas.microsoft.com/office/drawing/2014/main" id="{A2111089-3E4A-42FD-8B60-7232C5F14501}"/>
              </a:ext>
            </a:extLst>
          </p:cNvPr>
          <p:cNvSpPr txBox="1">
            <a:spLocks noChangeArrowheads="1"/>
          </p:cNvSpPr>
          <p:nvPr/>
        </p:nvSpPr>
        <p:spPr bwMode="auto">
          <a:xfrm>
            <a:off x="304800" y="5508625"/>
            <a:ext cx="84867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just">
              <a:spcBef>
                <a:spcPct val="50000"/>
              </a:spcBef>
            </a:pPr>
            <a:r>
              <a:rPr lang="en-US" altLang="en-US" sz="2000">
                <a:solidFill>
                  <a:srgbClr val="003366"/>
                </a:solidFill>
              </a:rPr>
              <a:t>It means improving processing efficiency or performance, or restructuring the software to improve changeability. This may include enhancement of existing system functionality, improvement in computational efficiency etc.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withEffect">
                                  <p:stCondLst>
                                    <p:cond delay="0"/>
                                  </p:stCondLst>
                                  <p:childTnLst>
                                    <p:set>
                                      <p:cBhvr>
                                        <p:cTn id="6" dur="1" fill="hold">
                                          <p:stCondLst>
                                            <p:cond delay="0"/>
                                          </p:stCondLst>
                                        </p:cTn>
                                        <p:tgtEl>
                                          <p:spTgt spid="333828"/>
                                        </p:tgtEl>
                                        <p:attrNameLst>
                                          <p:attrName>style.visibility</p:attrName>
                                        </p:attrNameLst>
                                      </p:cBhvr>
                                      <p:to>
                                        <p:strVal val="visible"/>
                                      </p:to>
                                    </p:set>
                                    <p:animEffect transition="in" filter="box(out)">
                                      <p:cBhvr>
                                        <p:cTn id="7" dur="1000"/>
                                        <p:tgtEl>
                                          <p:spTgt spid="3338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33829"/>
                                        </p:tgtEl>
                                        <p:attrNameLst>
                                          <p:attrName>style.visibility</p:attrName>
                                        </p:attrNameLst>
                                      </p:cBhvr>
                                      <p:to>
                                        <p:strVal val="visible"/>
                                      </p:to>
                                    </p:set>
                                    <p:animEffect transition="in" filter="box(out)">
                                      <p:cBhvr>
                                        <p:cTn id="12" dur="1000"/>
                                        <p:tgtEl>
                                          <p:spTgt spid="3338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33830"/>
                                        </p:tgtEl>
                                        <p:attrNameLst>
                                          <p:attrName>style.visibility</p:attrName>
                                        </p:attrNameLst>
                                      </p:cBhvr>
                                      <p:to>
                                        <p:strVal val="visible"/>
                                      </p:to>
                                    </p:set>
                                    <p:animEffect transition="in" filter="box(out)">
                                      <p:cBhvr>
                                        <p:cTn id="17" dur="1000"/>
                                        <p:tgtEl>
                                          <p:spTgt spid="3338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33831"/>
                                        </p:tgtEl>
                                        <p:attrNameLst>
                                          <p:attrName>style.visibility</p:attrName>
                                        </p:attrNameLst>
                                      </p:cBhvr>
                                      <p:to>
                                        <p:strVal val="visible"/>
                                      </p:to>
                                    </p:set>
                                    <p:animEffect transition="in" filter="box(out)">
                                      <p:cBhvr>
                                        <p:cTn id="22" dur="1000"/>
                                        <p:tgtEl>
                                          <p:spTgt spid="3338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33832"/>
                                        </p:tgtEl>
                                        <p:attrNameLst>
                                          <p:attrName>style.visibility</p:attrName>
                                        </p:attrNameLst>
                                      </p:cBhvr>
                                      <p:to>
                                        <p:strVal val="visible"/>
                                      </p:to>
                                    </p:set>
                                    <p:animEffect transition="in" filter="box(out)">
                                      <p:cBhvr>
                                        <p:cTn id="27" dur="1000"/>
                                        <p:tgtEl>
                                          <p:spTgt spid="3338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33833"/>
                                        </p:tgtEl>
                                        <p:attrNameLst>
                                          <p:attrName>style.visibility</p:attrName>
                                        </p:attrNameLst>
                                      </p:cBhvr>
                                      <p:to>
                                        <p:strVal val="visible"/>
                                      </p:to>
                                    </p:set>
                                    <p:animEffect transition="in" filter="box(out)">
                                      <p:cBhvr>
                                        <p:cTn id="32" dur="1000"/>
                                        <p:tgtEl>
                                          <p:spTgt spid="33383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333834"/>
                                        </p:tgtEl>
                                        <p:attrNameLst>
                                          <p:attrName>style.visibility</p:attrName>
                                        </p:attrNameLst>
                                      </p:cBhvr>
                                      <p:to>
                                        <p:strVal val="visible"/>
                                      </p:to>
                                    </p:set>
                                    <p:animEffect transition="in" filter="box(out)">
                                      <p:cBhvr>
                                        <p:cTn id="37" dur="1000"/>
                                        <p:tgtEl>
                                          <p:spTgt spid="333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8" grpId="0"/>
      <p:bldP spid="333829" grpId="0"/>
      <p:bldP spid="333830" grpId="0"/>
      <p:bldP spid="333831" grpId="0"/>
      <p:bldP spid="333832" grpId="0"/>
      <p:bldP spid="333833" grpId="0"/>
      <p:bldP spid="33383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a:extLst>
              <a:ext uri="{FF2B5EF4-FFF2-40B4-BE49-F238E27FC236}">
                <a16:creationId xmlns:a16="http://schemas.microsoft.com/office/drawing/2014/main" id="{984AB987-9312-4DB7-B6EA-AB05852EAA62}"/>
              </a:ext>
            </a:extLst>
          </p:cNvPr>
          <p:cNvSpPr>
            <a:spLocks noGrp="1"/>
          </p:cNvSpPr>
          <p:nvPr>
            <p:ph type="sldNum" sz="quarter" idx="12"/>
          </p:nvPr>
        </p:nvSpPr>
        <p:spPr/>
        <p:txBody>
          <a:bodyPr/>
          <a:lstStyle/>
          <a:p>
            <a:fld id="{48C6BD9A-C6EE-4A08-B05F-D32B1D570D24}" type="slidenum">
              <a:rPr lang="en-GB" altLang="en-US"/>
              <a:pPr/>
              <a:t>30</a:t>
            </a:fld>
            <a:endParaRPr lang="en-GB" altLang="en-US"/>
          </a:p>
        </p:txBody>
      </p:sp>
      <p:sp>
        <p:nvSpPr>
          <p:cNvPr id="293890" name="Line 2">
            <a:extLst>
              <a:ext uri="{FF2B5EF4-FFF2-40B4-BE49-F238E27FC236}">
                <a16:creationId xmlns:a16="http://schemas.microsoft.com/office/drawing/2014/main" id="{E56F4D7F-E872-4358-BAE1-E0DB88FABB72}"/>
              </a:ext>
            </a:extLst>
          </p:cNvPr>
          <p:cNvSpPr>
            <a:spLocks noChangeShapeType="1"/>
          </p:cNvSpPr>
          <p:nvPr/>
        </p:nvSpPr>
        <p:spPr bwMode="auto">
          <a:xfrm>
            <a:off x="304800" y="1149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3891" name="Text Box 3">
            <a:extLst>
              <a:ext uri="{FF2B5EF4-FFF2-40B4-BE49-F238E27FC236}">
                <a16:creationId xmlns:a16="http://schemas.microsoft.com/office/drawing/2014/main" id="{4C881888-4B09-4E7C-A371-35B036114265}"/>
              </a:ext>
            </a:extLst>
          </p:cNvPr>
          <p:cNvSpPr txBox="1">
            <a:spLocks noChangeArrowheads="1"/>
          </p:cNvSpPr>
          <p:nvPr/>
        </p:nvSpPr>
        <p:spPr bwMode="auto">
          <a:xfrm>
            <a:off x="304800" y="2889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293892" name="Text Box 4">
            <a:extLst>
              <a:ext uri="{FF2B5EF4-FFF2-40B4-BE49-F238E27FC236}">
                <a16:creationId xmlns:a16="http://schemas.microsoft.com/office/drawing/2014/main" id="{B6E0E25F-D33C-4416-9A30-8A025A377907}"/>
              </a:ext>
            </a:extLst>
          </p:cNvPr>
          <p:cNvSpPr txBox="1">
            <a:spLocks noChangeArrowheads="1"/>
          </p:cNvSpPr>
          <p:nvPr/>
        </p:nvSpPr>
        <p:spPr bwMode="auto">
          <a:xfrm>
            <a:off x="381000" y="1360488"/>
            <a:ext cx="1685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000" b="1" u="sng">
                <a:solidFill>
                  <a:srgbClr val="0000FF"/>
                </a:solidFill>
              </a:rPr>
              <a:t>Solution</a:t>
            </a:r>
          </a:p>
        </p:txBody>
      </p:sp>
      <p:sp>
        <p:nvSpPr>
          <p:cNvPr id="293893" name="Text Box 5">
            <a:extLst>
              <a:ext uri="{FF2B5EF4-FFF2-40B4-BE49-F238E27FC236}">
                <a16:creationId xmlns:a16="http://schemas.microsoft.com/office/drawing/2014/main" id="{3273C35A-594A-4C9D-977C-080BF372B4D4}"/>
              </a:ext>
            </a:extLst>
          </p:cNvPr>
          <p:cNvSpPr txBox="1">
            <a:spLocks noChangeArrowheads="1"/>
          </p:cNvSpPr>
          <p:nvPr/>
        </p:nvSpPr>
        <p:spPr bwMode="auto">
          <a:xfrm>
            <a:off x="381000" y="1905000"/>
            <a:ext cx="8696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000">
                <a:solidFill>
                  <a:srgbClr val="663300"/>
                </a:solidFill>
              </a:rPr>
              <a:t>Annual change traffic (ACT) = 10%</a:t>
            </a:r>
          </a:p>
        </p:txBody>
      </p:sp>
      <p:sp>
        <p:nvSpPr>
          <p:cNvPr id="293894" name="Text Box 6">
            <a:extLst>
              <a:ext uri="{FF2B5EF4-FFF2-40B4-BE49-F238E27FC236}">
                <a16:creationId xmlns:a16="http://schemas.microsoft.com/office/drawing/2014/main" id="{B9F200F0-C159-4FCB-87DD-0117C7CE826C}"/>
              </a:ext>
            </a:extLst>
          </p:cNvPr>
          <p:cNvSpPr txBox="1">
            <a:spLocks noChangeArrowheads="1"/>
          </p:cNvSpPr>
          <p:nvPr/>
        </p:nvSpPr>
        <p:spPr bwMode="auto">
          <a:xfrm>
            <a:off x="381000" y="2362200"/>
            <a:ext cx="8696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000"/>
              <a:t>Software development effort (SDE) = 500 Pm</a:t>
            </a:r>
            <a:endParaRPr lang="en-US" altLang="en-US" sz="2000">
              <a:solidFill>
                <a:srgbClr val="006666"/>
              </a:solidFill>
            </a:endParaRPr>
          </a:p>
        </p:txBody>
      </p:sp>
      <p:sp>
        <p:nvSpPr>
          <p:cNvPr id="293895" name="Text Box 7">
            <a:extLst>
              <a:ext uri="{FF2B5EF4-FFF2-40B4-BE49-F238E27FC236}">
                <a16:creationId xmlns:a16="http://schemas.microsoft.com/office/drawing/2014/main" id="{D81F6FFE-2F29-40DF-9089-0F75C0077CFC}"/>
              </a:ext>
            </a:extLst>
          </p:cNvPr>
          <p:cNvSpPr txBox="1">
            <a:spLocks noChangeArrowheads="1"/>
          </p:cNvSpPr>
          <p:nvPr/>
        </p:nvSpPr>
        <p:spPr bwMode="auto">
          <a:xfrm>
            <a:off x="381000" y="2819400"/>
            <a:ext cx="83153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000">
                <a:solidFill>
                  <a:srgbClr val="0033CC"/>
                </a:solidFill>
              </a:rPr>
              <a:t>Using Table 5 of COCOMO model, effort adjustment factor can be calculated given below :</a:t>
            </a:r>
          </a:p>
        </p:txBody>
      </p:sp>
      <p:sp>
        <p:nvSpPr>
          <p:cNvPr id="293896" name="Text Box 8">
            <a:extLst>
              <a:ext uri="{FF2B5EF4-FFF2-40B4-BE49-F238E27FC236}">
                <a16:creationId xmlns:a16="http://schemas.microsoft.com/office/drawing/2014/main" id="{15F40573-3B97-4D11-8BEF-6C67B0C82673}"/>
              </a:ext>
            </a:extLst>
          </p:cNvPr>
          <p:cNvSpPr txBox="1">
            <a:spLocks noChangeArrowheads="1"/>
          </p:cNvSpPr>
          <p:nvPr/>
        </p:nvSpPr>
        <p:spPr bwMode="auto">
          <a:xfrm>
            <a:off x="1600200" y="3657600"/>
            <a:ext cx="1676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000">
                <a:solidFill>
                  <a:srgbClr val="FF0000"/>
                </a:solidFill>
              </a:rPr>
              <a:t>RELY = 1.15</a:t>
            </a:r>
          </a:p>
          <a:p>
            <a:pPr>
              <a:spcBef>
                <a:spcPct val="50000"/>
              </a:spcBef>
            </a:pPr>
            <a:r>
              <a:rPr lang="en-US" altLang="en-US" sz="2000">
                <a:solidFill>
                  <a:srgbClr val="FF0000"/>
                </a:solidFill>
              </a:rPr>
              <a:t>ACAP = 0.86</a:t>
            </a:r>
          </a:p>
          <a:p>
            <a:pPr>
              <a:spcBef>
                <a:spcPct val="50000"/>
              </a:spcBef>
            </a:pPr>
            <a:r>
              <a:rPr lang="en-US" altLang="en-US" sz="2000">
                <a:solidFill>
                  <a:srgbClr val="FF0000"/>
                </a:solidFill>
              </a:rPr>
              <a:t>AEXP = 0.82</a:t>
            </a:r>
          </a:p>
          <a:p>
            <a:pPr>
              <a:spcBef>
                <a:spcPct val="50000"/>
              </a:spcBef>
            </a:pPr>
            <a:r>
              <a:rPr lang="en-US" altLang="en-US" sz="2000">
                <a:solidFill>
                  <a:srgbClr val="FF0000"/>
                </a:solidFill>
              </a:rPr>
              <a:t>LEXP = 0.95</a:t>
            </a:r>
          </a:p>
          <a:p>
            <a:pPr>
              <a:spcBef>
                <a:spcPct val="50000"/>
              </a:spcBef>
            </a:pPr>
            <a:r>
              <a:rPr lang="en-US" altLang="en-US" sz="2000">
                <a:solidFill>
                  <a:srgbClr val="FF0000"/>
                </a:solidFill>
              </a:rPr>
              <a:t>DATA = 1.08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93892"/>
                                        </p:tgtEl>
                                        <p:attrNameLst>
                                          <p:attrName>style.visibility</p:attrName>
                                        </p:attrNameLst>
                                      </p:cBhvr>
                                      <p:to>
                                        <p:strVal val="visible"/>
                                      </p:to>
                                    </p:set>
                                    <p:animEffect transition="in" filter="circle(in)">
                                      <p:cBhvr>
                                        <p:cTn id="7" dur="1000"/>
                                        <p:tgtEl>
                                          <p:spTgt spid="2938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93893"/>
                                        </p:tgtEl>
                                        <p:attrNameLst>
                                          <p:attrName>style.visibility</p:attrName>
                                        </p:attrNameLst>
                                      </p:cBhvr>
                                      <p:to>
                                        <p:strVal val="visible"/>
                                      </p:to>
                                    </p:set>
                                    <p:animEffect transition="in" filter="circle(in)">
                                      <p:cBhvr>
                                        <p:cTn id="12" dur="1000"/>
                                        <p:tgtEl>
                                          <p:spTgt spid="2938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93894"/>
                                        </p:tgtEl>
                                        <p:attrNameLst>
                                          <p:attrName>style.visibility</p:attrName>
                                        </p:attrNameLst>
                                      </p:cBhvr>
                                      <p:to>
                                        <p:strVal val="visible"/>
                                      </p:to>
                                    </p:set>
                                    <p:animEffect transition="in" filter="circle(in)">
                                      <p:cBhvr>
                                        <p:cTn id="17" dur="1000"/>
                                        <p:tgtEl>
                                          <p:spTgt spid="2938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93895"/>
                                        </p:tgtEl>
                                        <p:attrNameLst>
                                          <p:attrName>style.visibility</p:attrName>
                                        </p:attrNameLst>
                                      </p:cBhvr>
                                      <p:to>
                                        <p:strVal val="visible"/>
                                      </p:to>
                                    </p:set>
                                    <p:animEffect transition="in" filter="circle(in)">
                                      <p:cBhvr>
                                        <p:cTn id="22" dur="1000"/>
                                        <p:tgtEl>
                                          <p:spTgt spid="2938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293896"/>
                                        </p:tgtEl>
                                        <p:attrNameLst>
                                          <p:attrName>style.visibility</p:attrName>
                                        </p:attrNameLst>
                                      </p:cBhvr>
                                      <p:to>
                                        <p:strVal val="visible"/>
                                      </p:to>
                                    </p:set>
                                    <p:animEffect transition="in" filter="circle(in)">
                                      <p:cBhvr>
                                        <p:cTn id="27" dur="1000"/>
                                        <p:tgtEl>
                                          <p:spTgt spid="293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2" grpId="0"/>
      <p:bldP spid="293893" grpId="0"/>
      <p:bldP spid="293894" grpId="0"/>
      <p:bldP spid="293895" grpId="0"/>
      <p:bldP spid="29389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a:extLst>
              <a:ext uri="{FF2B5EF4-FFF2-40B4-BE49-F238E27FC236}">
                <a16:creationId xmlns:a16="http://schemas.microsoft.com/office/drawing/2014/main" id="{037CCFF8-AC5E-456F-9D96-EC2B2CE7BE55}"/>
              </a:ext>
            </a:extLst>
          </p:cNvPr>
          <p:cNvSpPr>
            <a:spLocks noGrp="1"/>
          </p:cNvSpPr>
          <p:nvPr>
            <p:ph type="sldNum" sz="quarter" idx="12"/>
          </p:nvPr>
        </p:nvSpPr>
        <p:spPr/>
        <p:txBody>
          <a:bodyPr/>
          <a:lstStyle/>
          <a:p>
            <a:fld id="{6BDC0205-A6DA-4251-B7CA-9A0D3D0C3090}" type="slidenum">
              <a:rPr lang="en-GB" altLang="en-US"/>
              <a:pPr/>
              <a:t>31</a:t>
            </a:fld>
            <a:endParaRPr lang="en-GB" altLang="en-US"/>
          </a:p>
        </p:txBody>
      </p:sp>
      <p:sp>
        <p:nvSpPr>
          <p:cNvPr id="294914" name="Line 2">
            <a:extLst>
              <a:ext uri="{FF2B5EF4-FFF2-40B4-BE49-F238E27FC236}">
                <a16:creationId xmlns:a16="http://schemas.microsoft.com/office/drawing/2014/main" id="{D93D14B5-3410-42FE-ABD9-406D13074095}"/>
              </a:ext>
            </a:extLst>
          </p:cNvPr>
          <p:cNvSpPr>
            <a:spLocks noChangeShapeType="1"/>
          </p:cNvSpPr>
          <p:nvPr/>
        </p:nvSpPr>
        <p:spPr bwMode="auto">
          <a:xfrm>
            <a:off x="304800" y="1149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4915" name="Text Box 3">
            <a:extLst>
              <a:ext uri="{FF2B5EF4-FFF2-40B4-BE49-F238E27FC236}">
                <a16:creationId xmlns:a16="http://schemas.microsoft.com/office/drawing/2014/main" id="{F934C120-285E-40B8-8500-161FCDD65F72}"/>
              </a:ext>
            </a:extLst>
          </p:cNvPr>
          <p:cNvSpPr txBox="1">
            <a:spLocks noChangeArrowheads="1"/>
          </p:cNvSpPr>
          <p:nvPr/>
        </p:nvSpPr>
        <p:spPr bwMode="auto">
          <a:xfrm>
            <a:off x="304800" y="2889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294916" name="Text Box 4">
            <a:extLst>
              <a:ext uri="{FF2B5EF4-FFF2-40B4-BE49-F238E27FC236}">
                <a16:creationId xmlns:a16="http://schemas.microsoft.com/office/drawing/2014/main" id="{A67D4745-C837-49C1-8C2E-8638CAF1C86B}"/>
              </a:ext>
            </a:extLst>
          </p:cNvPr>
          <p:cNvSpPr txBox="1">
            <a:spLocks noChangeArrowheads="1"/>
          </p:cNvSpPr>
          <p:nvPr/>
        </p:nvSpPr>
        <p:spPr bwMode="auto">
          <a:xfrm>
            <a:off x="219075" y="1524000"/>
            <a:ext cx="8696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000"/>
              <a:t>Other values are nominal values. Hence,</a:t>
            </a:r>
            <a:endParaRPr lang="en-US" altLang="en-US" sz="2000">
              <a:solidFill>
                <a:srgbClr val="006666"/>
              </a:solidFill>
            </a:endParaRPr>
          </a:p>
        </p:txBody>
      </p:sp>
      <p:sp>
        <p:nvSpPr>
          <p:cNvPr id="294917" name="Text Box 5">
            <a:extLst>
              <a:ext uri="{FF2B5EF4-FFF2-40B4-BE49-F238E27FC236}">
                <a16:creationId xmlns:a16="http://schemas.microsoft.com/office/drawing/2014/main" id="{E4E6A3D5-0D18-49D0-BF99-C40AFC253D41}"/>
              </a:ext>
            </a:extLst>
          </p:cNvPr>
          <p:cNvSpPr txBox="1">
            <a:spLocks noChangeArrowheads="1"/>
          </p:cNvSpPr>
          <p:nvPr/>
        </p:nvSpPr>
        <p:spPr bwMode="auto">
          <a:xfrm>
            <a:off x="1133475" y="2057400"/>
            <a:ext cx="6867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000">
                <a:solidFill>
                  <a:srgbClr val="663300"/>
                </a:solidFill>
              </a:rPr>
              <a:t>EAF = 1.15 x 0.86 x 0.82 x 0.95 x 1.08 = 0.832</a:t>
            </a:r>
          </a:p>
        </p:txBody>
      </p:sp>
      <p:sp>
        <p:nvSpPr>
          <p:cNvPr id="294918" name="Text Box 6">
            <a:extLst>
              <a:ext uri="{FF2B5EF4-FFF2-40B4-BE49-F238E27FC236}">
                <a16:creationId xmlns:a16="http://schemas.microsoft.com/office/drawing/2014/main" id="{F2C762ED-7A72-4C40-A9E2-376E336F5041}"/>
              </a:ext>
            </a:extLst>
          </p:cNvPr>
          <p:cNvSpPr txBox="1">
            <a:spLocks noChangeArrowheads="1"/>
          </p:cNvSpPr>
          <p:nvPr/>
        </p:nvSpPr>
        <p:spPr bwMode="auto">
          <a:xfrm>
            <a:off x="1066800" y="2667000"/>
            <a:ext cx="6867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000"/>
              <a:t>AME = ACT * SDE * EAF</a:t>
            </a:r>
            <a:endParaRPr lang="en-US" altLang="en-US" sz="2000">
              <a:solidFill>
                <a:srgbClr val="006666"/>
              </a:solidFill>
            </a:endParaRPr>
          </a:p>
        </p:txBody>
      </p:sp>
      <p:sp>
        <p:nvSpPr>
          <p:cNvPr id="294919" name="Text Box 7">
            <a:extLst>
              <a:ext uri="{FF2B5EF4-FFF2-40B4-BE49-F238E27FC236}">
                <a16:creationId xmlns:a16="http://schemas.microsoft.com/office/drawing/2014/main" id="{34920473-0DF9-4194-950A-F5E260D7C893}"/>
              </a:ext>
            </a:extLst>
          </p:cNvPr>
          <p:cNvSpPr txBox="1">
            <a:spLocks noChangeArrowheads="1"/>
          </p:cNvSpPr>
          <p:nvPr/>
        </p:nvSpPr>
        <p:spPr bwMode="auto">
          <a:xfrm>
            <a:off x="1676400" y="32766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000">
                <a:solidFill>
                  <a:srgbClr val="0033CC"/>
                </a:solidFill>
              </a:rPr>
              <a:t>= 0.1 * 500 * 0.832 = 41.6 PM</a:t>
            </a:r>
          </a:p>
        </p:txBody>
      </p:sp>
      <p:sp>
        <p:nvSpPr>
          <p:cNvPr id="294920" name="Text Box 8">
            <a:extLst>
              <a:ext uri="{FF2B5EF4-FFF2-40B4-BE49-F238E27FC236}">
                <a16:creationId xmlns:a16="http://schemas.microsoft.com/office/drawing/2014/main" id="{5F8E4823-5FDE-41B5-8465-ECA019D220A7}"/>
              </a:ext>
            </a:extLst>
          </p:cNvPr>
          <p:cNvSpPr txBox="1">
            <a:spLocks noChangeArrowheads="1"/>
          </p:cNvSpPr>
          <p:nvPr/>
        </p:nvSpPr>
        <p:spPr bwMode="auto">
          <a:xfrm>
            <a:off x="1066800" y="3810000"/>
            <a:ext cx="2406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000"/>
              <a:t>AME = 41.6 PM</a:t>
            </a:r>
            <a:endParaRPr lang="en-US" altLang="en-US" sz="2000">
              <a:solidFill>
                <a:srgbClr val="0066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94916"/>
                                        </p:tgtEl>
                                        <p:attrNameLst>
                                          <p:attrName>style.visibility</p:attrName>
                                        </p:attrNameLst>
                                      </p:cBhvr>
                                      <p:to>
                                        <p:strVal val="visible"/>
                                      </p:to>
                                    </p:set>
                                    <p:animEffect transition="in" filter="box(in)">
                                      <p:cBhvr>
                                        <p:cTn id="7" dur="1000"/>
                                        <p:tgtEl>
                                          <p:spTgt spid="2949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94917"/>
                                        </p:tgtEl>
                                        <p:attrNameLst>
                                          <p:attrName>style.visibility</p:attrName>
                                        </p:attrNameLst>
                                      </p:cBhvr>
                                      <p:to>
                                        <p:strVal val="visible"/>
                                      </p:to>
                                    </p:set>
                                    <p:animEffect transition="in" filter="box(in)">
                                      <p:cBhvr>
                                        <p:cTn id="12" dur="1000"/>
                                        <p:tgtEl>
                                          <p:spTgt spid="2949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94918"/>
                                        </p:tgtEl>
                                        <p:attrNameLst>
                                          <p:attrName>style.visibility</p:attrName>
                                        </p:attrNameLst>
                                      </p:cBhvr>
                                      <p:to>
                                        <p:strVal val="visible"/>
                                      </p:to>
                                    </p:set>
                                    <p:animEffect transition="in" filter="box(in)">
                                      <p:cBhvr>
                                        <p:cTn id="17" dur="1000"/>
                                        <p:tgtEl>
                                          <p:spTgt spid="2949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94919"/>
                                        </p:tgtEl>
                                        <p:attrNameLst>
                                          <p:attrName>style.visibility</p:attrName>
                                        </p:attrNameLst>
                                      </p:cBhvr>
                                      <p:to>
                                        <p:strVal val="visible"/>
                                      </p:to>
                                    </p:set>
                                    <p:animEffect transition="in" filter="box(in)">
                                      <p:cBhvr>
                                        <p:cTn id="22" dur="1000"/>
                                        <p:tgtEl>
                                          <p:spTgt spid="2949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94920"/>
                                        </p:tgtEl>
                                        <p:attrNameLst>
                                          <p:attrName>style.visibility</p:attrName>
                                        </p:attrNameLst>
                                      </p:cBhvr>
                                      <p:to>
                                        <p:strVal val="visible"/>
                                      </p:to>
                                    </p:set>
                                    <p:animEffect transition="in" filter="box(in)">
                                      <p:cBhvr>
                                        <p:cTn id="27" dur="1000"/>
                                        <p:tgtEl>
                                          <p:spTgt spid="294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6" grpId="0"/>
      <p:bldP spid="294917" grpId="0"/>
      <p:bldP spid="294918" grpId="0"/>
      <p:bldP spid="294919" grpId="0"/>
      <p:bldP spid="29492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a:extLst>
              <a:ext uri="{FF2B5EF4-FFF2-40B4-BE49-F238E27FC236}">
                <a16:creationId xmlns:a16="http://schemas.microsoft.com/office/drawing/2014/main" id="{48486B9D-FE2B-4F6F-B15C-C5242AB60A39}"/>
              </a:ext>
            </a:extLst>
          </p:cNvPr>
          <p:cNvSpPr>
            <a:spLocks noGrp="1"/>
          </p:cNvSpPr>
          <p:nvPr>
            <p:ph type="sldNum" sz="quarter" idx="12"/>
          </p:nvPr>
        </p:nvSpPr>
        <p:spPr/>
        <p:txBody>
          <a:bodyPr/>
          <a:lstStyle/>
          <a:p>
            <a:fld id="{C7F8C8B8-1CB0-4D83-991D-14C8BF521AB6}" type="slidenum">
              <a:rPr lang="en-GB" altLang="en-US"/>
              <a:pPr/>
              <a:t>32</a:t>
            </a:fld>
            <a:endParaRPr lang="en-GB" altLang="en-US"/>
          </a:p>
        </p:txBody>
      </p:sp>
      <p:sp>
        <p:nvSpPr>
          <p:cNvPr id="295938" name="Line 2">
            <a:extLst>
              <a:ext uri="{FF2B5EF4-FFF2-40B4-BE49-F238E27FC236}">
                <a16:creationId xmlns:a16="http://schemas.microsoft.com/office/drawing/2014/main" id="{FE05AE88-0C24-44CA-A954-12A7BB311DD1}"/>
              </a:ext>
            </a:extLst>
          </p:cNvPr>
          <p:cNvSpPr>
            <a:spLocks noChangeShapeType="1"/>
          </p:cNvSpPr>
          <p:nvPr/>
        </p:nvSpPr>
        <p:spPr bwMode="auto">
          <a:xfrm>
            <a:off x="304800" y="1149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5939" name="Text Box 3">
            <a:extLst>
              <a:ext uri="{FF2B5EF4-FFF2-40B4-BE49-F238E27FC236}">
                <a16:creationId xmlns:a16="http://schemas.microsoft.com/office/drawing/2014/main" id="{D5BF66C7-A807-4CE4-9921-16115A88CA0F}"/>
              </a:ext>
            </a:extLst>
          </p:cNvPr>
          <p:cNvSpPr txBox="1">
            <a:spLocks noChangeArrowheads="1"/>
          </p:cNvSpPr>
          <p:nvPr/>
        </p:nvSpPr>
        <p:spPr bwMode="auto">
          <a:xfrm>
            <a:off x="304800" y="2889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295940" name="Text Box 4">
            <a:extLst>
              <a:ext uri="{FF2B5EF4-FFF2-40B4-BE49-F238E27FC236}">
                <a16:creationId xmlns:a16="http://schemas.microsoft.com/office/drawing/2014/main" id="{7516B477-5309-4013-ACCE-3D61CDFDF830}"/>
              </a:ext>
            </a:extLst>
          </p:cNvPr>
          <p:cNvSpPr txBox="1">
            <a:spLocks noChangeArrowheads="1"/>
          </p:cNvSpPr>
          <p:nvPr/>
        </p:nvSpPr>
        <p:spPr bwMode="auto">
          <a:xfrm>
            <a:off x="228600" y="1371600"/>
            <a:ext cx="769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800"/>
              <a:t>Regression Testing</a:t>
            </a:r>
          </a:p>
        </p:txBody>
      </p:sp>
      <p:sp>
        <p:nvSpPr>
          <p:cNvPr id="295941" name="Text Box 5">
            <a:extLst>
              <a:ext uri="{FF2B5EF4-FFF2-40B4-BE49-F238E27FC236}">
                <a16:creationId xmlns:a16="http://schemas.microsoft.com/office/drawing/2014/main" id="{0D8E2594-043E-402A-9A8F-1120C396EE54}"/>
              </a:ext>
            </a:extLst>
          </p:cNvPr>
          <p:cNvSpPr txBox="1">
            <a:spLocks noChangeArrowheads="1"/>
          </p:cNvSpPr>
          <p:nvPr/>
        </p:nvSpPr>
        <p:spPr bwMode="auto">
          <a:xfrm>
            <a:off x="295275" y="2057400"/>
            <a:ext cx="85439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just">
              <a:spcBef>
                <a:spcPct val="50000"/>
              </a:spcBef>
            </a:pPr>
            <a:r>
              <a:rPr lang="en-US" altLang="en-US" sz="2000">
                <a:solidFill>
                  <a:srgbClr val="003366"/>
                </a:solidFill>
              </a:rPr>
              <a:t>Regression testing is the process of retesting the modified parts of the software and ensuring that no new errors have been introduced into previously test code.</a:t>
            </a:r>
          </a:p>
        </p:txBody>
      </p:sp>
      <p:sp>
        <p:nvSpPr>
          <p:cNvPr id="295942" name="Text Box 6">
            <a:extLst>
              <a:ext uri="{FF2B5EF4-FFF2-40B4-BE49-F238E27FC236}">
                <a16:creationId xmlns:a16="http://schemas.microsoft.com/office/drawing/2014/main" id="{972C5CCD-07C0-4A9D-A6A3-ECE54AB9A1AA}"/>
              </a:ext>
            </a:extLst>
          </p:cNvPr>
          <p:cNvSpPr txBox="1">
            <a:spLocks noChangeArrowheads="1"/>
          </p:cNvSpPr>
          <p:nvPr/>
        </p:nvSpPr>
        <p:spPr bwMode="auto">
          <a:xfrm>
            <a:off x="295275" y="3124200"/>
            <a:ext cx="86963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just">
              <a:spcBef>
                <a:spcPct val="50000"/>
              </a:spcBef>
            </a:pPr>
            <a:r>
              <a:rPr lang="en-US" altLang="en-US" sz="2000"/>
              <a:t>“Regression testing tests both the modified code and other parts of the program that may be affected by the program change. It serves many purposes :</a:t>
            </a:r>
            <a:endParaRPr lang="en-US" altLang="en-US" sz="2000">
              <a:solidFill>
                <a:srgbClr val="006666"/>
              </a:solidFill>
            </a:endParaRPr>
          </a:p>
        </p:txBody>
      </p:sp>
      <p:sp>
        <p:nvSpPr>
          <p:cNvPr id="295943" name="Text Box 7">
            <a:extLst>
              <a:ext uri="{FF2B5EF4-FFF2-40B4-BE49-F238E27FC236}">
                <a16:creationId xmlns:a16="http://schemas.microsoft.com/office/drawing/2014/main" id="{3558D409-AD01-42D3-8EFD-46F18E89AC82}"/>
              </a:ext>
            </a:extLst>
          </p:cNvPr>
          <p:cNvSpPr txBox="1">
            <a:spLocks noChangeArrowheads="1"/>
          </p:cNvSpPr>
          <p:nvPr/>
        </p:nvSpPr>
        <p:spPr bwMode="auto">
          <a:xfrm>
            <a:off x="717550" y="4251325"/>
            <a:ext cx="8197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5715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Char char="Ø"/>
            </a:pPr>
            <a:r>
              <a:rPr lang="en-US" altLang="en-US" sz="2000">
                <a:solidFill>
                  <a:srgbClr val="FF0000"/>
                </a:solidFill>
              </a:rPr>
              <a:t>increase confidence in the correctness of the modified program</a:t>
            </a:r>
          </a:p>
        </p:txBody>
      </p:sp>
      <p:sp>
        <p:nvSpPr>
          <p:cNvPr id="295944" name="Text Box 8">
            <a:extLst>
              <a:ext uri="{FF2B5EF4-FFF2-40B4-BE49-F238E27FC236}">
                <a16:creationId xmlns:a16="http://schemas.microsoft.com/office/drawing/2014/main" id="{CB5624B5-453D-4270-8502-5FB002C923D7}"/>
              </a:ext>
            </a:extLst>
          </p:cNvPr>
          <p:cNvSpPr txBox="1">
            <a:spLocks noChangeArrowheads="1"/>
          </p:cNvSpPr>
          <p:nvPr/>
        </p:nvSpPr>
        <p:spPr bwMode="auto">
          <a:xfrm>
            <a:off x="717550" y="4737100"/>
            <a:ext cx="6369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Char char="Ø"/>
            </a:pPr>
            <a:r>
              <a:rPr lang="en-US" altLang="en-US" sz="2000">
                <a:solidFill>
                  <a:srgbClr val="003366"/>
                </a:solidFill>
              </a:rPr>
              <a:t>locate errors in the modified program</a:t>
            </a:r>
          </a:p>
        </p:txBody>
      </p:sp>
      <p:sp>
        <p:nvSpPr>
          <p:cNvPr id="295945" name="Text Box 9">
            <a:extLst>
              <a:ext uri="{FF2B5EF4-FFF2-40B4-BE49-F238E27FC236}">
                <a16:creationId xmlns:a16="http://schemas.microsoft.com/office/drawing/2014/main" id="{14A0D334-30DC-4A86-9B81-4998B921E166}"/>
              </a:ext>
            </a:extLst>
          </p:cNvPr>
          <p:cNvSpPr txBox="1">
            <a:spLocks noChangeArrowheads="1"/>
          </p:cNvSpPr>
          <p:nvPr/>
        </p:nvSpPr>
        <p:spPr bwMode="auto">
          <a:xfrm>
            <a:off x="717550" y="5222875"/>
            <a:ext cx="6369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Char char="Ø"/>
            </a:pPr>
            <a:r>
              <a:rPr lang="en-US" altLang="en-US" sz="2000">
                <a:solidFill>
                  <a:srgbClr val="663300"/>
                </a:solidFill>
              </a:rPr>
              <a:t>preserve the quality and reliability of software</a:t>
            </a:r>
          </a:p>
        </p:txBody>
      </p:sp>
      <p:sp>
        <p:nvSpPr>
          <p:cNvPr id="295949" name="Text Box 13">
            <a:extLst>
              <a:ext uri="{FF2B5EF4-FFF2-40B4-BE49-F238E27FC236}">
                <a16:creationId xmlns:a16="http://schemas.microsoft.com/office/drawing/2014/main" id="{D18AADFF-A109-4F22-A0ED-A70CF4DE2AF0}"/>
              </a:ext>
            </a:extLst>
          </p:cNvPr>
          <p:cNvSpPr txBox="1">
            <a:spLocks noChangeArrowheads="1"/>
          </p:cNvSpPr>
          <p:nvPr/>
        </p:nvSpPr>
        <p:spPr bwMode="auto">
          <a:xfrm>
            <a:off x="717550" y="5724525"/>
            <a:ext cx="6369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5715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Char char="Ø"/>
            </a:pPr>
            <a:r>
              <a:rPr lang="en-US" altLang="en-US" sz="2000">
                <a:solidFill>
                  <a:srgbClr val="003366"/>
                </a:solidFill>
              </a:rPr>
              <a:t>ensure the software’s continued operation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95940"/>
                                        </p:tgtEl>
                                        <p:attrNameLst>
                                          <p:attrName>style.visibility</p:attrName>
                                        </p:attrNameLst>
                                      </p:cBhvr>
                                      <p:to>
                                        <p:strVal val="visible"/>
                                      </p:to>
                                    </p:set>
                                    <p:animEffect transition="in" filter="randombar(horizontal)">
                                      <p:cBhvr>
                                        <p:cTn id="7" dur="1000"/>
                                        <p:tgtEl>
                                          <p:spTgt spid="2959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95941"/>
                                        </p:tgtEl>
                                        <p:attrNameLst>
                                          <p:attrName>style.visibility</p:attrName>
                                        </p:attrNameLst>
                                      </p:cBhvr>
                                      <p:to>
                                        <p:strVal val="visible"/>
                                      </p:to>
                                    </p:set>
                                    <p:animEffect transition="in" filter="randombar(horizontal)">
                                      <p:cBhvr>
                                        <p:cTn id="12" dur="1000"/>
                                        <p:tgtEl>
                                          <p:spTgt spid="2959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95942"/>
                                        </p:tgtEl>
                                        <p:attrNameLst>
                                          <p:attrName>style.visibility</p:attrName>
                                        </p:attrNameLst>
                                      </p:cBhvr>
                                      <p:to>
                                        <p:strVal val="visible"/>
                                      </p:to>
                                    </p:set>
                                    <p:animEffect transition="in" filter="randombar(horizontal)">
                                      <p:cBhvr>
                                        <p:cTn id="17" dur="1000"/>
                                        <p:tgtEl>
                                          <p:spTgt spid="2959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95943"/>
                                        </p:tgtEl>
                                        <p:attrNameLst>
                                          <p:attrName>style.visibility</p:attrName>
                                        </p:attrNameLst>
                                      </p:cBhvr>
                                      <p:to>
                                        <p:strVal val="visible"/>
                                      </p:to>
                                    </p:set>
                                    <p:animEffect transition="in" filter="randombar(horizontal)">
                                      <p:cBhvr>
                                        <p:cTn id="22" dur="1000"/>
                                        <p:tgtEl>
                                          <p:spTgt spid="2959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295944"/>
                                        </p:tgtEl>
                                        <p:attrNameLst>
                                          <p:attrName>style.visibility</p:attrName>
                                        </p:attrNameLst>
                                      </p:cBhvr>
                                      <p:to>
                                        <p:strVal val="visible"/>
                                      </p:to>
                                    </p:set>
                                    <p:animEffect transition="in" filter="randombar(horizontal)">
                                      <p:cBhvr>
                                        <p:cTn id="27" dur="1000"/>
                                        <p:tgtEl>
                                          <p:spTgt spid="29594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95945"/>
                                        </p:tgtEl>
                                        <p:attrNameLst>
                                          <p:attrName>style.visibility</p:attrName>
                                        </p:attrNameLst>
                                      </p:cBhvr>
                                      <p:to>
                                        <p:strVal val="visible"/>
                                      </p:to>
                                    </p:set>
                                    <p:animEffect transition="in" filter="randombar(horizontal)">
                                      <p:cBhvr>
                                        <p:cTn id="32" dur="1000"/>
                                        <p:tgtEl>
                                          <p:spTgt spid="29594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95949"/>
                                        </p:tgtEl>
                                        <p:attrNameLst>
                                          <p:attrName>style.visibility</p:attrName>
                                        </p:attrNameLst>
                                      </p:cBhvr>
                                      <p:to>
                                        <p:strVal val="visible"/>
                                      </p:to>
                                    </p:set>
                                    <p:animEffect transition="in" filter="randombar(horizontal)">
                                      <p:cBhvr>
                                        <p:cTn id="37" dur="1000"/>
                                        <p:tgtEl>
                                          <p:spTgt spid="295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0" grpId="0"/>
      <p:bldP spid="295941" grpId="0"/>
      <p:bldP spid="295942" grpId="0"/>
      <p:bldP spid="295943" grpId="0"/>
      <p:bldP spid="295944" grpId="0"/>
      <p:bldP spid="295945" grpId="0"/>
      <p:bldP spid="29594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3">
            <a:extLst>
              <a:ext uri="{FF2B5EF4-FFF2-40B4-BE49-F238E27FC236}">
                <a16:creationId xmlns:a16="http://schemas.microsoft.com/office/drawing/2014/main" id="{CAEC7D37-FB96-4455-A4A8-18DF56EFDA3D}"/>
              </a:ext>
            </a:extLst>
          </p:cNvPr>
          <p:cNvSpPr>
            <a:spLocks noGrp="1"/>
          </p:cNvSpPr>
          <p:nvPr>
            <p:ph type="sldNum" sz="quarter" idx="12"/>
          </p:nvPr>
        </p:nvSpPr>
        <p:spPr/>
        <p:txBody>
          <a:bodyPr/>
          <a:lstStyle/>
          <a:p>
            <a:fld id="{3CBF3A64-36A5-480F-808F-9AC54D9DA28C}" type="slidenum">
              <a:rPr lang="en-GB" altLang="en-US"/>
              <a:pPr/>
              <a:t>33</a:t>
            </a:fld>
            <a:endParaRPr lang="en-GB" altLang="en-US"/>
          </a:p>
        </p:txBody>
      </p:sp>
      <p:sp>
        <p:nvSpPr>
          <p:cNvPr id="355330" name="Line 2">
            <a:extLst>
              <a:ext uri="{FF2B5EF4-FFF2-40B4-BE49-F238E27FC236}">
                <a16:creationId xmlns:a16="http://schemas.microsoft.com/office/drawing/2014/main" id="{372206AA-8F9E-45E7-9DE1-5553561ABD87}"/>
              </a:ext>
            </a:extLst>
          </p:cNvPr>
          <p:cNvSpPr>
            <a:spLocks noChangeShapeType="1"/>
          </p:cNvSpPr>
          <p:nvPr/>
        </p:nvSpPr>
        <p:spPr bwMode="auto">
          <a:xfrm>
            <a:off x="304800" y="1149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5331" name="Text Box 3">
            <a:extLst>
              <a:ext uri="{FF2B5EF4-FFF2-40B4-BE49-F238E27FC236}">
                <a16:creationId xmlns:a16="http://schemas.microsoft.com/office/drawing/2014/main" id="{94284CF9-F1A6-404F-8BA9-27109F37E9DF}"/>
              </a:ext>
            </a:extLst>
          </p:cNvPr>
          <p:cNvSpPr txBox="1">
            <a:spLocks noChangeArrowheads="1"/>
          </p:cNvSpPr>
          <p:nvPr/>
        </p:nvSpPr>
        <p:spPr bwMode="auto">
          <a:xfrm>
            <a:off x="304800" y="2889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355332" name="Text Box 4">
            <a:extLst>
              <a:ext uri="{FF2B5EF4-FFF2-40B4-BE49-F238E27FC236}">
                <a16:creationId xmlns:a16="http://schemas.microsoft.com/office/drawing/2014/main" id="{4106D981-9FD6-45BA-966A-9C58FA2BE69C}"/>
              </a:ext>
            </a:extLst>
          </p:cNvPr>
          <p:cNvSpPr txBox="1">
            <a:spLocks noChangeArrowheads="1"/>
          </p:cNvSpPr>
          <p:nvPr/>
        </p:nvSpPr>
        <p:spPr bwMode="auto">
          <a:xfrm>
            <a:off x="228600" y="13716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Char char="§"/>
            </a:pPr>
            <a:r>
              <a:rPr lang="en-US" altLang="en-US" sz="2400">
                <a:solidFill>
                  <a:srgbClr val="FF0000"/>
                </a:solidFill>
              </a:rPr>
              <a:t>Development Testing Versus Regression Testing</a:t>
            </a:r>
          </a:p>
        </p:txBody>
      </p:sp>
      <p:graphicFrame>
        <p:nvGraphicFramePr>
          <p:cNvPr id="355333" name="Group 5">
            <a:extLst>
              <a:ext uri="{FF2B5EF4-FFF2-40B4-BE49-F238E27FC236}">
                <a16:creationId xmlns:a16="http://schemas.microsoft.com/office/drawing/2014/main" id="{6BAA953F-0912-4ECF-820A-AF4B0B6369E9}"/>
              </a:ext>
            </a:extLst>
          </p:cNvPr>
          <p:cNvGraphicFramePr>
            <a:graphicFrameLocks noGrp="1"/>
          </p:cNvGraphicFramePr>
          <p:nvPr/>
        </p:nvGraphicFramePr>
        <p:xfrm>
          <a:off x="304800" y="2133600"/>
          <a:ext cx="8610600" cy="4114800"/>
        </p:xfrm>
        <a:graphic>
          <a:graphicData uri="http://schemas.openxmlformats.org/drawingml/2006/table">
            <a:tbl>
              <a:tblPr/>
              <a:tblGrid>
                <a:gridCol w="552450">
                  <a:extLst>
                    <a:ext uri="{9D8B030D-6E8A-4147-A177-3AD203B41FA5}">
                      <a16:colId xmlns:a16="http://schemas.microsoft.com/office/drawing/2014/main" val="3650244485"/>
                    </a:ext>
                  </a:extLst>
                </a:gridCol>
                <a:gridCol w="3790950">
                  <a:extLst>
                    <a:ext uri="{9D8B030D-6E8A-4147-A177-3AD203B41FA5}">
                      <a16:colId xmlns:a16="http://schemas.microsoft.com/office/drawing/2014/main" val="3261647010"/>
                    </a:ext>
                  </a:extLst>
                </a:gridCol>
                <a:gridCol w="4267200">
                  <a:extLst>
                    <a:ext uri="{9D8B030D-6E8A-4147-A177-3AD203B41FA5}">
                      <a16:colId xmlns:a16="http://schemas.microsoft.com/office/drawing/2014/main" val="2621130991"/>
                    </a:ext>
                  </a:extLst>
                </a:gridCol>
              </a:tblGrid>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cs typeface="Arial" panose="020B0604020202020204" pitchFamily="34" charset="0"/>
                        </a:rPr>
                        <a:t>Sr.No.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2F3FC"/>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cs typeface="Arial" panose="020B0604020202020204" pitchFamily="34" charset="0"/>
                        </a:rPr>
                        <a:t>Development testing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2F3FC"/>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cs typeface="Arial" panose="020B0604020202020204" pitchFamily="34" charset="0"/>
                        </a:rPr>
                        <a:t>Regression testing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2F3FC"/>
                    </a:solidFill>
                  </a:tcPr>
                </a:tc>
                <a:extLst>
                  <a:ext uri="{0D108BD9-81ED-4DB2-BD59-A6C34878D82A}">
                    <a16:rowId xmlns:a16="http://schemas.microsoft.com/office/drawing/2014/main" val="1284805654"/>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41538126"/>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18813162"/>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61610828"/>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01371848"/>
                  </a:ext>
                </a:extLst>
              </a:tr>
              <a:tr h="685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77296429"/>
                  </a:ext>
                </a:extLst>
              </a:tr>
            </a:tbl>
          </a:graphicData>
        </a:graphic>
      </p:graphicFrame>
      <p:sp>
        <p:nvSpPr>
          <p:cNvPr id="355363" name="Text Box 35">
            <a:extLst>
              <a:ext uri="{FF2B5EF4-FFF2-40B4-BE49-F238E27FC236}">
                <a16:creationId xmlns:a16="http://schemas.microsoft.com/office/drawing/2014/main" id="{5B4DCE04-0375-49A8-8801-1A511CE0D64C}"/>
              </a:ext>
            </a:extLst>
          </p:cNvPr>
          <p:cNvSpPr txBox="1">
            <a:spLocks noChangeArrowheads="1"/>
          </p:cNvSpPr>
          <p:nvPr/>
        </p:nvSpPr>
        <p:spPr bwMode="auto">
          <a:xfrm>
            <a:off x="962025" y="2911475"/>
            <a:ext cx="3276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pPr>
            <a:r>
              <a:rPr lang="en-US" altLang="en-US" sz="1600"/>
              <a:t>We create test suites and test plans</a:t>
            </a:r>
          </a:p>
        </p:txBody>
      </p:sp>
      <p:sp>
        <p:nvSpPr>
          <p:cNvPr id="355364" name="Text Box 36">
            <a:extLst>
              <a:ext uri="{FF2B5EF4-FFF2-40B4-BE49-F238E27FC236}">
                <a16:creationId xmlns:a16="http://schemas.microsoft.com/office/drawing/2014/main" id="{1B5FA1CF-779D-419B-8384-042CE0A9CDAD}"/>
              </a:ext>
            </a:extLst>
          </p:cNvPr>
          <p:cNvSpPr txBox="1">
            <a:spLocks noChangeArrowheads="1"/>
          </p:cNvSpPr>
          <p:nvPr/>
        </p:nvSpPr>
        <p:spPr bwMode="auto">
          <a:xfrm>
            <a:off x="974725" y="3597275"/>
            <a:ext cx="3276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pPr>
            <a:r>
              <a:rPr lang="en-US" altLang="en-US" sz="1600"/>
              <a:t>We test all software components</a:t>
            </a:r>
          </a:p>
        </p:txBody>
      </p:sp>
      <p:sp>
        <p:nvSpPr>
          <p:cNvPr id="355365" name="Text Box 37">
            <a:extLst>
              <a:ext uri="{FF2B5EF4-FFF2-40B4-BE49-F238E27FC236}">
                <a16:creationId xmlns:a16="http://schemas.microsoft.com/office/drawing/2014/main" id="{907BA1D0-50BF-48BA-9E00-7934131745A4}"/>
              </a:ext>
            </a:extLst>
          </p:cNvPr>
          <p:cNvSpPr txBox="1">
            <a:spLocks noChangeArrowheads="1"/>
          </p:cNvSpPr>
          <p:nvPr/>
        </p:nvSpPr>
        <p:spPr bwMode="auto">
          <a:xfrm>
            <a:off x="974725" y="4311650"/>
            <a:ext cx="3276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pPr>
            <a:r>
              <a:rPr lang="en-US" altLang="en-US" sz="1600"/>
              <a:t>Budget gives time for testing</a:t>
            </a:r>
          </a:p>
        </p:txBody>
      </p:sp>
      <p:sp>
        <p:nvSpPr>
          <p:cNvPr id="355366" name="Text Box 38">
            <a:extLst>
              <a:ext uri="{FF2B5EF4-FFF2-40B4-BE49-F238E27FC236}">
                <a16:creationId xmlns:a16="http://schemas.microsoft.com/office/drawing/2014/main" id="{8A6A32B8-371B-4081-99A0-009D37F8BC53}"/>
              </a:ext>
            </a:extLst>
          </p:cNvPr>
          <p:cNvSpPr txBox="1">
            <a:spLocks noChangeArrowheads="1"/>
          </p:cNvSpPr>
          <p:nvPr/>
        </p:nvSpPr>
        <p:spPr bwMode="auto">
          <a:xfrm>
            <a:off x="990600" y="4968875"/>
            <a:ext cx="3276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None/>
            </a:pPr>
            <a:r>
              <a:rPr lang="en-US" altLang="en-US" sz="1600"/>
              <a:t>We perform testing just once on a software product</a:t>
            </a:r>
          </a:p>
        </p:txBody>
      </p:sp>
      <p:sp>
        <p:nvSpPr>
          <p:cNvPr id="355367" name="Text Box 39">
            <a:extLst>
              <a:ext uri="{FF2B5EF4-FFF2-40B4-BE49-F238E27FC236}">
                <a16:creationId xmlns:a16="http://schemas.microsoft.com/office/drawing/2014/main" id="{AF47814D-603B-4E2F-946A-EAF9BA244E9A}"/>
              </a:ext>
            </a:extLst>
          </p:cNvPr>
          <p:cNvSpPr txBox="1">
            <a:spLocks noChangeArrowheads="1"/>
          </p:cNvSpPr>
          <p:nvPr/>
        </p:nvSpPr>
        <p:spPr bwMode="auto">
          <a:xfrm>
            <a:off x="974725" y="5651500"/>
            <a:ext cx="33686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20000"/>
              </a:spcBef>
            </a:pPr>
            <a:r>
              <a:rPr lang="en-US" altLang="en-US" sz="1600"/>
              <a:t>Performed under the pressure of release date of the software</a:t>
            </a:r>
          </a:p>
        </p:txBody>
      </p:sp>
      <p:sp>
        <p:nvSpPr>
          <p:cNvPr id="355368" name="Text Box 40">
            <a:extLst>
              <a:ext uri="{FF2B5EF4-FFF2-40B4-BE49-F238E27FC236}">
                <a16:creationId xmlns:a16="http://schemas.microsoft.com/office/drawing/2014/main" id="{5CAF430E-4CB1-4500-B9A1-0F7BAAA6EFB4}"/>
              </a:ext>
            </a:extLst>
          </p:cNvPr>
          <p:cNvSpPr txBox="1">
            <a:spLocks noChangeArrowheads="1"/>
          </p:cNvSpPr>
          <p:nvPr/>
        </p:nvSpPr>
        <p:spPr bwMode="auto">
          <a:xfrm>
            <a:off x="4797425" y="2908300"/>
            <a:ext cx="39782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pPr>
            <a:r>
              <a:rPr lang="en-US" altLang="en-US" sz="1600"/>
              <a:t>We can make use of existing test suite and test plans</a:t>
            </a:r>
          </a:p>
        </p:txBody>
      </p:sp>
      <p:sp>
        <p:nvSpPr>
          <p:cNvPr id="355369" name="Text Box 41">
            <a:extLst>
              <a:ext uri="{FF2B5EF4-FFF2-40B4-BE49-F238E27FC236}">
                <a16:creationId xmlns:a16="http://schemas.microsoft.com/office/drawing/2014/main" id="{8772C83C-5D41-42E0-9268-9DF317EE3C32}"/>
              </a:ext>
            </a:extLst>
          </p:cNvPr>
          <p:cNvSpPr txBox="1">
            <a:spLocks noChangeArrowheads="1"/>
          </p:cNvSpPr>
          <p:nvPr/>
        </p:nvSpPr>
        <p:spPr bwMode="auto">
          <a:xfrm>
            <a:off x="4797425" y="3597275"/>
            <a:ext cx="3889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20000"/>
              </a:spcBef>
            </a:pPr>
            <a:r>
              <a:rPr lang="en-US" altLang="en-US" sz="1600"/>
              <a:t>We retest affected components that have been modified by modifications.</a:t>
            </a:r>
          </a:p>
        </p:txBody>
      </p:sp>
      <p:sp>
        <p:nvSpPr>
          <p:cNvPr id="355370" name="Text Box 42">
            <a:extLst>
              <a:ext uri="{FF2B5EF4-FFF2-40B4-BE49-F238E27FC236}">
                <a16:creationId xmlns:a16="http://schemas.microsoft.com/office/drawing/2014/main" id="{4C1D784C-BE3D-481F-88EF-9B290224B552}"/>
              </a:ext>
            </a:extLst>
          </p:cNvPr>
          <p:cNvSpPr txBox="1">
            <a:spLocks noChangeArrowheads="1"/>
          </p:cNvSpPr>
          <p:nvPr/>
        </p:nvSpPr>
        <p:spPr bwMode="auto">
          <a:xfrm>
            <a:off x="4797425" y="4311650"/>
            <a:ext cx="3889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20000"/>
              </a:spcBef>
            </a:pPr>
            <a:r>
              <a:rPr lang="en-US" altLang="en-US" sz="1600"/>
              <a:t>Budget often does not give time for regression testing.</a:t>
            </a:r>
          </a:p>
        </p:txBody>
      </p:sp>
      <p:sp>
        <p:nvSpPr>
          <p:cNvPr id="355371" name="Text Box 43">
            <a:extLst>
              <a:ext uri="{FF2B5EF4-FFF2-40B4-BE49-F238E27FC236}">
                <a16:creationId xmlns:a16="http://schemas.microsoft.com/office/drawing/2014/main" id="{A6A8C0D5-DD35-4165-9CCB-C7A84AC9D8FE}"/>
              </a:ext>
            </a:extLst>
          </p:cNvPr>
          <p:cNvSpPr txBox="1">
            <a:spLocks noChangeArrowheads="1"/>
          </p:cNvSpPr>
          <p:nvPr/>
        </p:nvSpPr>
        <p:spPr bwMode="auto">
          <a:xfrm>
            <a:off x="4781550" y="4968875"/>
            <a:ext cx="39497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pPr>
            <a:r>
              <a:rPr lang="en-US" altLang="en-US" sz="1600"/>
              <a:t>We perform regression testing many times over the life of the software product.</a:t>
            </a:r>
          </a:p>
        </p:txBody>
      </p:sp>
      <p:sp>
        <p:nvSpPr>
          <p:cNvPr id="355372" name="Text Box 44">
            <a:extLst>
              <a:ext uri="{FF2B5EF4-FFF2-40B4-BE49-F238E27FC236}">
                <a16:creationId xmlns:a16="http://schemas.microsoft.com/office/drawing/2014/main" id="{13974D0F-EB14-4E76-B6B6-E5C05588C025}"/>
              </a:ext>
            </a:extLst>
          </p:cNvPr>
          <p:cNvSpPr txBox="1">
            <a:spLocks noChangeArrowheads="1"/>
          </p:cNvSpPr>
          <p:nvPr/>
        </p:nvSpPr>
        <p:spPr bwMode="auto">
          <a:xfrm>
            <a:off x="4765675" y="5638800"/>
            <a:ext cx="39973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20000"/>
              </a:spcBef>
            </a:pPr>
            <a:r>
              <a:rPr lang="en-US" altLang="en-US" sz="1600"/>
              <a:t>Performed in crisis situations, under greater time constraints.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355332"/>
                                        </p:tgtEl>
                                        <p:attrNameLst>
                                          <p:attrName>style.visibility</p:attrName>
                                        </p:attrNameLst>
                                      </p:cBhvr>
                                      <p:to>
                                        <p:strVal val="visible"/>
                                      </p:to>
                                    </p:set>
                                    <p:animEffect transition="in" filter="box(in)">
                                      <p:cBhvr>
                                        <p:cTn id="7" dur="1000"/>
                                        <p:tgtEl>
                                          <p:spTgt spid="3553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55333"/>
                                        </p:tgtEl>
                                        <p:attrNameLst>
                                          <p:attrName>style.visibility</p:attrName>
                                        </p:attrNameLst>
                                      </p:cBhvr>
                                      <p:to>
                                        <p:strVal val="visible"/>
                                      </p:to>
                                    </p:set>
                                    <p:animEffect transition="in" filter="dissolve">
                                      <p:cBhvr>
                                        <p:cTn id="12" dur="1000"/>
                                        <p:tgtEl>
                                          <p:spTgt spid="3553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355363"/>
                                        </p:tgtEl>
                                        <p:attrNameLst>
                                          <p:attrName>style.visibility</p:attrName>
                                        </p:attrNameLst>
                                      </p:cBhvr>
                                      <p:to>
                                        <p:strVal val="visible"/>
                                      </p:to>
                                    </p:set>
                                    <p:animEffect transition="in" filter="randombar(vertical)">
                                      <p:cBhvr>
                                        <p:cTn id="17" dur="1000"/>
                                        <p:tgtEl>
                                          <p:spTgt spid="3553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355368"/>
                                        </p:tgtEl>
                                        <p:attrNameLst>
                                          <p:attrName>style.visibility</p:attrName>
                                        </p:attrNameLst>
                                      </p:cBhvr>
                                      <p:to>
                                        <p:strVal val="visible"/>
                                      </p:to>
                                    </p:set>
                                    <p:animEffect transition="in" filter="randombar(vertical)">
                                      <p:cBhvr>
                                        <p:cTn id="22" dur="1000"/>
                                        <p:tgtEl>
                                          <p:spTgt spid="35536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5" fill="hold" grpId="0" nodeType="clickEffect">
                                  <p:stCondLst>
                                    <p:cond delay="0"/>
                                  </p:stCondLst>
                                  <p:childTnLst>
                                    <p:set>
                                      <p:cBhvr>
                                        <p:cTn id="26" dur="1" fill="hold">
                                          <p:stCondLst>
                                            <p:cond delay="0"/>
                                          </p:stCondLst>
                                        </p:cTn>
                                        <p:tgtEl>
                                          <p:spTgt spid="355364"/>
                                        </p:tgtEl>
                                        <p:attrNameLst>
                                          <p:attrName>style.visibility</p:attrName>
                                        </p:attrNameLst>
                                      </p:cBhvr>
                                      <p:to>
                                        <p:strVal val="visible"/>
                                      </p:to>
                                    </p:set>
                                    <p:animEffect transition="in" filter="randombar(vertical)">
                                      <p:cBhvr>
                                        <p:cTn id="27" dur="1000"/>
                                        <p:tgtEl>
                                          <p:spTgt spid="35536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5" fill="hold" grpId="0" nodeType="clickEffect">
                                  <p:stCondLst>
                                    <p:cond delay="0"/>
                                  </p:stCondLst>
                                  <p:childTnLst>
                                    <p:set>
                                      <p:cBhvr>
                                        <p:cTn id="31" dur="1" fill="hold">
                                          <p:stCondLst>
                                            <p:cond delay="0"/>
                                          </p:stCondLst>
                                        </p:cTn>
                                        <p:tgtEl>
                                          <p:spTgt spid="355369"/>
                                        </p:tgtEl>
                                        <p:attrNameLst>
                                          <p:attrName>style.visibility</p:attrName>
                                        </p:attrNameLst>
                                      </p:cBhvr>
                                      <p:to>
                                        <p:strVal val="visible"/>
                                      </p:to>
                                    </p:set>
                                    <p:animEffect transition="in" filter="randombar(vertical)">
                                      <p:cBhvr>
                                        <p:cTn id="32" dur="1000"/>
                                        <p:tgtEl>
                                          <p:spTgt spid="3553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5" fill="hold" grpId="0" nodeType="clickEffect">
                                  <p:stCondLst>
                                    <p:cond delay="0"/>
                                  </p:stCondLst>
                                  <p:childTnLst>
                                    <p:set>
                                      <p:cBhvr>
                                        <p:cTn id="36" dur="1" fill="hold">
                                          <p:stCondLst>
                                            <p:cond delay="0"/>
                                          </p:stCondLst>
                                        </p:cTn>
                                        <p:tgtEl>
                                          <p:spTgt spid="355365"/>
                                        </p:tgtEl>
                                        <p:attrNameLst>
                                          <p:attrName>style.visibility</p:attrName>
                                        </p:attrNameLst>
                                      </p:cBhvr>
                                      <p:to>
                                        <p:strVal val="visible"/>
                                      </p:to>
                                    </p:set>
                                    <p:animEffect transition="in" filter="randombar(vertical)">
                                      <p:cBhvr>
                                        <p:cTn id="37" dur="1000"/>
                                        <p:tgtEl>
                                          <p:spTgt spid="35536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5" fill="hold" grpId="0" nodeType="clickEffect">
                                  <p:stCondLst>
                                    <p:cond delay="0"/>
                                  </p:stCondLst>
                                  <p:childTnLst>
                                    <p:set>
                                      <p:cBhvr>
                                        <p:cTn id="41" dur="1" fill="hold">
                                          <p:stCondLst>
                                            <p:cond delay="0"/>
                                          </p:stCondLst>
                                        </p:cTn>
                                        <p:tgtEl>
                                          <p:spTgt spid="355370"/>
                                        </p:tgtEl>
                                        <p:attrNameLst>
                                          <p:attrName>style.visibility</p:attrName>
                                        </p:attrNameLst>
                                      </p:cBhvr>
                                      <p:to>
                                        <p:strVal val="visible"/>
                                      </p:to>
                                    </p:set>
                                    <p:animEffect transition="in" filter="randombar(vertical)">
                                      <p:cBhvr>
                                        <p:cTn id="42" dur="1000"/>
                                        <p:tgtEl>
                                          <p:spTgt spid="35537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5" fill="hold" grpId="0" nodeType="clickEffect">
                                  <p:stCondLst>
                                    <p:cond delay="0"/>
                                  </p:stCondLst>
                                  <p:childTnLst>
                                    <p:set>
                                      <p:cBhvr>
                                        <p:cTn id="46" dur="1" fill="hold">
                                          <p:stCondLst>
                                            <p:cond delay="0"/>
                                          </p:stCondLst>
                                        </p:cTn>
                                        <p:tgtEl>
                                          <p:spTgt spid="355366"/>
                                        </p:tgtEl>
                                        <p:attrNameLst>
                                          <p:attrName>style.visibility</p:attrName>
                                        </p:attrNameLst>
                                      </p:cBhvr>
                                      <p:to>
                                        <p:strVal val="visible"/>
                                      </p:to>
                                    </p:set>
                                    <p:animEffect transition="in" filter="randombar(vertical)">
                                      <p:cBhvr>
                                        <p:cTn id="47" dur="1000"/>
                                        <p:tgtEl>
                                          <p:spTgt spid="35536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4" presetClass="entr" presetSubtype="5" fill="hold" grpId="0" nodeType="clickEffect">
                                  <p:stCondLst>
                                    <p:cond delay="0"/>
                                  </p:stCondLst>
                                  <p:childTnLst>
                                    <p:set>
                                      <p:cBhvr>
                                        <p:cTn id="51" dur="1" fill="hold">
                                          <p:stCondLst>
                                            <p:cond delay="0"/>
                                          </p:stCondLst>
                                        </p:cTn>
                                        <p:tgtEl>
                                          <p:spTgt spid="355371"/>
                                        </p:tgtEl>
                                        <p:attrNameLst>
                                          <p:attrName>style.visibility</p:attrName>
                                        </p:attrNameLst>
                                      </p:cBhvr>
                                      <p:to>
                                        <p:strVal val="visible"/>
                                      </p:to>
                                    </p:set>
                                    <p:animEffect transition="in" filter="randombar(vertical)">
                                      <p:cBhvr>
                                        <p:cTn id="52" dur="1000"/>
                                        <p:tgtEl>
                                          <p:spTgt spid="35537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4" presetClass="entr" presetSubtype="5" fill="hold" grpId="0" nodeType="clickEffect">
                                  <p:stCondLst>
                                    <p:cond delay="0"/>
                                  </p:stCondLst>
                                  <p:childTnLst>
                                    <p:set>
                                      <p:cBhvr>
                                        <p:cTn id="56" dur="1" fill="hold">
                                          <p:stCondLst>
                                            <p:cond delay="0"/>
                                          </p:stCondLst>
                                        </p:cTn>
                                        <p:tgtEl>
                                          <p:spTgt spid="355367"/>
                                        </p:tgtEl>
                                        <p:attrNameLst>
                                          <p:attrName>style.visibility</p:attrName>
                                        </p:attrNameLst>
                                      </p:cBhvr>
                                      <p:to>
                                        <p:strVal val="visible"/>
                                      </p:to>
                                    </p:set>
                                    <p:animEffect transition="in" filter="randombar(vertical)">
                                      <p:cBhvr>
                                        <p:cTn id="57" dur="1000"/>
                                        <p:tgtEl>
                                          <p:spTgt spid="35536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4" presetClass="entr" presetSubtype="5" fill="hold" grpId="0" nodeType="clickEffect">
                                  <p:stCondLst>
                                    <p:cond delay="0"/>
                                  </p:stCondLst>
                                  <p:childTnLst>
                                    <p:set>
                                      <p:cBhvr>
                                        <p:cTn id="61" dur="1" fill="hold">
                                          <p:stCondLst>
                                            <p:cond delay="0"/>
                                          </p:stCondLst>
                                        </p:cTn>
                                        <p:tgtEl>
                                          <p:spTgt spid="355372"/>
                                        </p:tgtEl>
                                        <p:attrNameLst>
                                          <p:attrName>style.visibility</p:attrName>
                                        </p:attrNameLst>
                                      </p:cBhvr>
                                      <p:to>
                                        <p:strVal val="visible"/>
                                      </p:to>
                                    </p:set>
                                    <p:animEffect transition="in" filter="randombar(vertical)">
                                      <p:cBhvr>
                                        <p:cTn id="62" dur="1000"/>
                                        <p:tgtEl>
                                          <p:spTgt spid="355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2" grpId="0"/>
      <p:bldP spid="355363" grpId="0"/>
      <p:bldP spid="355364" grpId="0"/>
      <p:bldP spid="355365" grpId="0"/>
      <p:bldP spid="355366" grpId="0"/>
      <p:bldP spid="355367" grpId="0"/>
      <p:bldP spid="355368" grpId="0"/>
      <p:bldP spid="355369" grpId="0"/>
      <p:bldP spid="355370" grpId="0"/>
      <p:bldP spid="355371" grpId="0"/>
      <p:bldP spid="35537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a:extLst>
              <a:ext uri="{FF2B5EF4-FFF2-40B4-BE49-F238E27FC236}">
                <a16:creationId xmlns:a16="http://schemas.microsoft.com/office/drawing/2014/main" id="{EA14531D-D4E1-4C26-B36E-5007ACBF7A81}"/>
              </a:ext>
            </a:extLst>
          </p:cNvPr>
          <p:cNvSpPr>
            <a:spLocks noGrp="1"/>
          </p:cNvSpPr>
          <p:nvPr>
            <p:ph type="sldNum" sz="quarter" idx="12"/>
          </p:nvPr>
        </p:nvSpPr>
        <p:spPr/>
        <p:txBody>
          <a:bodyPr/>
          <a:lstStyle/>
          <a:p>
            <a:fld id="{77EB25B5-1F88-4284-B4AA-4717DBE173B8}" type="slidenum">
              <a:rPr lang="en-GB" altLang="en-US"/>
              <a:pPr/>
              <a:t>34</a:t>
            </a:fld>
            <a:endParaRPr lang="en-GB" altLang="en-US"/>
          </a:p>
        </p:txBody>
      </p:sp>
      <p:sp>
        <p:nvSpPr>
          <p:cNvPr id="297988" name="Text Box 4">
            <a:extLst>
              <a:ext uri="{FF2B5EF4-FFF2-40B4-BE49-F238E27FC236}">
                <a16:creationId xmlns:a16="http://schemas.microsoft.com/office/drawing/2014/main" id="{BC7F837F-5665-4680-BF83-654231654450}"/>
              </a:ext>
            </a:extLst>
          </p:cNvPr>
          <p:cNvSpPr txBox="1">
            <a:spLocks noChangeArrowheads="1"/>
          </p:cNvSpPr>
          <p:nvPr/>
        </p:nvSpPr>
        <p:spPr bwMode="auto">
          <a:xfrm>
            <a:off x="228600" y="14478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Char char="§"/>
            </a:pPr>
            <a:r>
              <a:rPr lang="en-US" altLang="en-US" sz="2400">
                <a:solidFill>
                  <a:srgbClr val="FF0000"/>
                </a:solidFill>
              </a:rPr>
              <a:t>Regression Test Selection</a:t>
            </a:r>
          </a:p>
        </p:txBody>
      </p:sp>
      <p:sp>
        <p:nvSpPr>
          <p:cNvPr id="298043" name="Rectangle 59">
            <a:extLst>
              <a:ext uri="{FF2B5EF4-FFF2-40B4-BE49-F238E27FC236}">
                <a16:creationId xmlns:a16="http://schemas.microsoft.com/office/drawing/2014/main" id="{930329DA-31E3-436F-8EA9-1979AF180E52}"/>
              </a:ext>
            </a:extLst>
          </p:cNvPr>
          <p:cNvSpPr>
            <a:spLocks noChangeArrowheads="1"/>
          </p:cNvSpPr>
          <p:nvPr/>
        </p:nvSpPr>
        <p:spPr bwMode="auto">
          <a:xfrm>
            <a:off x="0" y="312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298047" name="Rectangle 63">
            <a:extLst>
              <a:ext uri="{FF2B5EF4-FFF2-40B4-BE49-F238E27FC236}">
                <a16:creationId xmlns:a16="http://schemas.microsoft.com/office/drawing/2014/main" id="{79BAF49B-78B7-4F52-A95A-C1B60542A7B8}"/>
              </a:ext>
            </a:extLst>
          </p:cNvPr>
          <p:cNvSpPr>
            <a:spLocks noChangeArrowheads="1"/>
          </p:cNvSpPr>
          <p:nvPr/>
        </p:nvSpPr>
        <p:spPr bwMode="auto">
          <a:xfrm>
            <a:off x="0" y="312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298049" name="Text Box 65">
            <a:extLst>
              <a:ext uri="{FF2B5EF4-FFF2-40B4-BE49-F238E27FC236}">
                <a16:creationId xmlns:a16="http://schemas.microsoft.com/office/drawing/2014/main" id="{E9D730CD-CCEE-4357-9683-A116C07500EE}"/>
              </a:ext>
            </a:extLst>
          </p:cNvPr>
          <p:cNvSpPr txBox="1">
            <a:spLocks noChangeArrowheads="1"/>
          </p:cNvSpPr>
          <p:nvPr/>
        </p:nvSpPr>
        <p:spPr bwMode="auto">
          <a:xfrm>
            <a:off x="304800" y="2057400"/>
            <a:ext cx="85439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just">
              <a:spcBef>
                <a:spcPct val="50000"/>
              </a:spcBef>
            </a:pPr>
            <a:r>
              <a:rPr lang="en-US" altLang="en-US" sz="2000">
                <a:solidFill>
                  <a:srgbClr val="003366"/>
                </a:solidFill>
              </a:rPr>
              <a:t>Regression testing is very expensive activity and consumes significant amount of effort / cost. Many techniques are available to reduce this effort/ cost.</a:t>
            </a:r>
          </a:p>
        </p:txBody>
      </p:sp>
      <p:sp>
        <p:nvSpPr>
          <p:cNvPr id="298050" name="Line 66">
            <a:extLst>
              <a:ext uri="{FF2B5EF4-FFF2-40B4-BE49-F238E27FC236}">
                <a16:creationId xmlns:a16="http://schemas.microsoft.com/office/drawing/2014/main" id="{D74BB657-2196-42C7-BF1A-EE31FE3D13AD}"/>
              </a:ext>
            </a:extLst>
          </p:cNvPr>
          <p:cNvSpPr>
            <a:spLocks noChangeShapeType="1"/>
          </p:cNvSpPr>
          <p:nvPr/>
        </p:nvSpPr>
        <p:spPr bwMode="auto">
          <a:xfrm>
            <a:off x="304800" y="1149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8051" name="Text Box 67">
            <a:extLst>
              <a:ext uri="{FF2B5EF4-FFF2-40B4-BE49-F238E27FC236}">
                <a16:creationId xmlns:a16="http://schemas.microsoft.com/office/drawing/2014/main" id="{49461C18-04FA-4C85-A31F-8764649DECB6}"/>
              </a:ext>
            </a:extLst>
          </p:cNvPr>
          <p:cNvSpPr txBox="1">
            <a:spLocks noChangeArrowheads="1"/>
          </p:cNvSpPr>
          <p:nvPr/>
        </p:nvSpPr>
        <p:spPr bwMode="auto">
          <a:xfrm>
            <a:off x="304800" y="2889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298052" name="Text Box 68">
            <a:extLst>
              <a:ext uri="{FF2B5EF4-FFF2-40B4-BE49-F238E27FC236}">
                <a16:creationId xmlns:a16="http://schemas.microsoft.com/office/drawing/2014/main" id="{2399E5B3-D8BE-432C-BB3A-E1F5DC744032}"/>
              </a:ext>
            </a:extLst>
          </p:cNvPr>
          <p:cNvSpPr txBox="1">
            <a:spLocks noChangeArrowheads="1"/>
          </p:cNvSpPr>
          <p:nvPr/>
        </p:nvSpPr>
        <p:spPr bwMode="auto">
          <a:xfrm>
            <a:off x="717550" y="3276600"/>
            <a:ext cx="8197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AutoNum type="arabicPeriod"/>
            </a:pPr>
            <a:r>
              <a:rPr lang="en-US" altLang="en-US" sz="2000">
                <a:solidFill>
                  <a:srgbClr val="003366"/>
                </a:solidFill>
              </a:rPr>
              <a:t>Reuse the whole test suite </a:t>
            </a:r>
          </a:p>
        </p:txBody>
      </p:sp>
      <p:sp>
        <p:nvSpPr>
          <p:cNvPr id="298053" name="Text Box 69">
            <a:extLst>
              <a:ext uri="{FF2B5EF4-FFF2-40B4-BE49-F238E27FC236}">
                <a16:creationId xmlns:a16="http://schemas.microsoft.com/office/drawing/2014/main" id="{F1894755-2F53-4927-A02E-ED31B24D2CCC}"/>
              </a:ext>
            </a:extLst>
          </p:cNvPr>
          <p:cNvSpPr txBox="1">
            <a:spLocks noChangeArrowheads="1"/>
          </p:cNvSpPr>
          <p:nvPr/>
        </p:nvSpPr>
        <p:spPr bwMode="auto">
          <a:xfrm>
            <a:off x="717550" y="3886200"/>
            <a:ext cx="80454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779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AutoNum type="arabicPeriod" startAt="2"/>
            </a:pPr>
            <a:r>
              <a:rPr lang="en-US" altLang="en-US" sz="2000">
                <a:solidFill>
                  <a:srgbClr val="0033CC"/>
                </a:solidFill>
              </a:rPr>
              <a:t>Reuse the existing test suite, but to apply a regression test selection technique to select an appropriate subset of the test suite to be run.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297988"/>
                                        </p:tgtEl>
                                        <p:attrNameLst>
                                          <p:attrName>style.visibility</p:attrName>
                                        </p:attrNameLst>
                                      </p:cBhvr>
                                      <p:to>
                                        <p:strVal val="visible"/>
                                      </p:to>
                                    </p:set>
                                    <p:animEffect transition="in" filter="dissolve">
                                      <p:cBhvr>
                                        <p:cTn id="7" dur="1000"/>
                                        <p:tgtEl>
                                          <p:spTgt spid="2979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8049"/>
                                        </p:tgtEl>
                                        <p:attrNameLst>
                                          <p:attrName>style.visibility</p:attrName>
                                        </p:attrNameLst>
                                      </p:cBhvr>
                                      <p:to>
                                        <p:strVal val="visible"/>
                                      </p:to>
                                    </p:set>
                                    <p:animEffect transition="in" filter="dissolve">
                                      <p:cBhvr>
                                        <p:cTn id="12" dur="1000"/>
                                        <p:tgtEl>
                                          <p:spTgt spid="2980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98052"/>
                                        </p:tgtEl>
                                        <p:attrNameLst>
                                          <p:attrName>style.visibility</p:attrName>
                                        </p:attrNameLst>
                                      </p:cBhvr>
                                      <p:to>
                                        <p:strVal val="visible"/>
                                      </p:to>
                                    </p:set>
                                    <p:animEffect transition="in" filter="dissolve">
                                      <p:cBhvr>
                                        <p:cTn id="17" dur="1000"/>
                                        <p:tgtEl>
                                          <p:spTgt spid="2980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98053"/>
                                        </p:tgtEl>
                                        <p:attrNameLst>
                                          <p:attrName>style.visibility</p:attrName>
                                        </p:attrNameLst>
                                      </p:cBhvr>
                                      <p:to>
                                        <p:strVal val="visible"/>
                                      </p:to>
                                    </p:set>
                                    <p:animEffect transition="in" filter="dissolve">
                                      <p:cBhvr>
                                        <p:cTn id="22" dur="1000"/>
                                        <p:tgtEl>
                                          <p:spTgt spid="298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8" grpId="0"/>
      <p:bldP spid="298049" grpId="0"/>
      <p:bldP spid="298052" grpId="0"/>
      <p:bldP spid="29805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3">
            <a:extLst>
              <a:ext uri="{FF2B5EF4-FFF2-40B4-BE49-F238E27FC236}">
                <a16:creationId xmlns:a16="http://schemas.microsoft.com/office/drawing/2014/main" id="{0D69CA6C-71DB-4DEB-8087-F84229E1D248}"/>
              </a:ext>
            </a:extLst>
          </p:cNvPr>
          <p:cNvSpPr>
            <a:spLocks noGrp="1"/>
          </p:cNvSpPr>
          <p:nvPr>
            <p:ph type="sldNum" sz="quarter" idx="12"/>
          </p:nvPr>
        </p:nvSpPr>
        <p:spPr/>
        <p:txBody>
          <a:bodyPr/>
          <a:lstStyle/>
          <a:p>
            <a:fld id="{F8F5E79E-E4E2-4D1A-9779-B8BA93339A6C}" type="slidenum">
              <a:rPr lang="en-GB" altLang="en-US"/>
              <a:pPr/>
              <a:t>35</a:t>
            </a:fld>
            <a:endParaRPr lang="en-GB" altLang="en-US"/>
          </a:p>
        </p:txBody>
      </p:sp>
      <p:graphicFrame>
        <p:nvGraphicFramePr>
          <p:cNvPr id="357378" name="Group 2">
            <a:extLst>
              <a:ext uri="{FF2B5EF4-FFF2-40B4-BE49-F238E27FC236}">
                <a16:creationId xmlns:a16="http://schemas.microsoft.com/office/drawing/2014/main" id="{09548C72-CD0B-40BB-9C57-887017ADB3BA}"/>
              </a:ext>
            </a:extLst>
          </p:cNvPr>
          <p:cNvGraphicFramePr>
            <a:graphicFrameLocks noGrp="1"/>
          </p:cNvGraphicFramePr>
          <p:nvPr/>
        </p:nvGraphicFramePr>
        <p:xfrm>
          <a:off x="1600200" y="1946275"/>
          <a:ext cx="6096000" cy="3103563"/>
        </p:xfrm>
        <a:graphic>
          <a:graphicData uri="http://schemas.openxmlformats.org/drawingml/2006/table">
            <a:tbl>
              <a:tblPr/>
              <a:tblGrid>
                <a:gridCol w="762000">
                  <a:extLst>
                    <a:ext uri="{9D8B030D-6E8A-4147-A177-3AD203B41FA5}">
                      <a16:colId xmlns:a16="http://schemas.microsoft.com/office/drawing/2014/main" val="3930140054"/>
                    </a:ext>
                  </a:extLst>
                </a:gridCol>
                <a:gridCol w="2286000">
                  <a:extLst>
                    <a:ext uri="{9D8B030D-6E8A-4147-A177-3AD203B41FA5}">
                      <a16:colId xmlns:a16="http://schemas.microsoft.com/office/drawing/2014/main" val="53631483"/>
                    </a:ext>
                  </a:extLst>
                </a:gridCol>
                <a:gridCol w="533400">
                  <a:extLst>
                    <a:ext uri="{9D8B030D-6E8A-4147-A177-3AD203B41FA5}">
                      <a16:colId xmlns:a16="http://schemas.microsoft.com/office/drawing/2014/main" val="1089648904"/>
                    </a:ext>
                  </a:extLst>
                </a:gridCol>
                <a:gridCol w="2514600">
                  <a:extLst>
                    <a:ext uri="{9D8B030D-6E8A-4147-A177-3AD203B41FA5}">
                      <a16:colId xmlns:a16="http://schemas.microsoft.com/office/drawing/2014/main" val="1679537496"/>
                    </a:ext>
                  </a:extLst>
                </a:gridCol>
              </a:tblGrid>
              <a:tr h="388938">
                <a:tc gridSpan="2">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Fragment 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98B"/>
                    </a:solidFill>
                  </a:tcPr>
                </a:tc>
                <a:tc hMerge="1">
                  <a:txBody>
                    <a:bodyPr/>
                    <a:lstStyle/>
                    <a:p>
                      <a:endParaRPr lang="en-IN"/>
                    </a:p>
                  </a:txBody>
                  <a:tcPr/>
                </a:tc>
                <a:tc gridSpan="2">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Fragment B</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(modified form of 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98B"/>
                    </a:solidFill>
                  </a:tcPr>
                </a:tc>
                <a:tc hMerge="1">
                  <a:txBody>
                    <a:bodyPr/>
                    <a:lstStyle/>
                    <a:p>
                      <a:endParaRPr lang="en-IN"/>
                    </a:p>
                  </a:txBody>
                  <a:tcPr/>
                </a:tc>
                <a:extLst>
                  <a:ext uri="{0D108BD9-81ED-4DB2-BD59-A6C34878D82A}">
                    <a16:rowId xmlns:a16="http://schemas.microsoft.com/office/drawing/2014/main" val="3841118932"/>
                  </a:ext>
                </a:extLst>
              </a:tr>
              <a:tr h="38735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S</a:t>
                      </a:r>
                      <a:r>
                        <a:rPr kumimoji="0" lang="en-US" altLang="en-US" sz="1600" b="0" i="0" u="none" strike="noStrike" cap="none" normalizeH="0" baseline="-25000">
                          <a:ln>
                            <a:noFill/>
                          </a:ln>
                          <a:solidFill>
                            <a:schemeClr val="tx1"/>
                          </a:solidFill>
                          <a:effectLst/>
                          <a:latin typeface="Arial" panose="020B0604020202020204" pitchFamily="34" charset="0"/>
                          <a:cs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8A6"/>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y = (x - 1) * (x + 1)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S</a:t>
                      </a:r>
                      <a:r>
                        <a:rPr kumimoji="0" lang="en-US" altLang="en-US" sz="1600" b="0" i="0" u="none" strike="noStrike" cap="none" normalizeH="0" baseline="-25000">
                          <a:ln>
                            <a:noFill/>
                          </a:ln>
                          <a:solidFill>
                            <a:schemeClr val="tx1"/>
                          </a:solidFill>
                          <a:effectLst/>
                          <a:latin typeface="Arial" panose="020B0604020202020204" pitchFamily="34" charset="0"/>
                          <a:cs typeface="Arial" panose="020B0604020202020204" pitchFamily="34" charset="0"/>
                        </a:rPr>
                        <a:t>1</a:t>
                      </a: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8A6"/>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y = (x -1) * (x + 1)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67672766"/>
                  </a:ext>
                </a:extLst>
              </a:tr>
              <a:tr h="38893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S</a:t>
                      </a:r>
                      <a:r>
                        <a:rPr kumimoji="0" lang="en-US" altLang="en-US" sz="1600" b="0" i="0" u="none" strike="noStrike" cap="none" normalizeH="0" baseline="-25000">
                          <a:ln>
                            <a:noFill/>
                          </a:ln>
                          <a:solidFill>
                            <a:schemeClr val="tx1"/>
                          </a:solidFill>
                          <a:effectLst/>
                          <a:latin typeface="Arial" panose="020B0604020202020204" pitchFamily="34" charset="0"/>
                          <a:cs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8A6"/>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if (y =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S</a:t>
                      </a:r>
                      <a:r>
                        <a:rPr kumimoji="0" lang="en-US" altLang="en-US" sz="1600" b="0" i="0" u="none" strike="noStrike" cap="none" normalizeH="0" baseline="-25000">
                          <a:ln>
                            <a:noFill/>
                          </a:ln>
                          <a:solidFill>
                            <a:schemeClr val="tx1"/>
                          </a:solidFill>
                          <a:effectLst/>
                          <a:latin typeface="Arial" panose="020B0604020202020204" pitchFamily="34" charset="0"/>
                          <a:cs typeface="Arial" panose="020B0604020202020204" pitchFamily="34" charset="0"/>
                        </a:rPr>
                        <a:t>2</a:t>
                      </a: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8A6"/>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if (y =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52648234"/>
                  </a:ext>
                </a:extLst>
              </a:tr>
              <a:tr h="38735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S</a:t>
                      </a:r>
                      <a:r>
                        <a:rPr kumimoji="0" lang="en-US" altLang="en-US" sz="1600" b="0" i="0" u="none" strike="noStrike" cap="none" normalizeH="0" baseline="-25000">
                          <a:ln>
                            <a:noFill/>
                          </a:ln>
                          <a:solidFill>
                            <a:schemeClr val="tx1"/>
                          </a:solidFill>
                          <a:effectLst/>
                          <a:latin typeface="Arial" panose="020B0604020202020204" pitchFamily="34" charset="0"/>
                          <a:cs typeface="Arial" panose="020B0604020202020204"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8A6"/>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return (error)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S</a:t>
                      </a:r>
                      <a:r>
                        <a:rPr kumimoji="0" lang="en-US" altLang="en-US" sz="1600" b="0" i="0" u="none" strike="noStrike" cap="none" normalizeH="0" baseline="-25000">
                          <a:ln>
                            <a:noFill/>
                          </a:ln>
                          <a:solidFill>
                            <a:schemeClr val="tx1"/>
                          </a:solidFill>
                          <a:effectLst/>
                          <a:latin typeface="Arial" panose="020B0604020202020204" pitchFamily="34" charset="0"/>
                          <a:cs typeface="Arial" panose="020B0604020202020204" pitchFamily="34" charset="0"/>
                        </a:rPr>
                        <a:t>3</a:t>
                      </a: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8A6"/>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return (error)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59289724"/>
                  </a:ext>
                </a:extLst>
              </a:tr>
              <a:tr h="38893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S</a:t>
                      </a:r>
                      <a:r>
                        <a:rPr kumimoji="0" lang="en-US" altLang="en-US" sz="1600" b="0" i="0" u="none" strike="noStrike" cap="none" normalizeH="0" baseline="-25000">
                          <a:ln>
                            <a:noFill/>
                          </a:ln>
                          <a:solidFill>
                            <a:schemeClr val="tx1"/>
                          </a:solidFill>
                          <a:effectLst/>
                          <a:latin typeface="Arial" panose="020B0604020202020204" pitchFamily="34" charset="0"/>
                          <a:cs typeface="Arial" panose="020B0604020202020204"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8A6"/>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else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S</a:t>
                      </a:r>
                      <a:r>
                        <a:rPr kumimoji="0" lang="en-US" altLang="en-US" sz="1600" b="0" i="0" u="none" strike="noStrike" cap="none" normalizeH="0" baseline="-25000">
                          <a:ln>
                            <a:noFill/>
                          </a:ln>
                          <a:solidFill>
                            <a:schemeClr val="tx1"/>
                          </a:solidFill>
                          <a:effectLst/>
                          <a:latin typeface="Arial" panose="020B0604020202020204" pitchFamily="34" charset="0"/>
                          <a:cs typeface="Arial" panose="020B0604020202020204" pitchFamily="34" charset="0"/>
                        </a:rPr>
                        <a:t>4</a:t>
                      </a: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8A6"/>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else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66164061"/>
                  </a:ext>
                </a:extLst>
              </a:tr>
              <a:tr h="38735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S</a:t>
                      </a:r>
                      <a:r>
                        <a:rPr kumimoji="0" lang="en-US" altLang="en-US" sz="1600" b="0" i="0" u="none" strike="noStrike" cap="none" normalizeH="0" baseline="-25000">
                          <a:ln>
                            <a:noFill/>
                          </a:ln>
                          <a:solidFill>
                            <a:schemeClr val="tx1"/>
                          </a:solidFill>
                          <a:effectLst/>
                          <a:latin typeface="Arial" panose="020B0604020202020204" pitchFamily="34" charset="0"/>
                          <a:cs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2F8A6"/>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return</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S</a:t>
                      </a:r>
                      <a:r>
                        <a:rPr kumimoji="0" lang="en-US" altLang="en-US" sz="1600" b="0" i="0" u="none" strike="noStrike" cap="none" normalizeH="0" baseline="-25000">
                          <a:ln>
                            <a:noFill/>
                          </a:ln>
                          <a:solidFill>
                            <a:schemeClr val="tx1"/>
                          </a:solidFill>
                          <a:effectLst/>
                          <a:latin typeface="Arial" panose="020B0604020202020204" pitchFamily="34" charset="0"/>
                          <a:cs typeface="Arial" panose="020B0604020202020204" pitchFamily="34" charset="0"/>
                        </a:rPr>
                        <a:t>5</a:t>
                      </a: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2F8A6"/>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return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89599071"/>
                  </a:ext>
                </a:extLst>
              </a:tr>
            </a:tbl>
          </a:graphicData>
        </a:graphic>
      </p:graphicFrame>
      <p:graphicFrame>
        <p:nvGraphicFramePr>
          <p:cNvPr id="357413" name="Object 37">
            <a:extLst>
              <a:ext uri="{FF2B5EF4-FFF2-40B4-BE49-F238E27FC236}">
                <a16:creationId xmlns:a16="http://schemas.microsoft.com/office/drawing/2014/main" id="{AF22902A-0D35-474B-8EBE-DF0714B2445F}"/>
              </a:ext>
            </a:extLst>
          </p:cNvPr>
          <p:cNvGraphicFramePr>
            <a:graphicFrameLocks noChangeAspect="1"/>
          </p:cNvGraphicFramePr>
          <p:nvPr/>
        </p:nvGraphicFramePr>
        <p:xfrm>
          <a:off x="3149600" y="4286250"/>
          <a:ext cx="409575" cy="609600"/>
        </p:xfrm>
        <a:graphic>
          <a:graphicData uri="http://schemas.openxmlformats.org/presentationml/2006/ole">
            <mc:AlternateContent xmlns:mc="http://schemas.openxmlformats.org/markup-compatibility/2006">
              <mc:Choice xmlns:v="urn:schemas-microsoft-com:vml" Requires="v">
                <p:oleObj name="Equation" r:id="rId3" imgW="304668" imgH="457002" progId="Equation.3">
                  <p:embed/>
                </p:oleObj>
              </mc:Choice>
              <mc:Fallback>
                <p:oleObj name="Equation" r:id="rId3" imgW="304668" imgH="457002" progId="Equation.3">
                  <p:embed/>
                  <p:pic>
                    <p:nvPicPr>
                      <p:cNvPr id="0"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9600" y="4286250"/>
                        <a:ext cx="40957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7414" name="Object 38">
            <a:extLst>
              <a:ext uri="{FF2B5EF4-FFF2-40B4-BE49-F238E27FC236}">
                <a16:creationId xmlns:a16="http://schemas.microsoft.com/office/drawing/2014/main" id="{63DE1DD9-AB56-4AD1-A5C1-DAF166856FF1}"/>
              </a:ext>
            </a:extLst>
          </p:cNvPr>
          <p:cNvGraphicFramePr>
            <a:graphicFrameLocks noChangeAspect="1"/>
          </p:cNvGraphicFramePr>
          <p:nvPr/>
        </p:nvGraphicFramePr>
        <p:xfrm>
          <a:off x="5943600" y="4308475"/>
          <a:ext cx="676275" cy="609600"/>
        </p:xfrm>
        <a:graphic>
          <a:graphicData uri="http://schemas.openxmlformats.org/presentationml/2006/ole">
            <mc:AlternateContent xmlns:mc="http://schemas.openxmlformats.org/markup-compatibility/2006">
              <mc:Choice xmlns:v="urn:schemas-microsoft-com:vml" Requires="v">
                <p:oleObj name="Equation" r:id="rId5" imgW="508000" imgH="457200" progId="Equation.3">
                  <p:embed/>
                </p:oleObj>
              </mc:Choice>
              <mc:Fallback>
                <p:oleObj name="Equation" r:id="rId5" imgW="508000" imgH="457200" progId="Equation.3">
                  <p:embed/>
                  <p:pic>
                    <p:nvPicPr>
                      <p:cNvPr id="0" name="Object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4308475"/>
                        <a:ext cx="67627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415" name="Text Box 39">
            <a:extLst>
              <a:ext uri="{FF2B5EF4-FFF2-40B4-BE49-F238E27FC236}">
                <a16:creationId xmlns:a16="http://schemas.microsoft.com/office/drawing/2014/main" id="{FAD9E76F-63DE-490E-A1FE-486A16D03563}"/>
              </a:ext>
            </a:extLst>
          </p:cNvPr>
          <p:cNvSpPr txBox="1">
            <a:spLocks noChangeArrowheads="1"/>
          </p:cNvSpPr>
          <p:nvPr/>
        </p:nvSpPr>
        <p:spPr bwMode="auto">
          <a:xfrm>
            <a:off x="2209800" y="5334000"/>
            <a:ext cx="5114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en-US" sz="2000" b="1"/>
              <a:t>Fig. 8:</a:t>
            </a:r>
            <a:r>
              <a:rPr lang="en-US" altLang="en-US" sz="2000"/>
              <a:t> code fragment A and B</a:t>
            </a:r>
            <a:endParaRPr lang="en-US" altLang="en-US" sz="2000">
              <a:solidFill>
                <a:srgbClr val="006666"/>
              </a:solidFill>
            </a:endParaRPr>
          </a:p>
        </p:txBody>
      </p:sp>
      <p:sp>
        <p:nvSpPr>
          <p:cNvPr id="357416" name="Line 40">
            <a:extLst>
              <a:ext uri="{FF2B5EF4-FFF2-40B4-BE49-F238E27FC236}">
                <a16:creationId xmlns:a16="http://schemas.microsoft.com/office/drawing/2014/main" id="{6131C780-BD91-4CC0-AEB9-67287AFA8FCE}"/>
              </a:ext>
            </a:extLst>
          </p:cNvPr>
          <p:cNvSpPr>
            <a:spLocks noChangeShapeType="1"/>
          </p:cNvSpPr>
          <p:nvPr/>
        </p:nvSpPr>
        <p:spPr bwMode="auto">
          <a:xfrm>
            <a:off x="304800" y="1149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7417" name="Text Box 41">
            <a:extLst>
              <a:ext uri="{FF2B5EF4-FFF2-40B4-BE49-F238E27FC236}">
                <a16:creationId xmlns:a16="http://schemas.microsoft.com/office/drawing/2014/main" id="{80AEE6C4-9559-4D95-A188-AD93F138EB2A}"/>
              </a:ext>
            </a:extLst>
          </p:cNvPr>
          <p:cNvSpPr txBox="1">
            <a:spLocks noChangeArrowheads="1"/>
          </p:cNvSpPr>
          <p:nvPr/>
        </p:nvSpPr>
        <p:spPr bwMode="auto">
          <a:xfrm>
            <a:off x="304800" y="2889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3">
            <a:extLst>
              <a:ext uri="{FF2B5EF4-FFF2-40B4-BE49-F238E27FC236}">
                <a16:creationId xmlns:a16="http://schemas.microsoft.com/office/drawing/2014/main" id="{A84A754F-1580-407B-98A9-755ED9BF6FF1}"/>
              </a:ext>
            </a:extLst>
          </p:cNvPr>
          <p:cNvSpPr>
            <a:spLocks noGrp="1"/>
          </p:cNvSpPr>
          <p:nvPr>
            <p:ph type="sldNum" sz="quarter" idx="12"/>
          </p:nvPr>
        </p:nvSpPr>
        <p:spPr/>
        <p:txBody>
          <a:bodyPr/>
          <a:lstStyle/>
          <a:p>
            <a:fld id="{96D5FB4A-C347-4FF2-99FC-E8473A926E68}" type="slidenum">
              <a:rPr lang="en-GB" altLang="en-US"/>
              <a:pPr/>
              <a:t>36</a:t>
            </a:fld>
            <a:endParaRPr lang="en-GB" altLang="en-US"/>
          </a:p>
        </p:txBody>
      </p:sp>
      <p:sp>
        <p:nvSpPr>
          <p:cNvPr id="358402" name="Line 2">
            <a:extLst>
              <a:ext uri="{FF2B5EF4-FFF2-40B4-BE49-F238E27FC236}">
                <a16:creationId xmlns:a16="http://schemas.microsoft.com/office/drawing/2014/main" id="{CF24A574-5A40-4B37-9591-14E42F461AFC}"/>
              </a:ext>
            </a:extLst>
          </p:cNvPr>
          <p:cNvSpPr>
            <a:spLocks noChangeShapeType="1"/>
          </p:cNvSpPr>
          <p:nvPr/>
        </p:nvSpPr>
        <p:spPr bwMode="auto">
          <a:xfrm>
            <a:off x="304800" y="1149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8403" name="Text Box 3">
            <a:extLst>
              <a:ext uri="{FF2B5EF4-FFF2-40B4-BE49-F238E27FC236}">
                <a16:creationId xmlns:a16="http://schemas.microsoft.com/office/drawing/2014/main" id="{85E799BE-C586-4B88-9F99-D7BA2249941F}"/>
              </a:ext>
            </a:extLst>
          </p:cNvPr>
          <p:cNvSpPr txBox="1">
            <a:spLocks noChangeArrowheads="1"/>
          </p:cNvSpPr>
          <p:nvPr/>
        </p:nvSpPr>
        <p:spPr bwMode="auto">
          <a:xfrm>
            <a:off x="304800" y="2889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graphicFrame>
        <p:nvGraphicFramePr>
          <p:cNvPr id="358404" name="Group 4">
            <a:extLst>
              <a:ext uri="{FF2B5EF4-FFF2-40B4-BE49-F238E27FC236}">
                <a16:creationId xmlns:a16="http://schemas.microsoft.com/office/drawing/2014/main" id="{B78BCEEC-2A1F-415C-9B1C-37AEB9AF10FE}"/>
              </a:ext>
            </a:extLst>
          </p:cNvPr>
          <p:cNvGraphicFramePr>
            <a:graphicFrameLocks noGrp="1"/>
          </p:cNvGraphicFramePr>
          <p:nvPr/>
        </p:nvGraphicFramePr>
        <p:xfrm>
          <a:off x="1600200" y="1905000"/>
          <a:ext cx="6096000" cy="2565400"/>
        </p:xfrm>
        <a:graphic>
          <a:graphicData uri="http://schemas.openxmlformats.org/drawingml/2006/table">
            <a:tbl>
              <a:tblPr/>
              <a:tblGrid>
                <a:gridCol w="2032000">
                  <a:extLst>
                    <a:ext uri="{9D8B030D-6E8A-4147-A177-3AD203B41FA5}">
                      <a16:colId xmlns:a16="http://schemas.microsoft.com/office/drawing/2014/main" val="3068041888"/>
                    </a:ext>
                  </a:extLst>
                </a:gridCol>
                <a:gridCol w="2032000">
                  <a:extLst>
                    <a:ext uri="{9D8B030D-6E8A-4147-A177-3AD203B41FA5}">
                      <a16:colId xmlns:a16="http://schemas.microsoft.com/office/drawing/2014/main" val="3017551146"/>
                    </a:ext>
                  </a:extLst>
                </a:gridCol>
                <a:gridCol w="2032000">
                  <a:extLst>
                    <a:ext uri="{9D8B030D-6E8A-4147-A177-3AD203B41FA5}">
                      <a16:colId xmlns:a16="http://schemas.microsoft.com/office/drawing/2014/main" val="2361131829"/>
                    </a:ext>
                  </a:extLst>
                </a:gridCol>
              </a:tblGrid>
              <a:tr h="428625">
                <a:tc gridSpan="3">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Test cases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68A5C"/>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420464663"/>
                  </a:ext>
                </a:extLst>
              </a:tr>
              <a:tr h="42545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Test number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D1AC"/>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Input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D1AC"/>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Execution History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D1AC"/>
                    </a:solidFill>
                  </a:tcPr>
                </a:tc>
                <a:extLst>
                  <a:ext uri="{0D108BD9-81ED-4DB2-BD59-A6C34878D82A}">
                    <a16:rowId xmlns:a16="http://schemas.microsoft.com/office/drawing/2014/main" val="906769987"/>
                  </a:ext>
                </a:extLst>
              </a:tr>
              <a:tr h="4286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t</a:t>
                      </a:r>
                      <a:r>
                        <a:rPr kumimoji="0" lang="en-US" altLang="en-US" sz="1600" b="0" i="0" u="none" strike="noStrike" cap="none" normalizeH="0" baseline="-25000">
                          <a:ln>
                            <a:noFill/>
                          </a:ln>
                          <a:solidFill>
                            <a:schemeClr val="tx1"/>
                          </a:solidFill>
                          <a:effectLst/>
                          <a:latin typeface="Arial" panose="020B0604020202020204" pitchFamily="34" charset="0"/>
                          <a:cs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x =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S</a:t>
                      </a:r>
                      <a:r>
                        <a:rPr kumimoji="0" lang="en-US" altLang="en-US" sz="1600" b="0" i="0" u="none" strike="noStrike" cap="none" normalizeH="0" baseline="-25000">
                          <a:ln>
                            <a:noFill/>
                          </a:ln>
                          <a:solidFill>
                            <a:schemeClr val="tx1"/>
                          </a:solidFill>
                          <a:effectLst/>
                          <a:latin typeface="Arial" panose="020B0604020202020204" pitchFamily="34" charset="0"/>
                          <a:cs typeface="Arial" panose="020B0604020202020204" pitchFamily="34" charset="0"/>
                        </a:rPr>
                        <a:t>1</a:t>
                      </a: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 S</a:t>
                      </a:r>
                      <a:r>
                        <a:rPr kumimoji="0" lang="en-US" altLang="en-US" sz="1600" b="0" i="0" u="none" strike="noStrike" cap="none" normalizeH="0" baseline="-25000">
                          <a:ln>
                            <a:noFill/>
                          </a:ln>
                          <a:solidFill>
                            <a:schemeClr val="tx1"/>
                          </a:solidFill>
                          <a:effectLst/>
                          <a:latin typeface="Arial" panose="020B0604020202020204" pitchFamily="34" charset="0"/>
                          <a:cs typeface="Arial" panose="020B0604020202020204" pitchFamily="34" charset="0"/>
                        </a:rPr>
                        <a:t>2</a:t>
                      </a: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 S</a:t>
                      </a:r>
                      <a:r>
                        <a:rPr kumimoji="0" lang="en-US" altLang="en-US" sz="1600" b="0" i="0" u="none" strike="noStrike" cap="none" normalizeH="0" baseline="-25000">
                          <a:ln>
                            <a:noFill/>
                          </a:ln>
                          <a:solidFill>
                            <a:schemeClr val="tx1"/>
                          </a:solidFill>
                          <a:effectLst/>
                          <a:latin typeface="Arial" panose="020B0604020202020204" pitchFamily="34" charset="0"/>
                          <a:cs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73874527"/>
                  </a:ext>
                </a:extLst>
              </a:tr>
              <a:tr h="4286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t</a:t>
                      </a:r>
                      <a:r>
                        <a:rPr kumimoji="0" lang="en-US" altLang="en-US" sz="1600" b="0" i="0" u="none" strike="noStrike" cap="none" normalizeH="0" baseline="-25000">
                          <a:ln>
                            <a:noFill/>
                          </a:ln>
                          <a:solidFill>
                            <a:schemeClr val="tx1"/>
                          </a:solidFill>
                          <a:effectLst/>
                          <a:latin typeface="Arial" panose="020B0604020202020204" pitchFamily="34" charset="0"/>
                          <a:cs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x =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S</a:t>
                      </a:r>
                      <a:r>
                        <a:rPr kumimoji="0" lang="en-US" altLang="en-US" sz="1600" b="0" i="0" u="none" strike="noStrike" cap="none" normalizeH="0" baseline="-25000">
                          <a:ln>
                            <a:noFill/>
                          </a:ln>
                          <a:solidFill>
                            <a:schemeClr val="tx1"/>
                          </a:solidFill>
                          <a:effectLst/>
                          <a:latin typeface="Arial" panose="020B0604020202020204" pitchFamily="34" charset="0"/>
                          <a:cs typeface="Arial" panose="020B0604020202020204" pitchFamily="34" charset="0"/>
                        </a:rPr>
                        <a:t>1</a:t>
                      </a: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 S</a:t>
                      </a:r>
                      <a:r>
                        <a:rPr kumimoji="0" lang="en-US" altLang="en-US" sz="1600" b="0" i="0" u="none" strike="noStrike" cap="none" normalizeH="0" baseline="-25000">
                          <a:ln>
                            <a:noFill/>
                          </a:ln>
                          <a:solidFill>
                            <a:schemeClr val="tx1"/>
                          </a:solidFill>
                          <a:effectLst/>
                          <a:latin typeface="Arial" panose="020B0604020202020204" pitchFamily="34" charset="0"/>
                          <a:cs typeface="Arial" panose="020B0604020202020204" pitchFamily="34" charset="0"/>
                        </a:rPr>
                        <a:t>2</a:t>
                      </a: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 S</a:t>
                      </a:r>
                      <a:r>
                        <a:rPr kumimoji="0" lang="en-US" altLang="en-US" sz="1600" b="0" i="0" u="none" strike="noStrike" cap="none" normalizeH="0" baseline="-25000">
                          <a:ln>
                            <a:noFill/>
                          </a:ln>
                          <a:solidFill>
                            <a:schemeClr val="tx1"/>
                          </a:solidFill>
                          <a:effectLst/>
                          <a:latin typeface="Arial" panose="020B0604020202020204" pitchFamily="34" charset="0"/>
                          <a:cs typeface="Arial" panose="020B0604020202020204" pitchFamily="34" charset="0"/>
                        </a:rPr>
                        <a:t>3</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36960009"/>
                  </a:ext>
                </a:extLst>
              </a:tr>
              <a:tr h="42545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t</a:t>
                      </a:r>
                      <a:r>
                        <a:rPr kumimoji="0" lang="en-US" altLang="en-US" sz="1600" b="0" i="0" u="none" strike="noStrike" cap="none" normalizeH="0" baseline="-25000">
                          <a:ln>
                            <a:noFill/>
                          </a:ln>
                          <a:solidFill>
                            <a:schemeClr val="tx1"/>
                          </a:solidFill>
                          <a:effectLst/>
                          <a:latin typeface="Arial" panose="020B0604020202020204" pitchFamily="34" charset="0"/>
                          <a:cs typeface="Arial" panose="020B0604020202020204"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x =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S</a:t>
                      </a:r>
                      <a:r>
                        <a:rPr kumimoji="0" lang="en-US" altLang="en-US" sz="1600" b="0" i="0" u="none" strike="noStrike" cap="none" normalizeH="0" baseline="-25000">
                          <a:ln>
                            <a:noFill/>
                          </a:ln>
                          <a:solidFill>
                            <a:schemeClr val="tx1"/>
                          </a:solidFill>
                          <a:effectLst/>
                          <a:latin typeface="Arial" panose="020B0604020202020204" pitchFamily="34" charset="0"/>
                          <a:cs typeface="Arial" panose="020B0604020202020204" pitchFamily="34" charset="0"/>
                        </a:rPr>
                        <a:t>1</a:t>
                      </a: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 S</a:t>
                      </a:r>
                      <a:r>
                        <a:rPr kumimoji="0" lang="en-US" altLang="en-US" sz="1600" b="0" i="0" u="none" strike="noStrike" cap="none" normalizeH="0" baseline="-25000">
                          <a:ln>
                            <a:noFill/>
                          </a:ln>
                          <a:solidFill>
                            <a:schemeClr val="tx1"/>
                          </a:solidFill>
                          <a:effectLst/>
                          <a:latin typeface="Arial" panose="020B0604020202020204" pitchFamily="34" charset="0"/>
                          <a:cs typeface="Arial" panose="020B0604020202020204" pitchFamily="34" charset="0"/>
                        </a:rPr>
                        <a:t>2</a:t>
                      </a: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 S</a:t>
                      </a:r>
                      <a:r>
                        <a:rPr kumimoji="0" lang="en-US" altLang="en-US" sz="1600" b="0" i="0" u="none" strike="noStrike" cap="none" normalizeH="0" baseline="-25000">
                          <a:ln>
                            <a:noFill/>
                          </a:ln>
                          <a:solidFill>
                            <a:schemeClr val="tx1"/>
                          </a:solidFill>
                          <a:effectLst/>
                          <a:latin typeface="Arial" panose="020B0604020202020204" pitchFamily="34" charset="0"/>
                          <a:cs typeface="Arial" panose="020B0604020202020204" pitchFamily="34" charset="0"/>
                        </a:rPr>
                        <a:t>5</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00569526"/>
                  </a:ext>
                </a:extLst>
              </a:tr>
              <a:tr h="4286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t</a:t>
                      </a:r>
                      <a:r>
                        <a:rPr kumimoji="0" lang="en-US" altLang="en-US" sz="1600" b="0" i="0" u="none" strike="noStrike" cap="none" normalizeH="0" baseline="-25000">
                          <a:ln>
                            <a:noFill/>
                          </a:ln>
                          <a:solidFill>
                            <a:schemeClr val="tx1"/>
                          </a:solidFill>
                          <a:effectLst/>
                          <a:latin typeface="Arial" panose="020B0604020202020204" pitchFamily="34" charset="0"/>
                          <a:cs typeface="Arial" panose="020B0604020202020204"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x =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S</a:t>
                      </a:r>
                      <a:r>
                        <a:rPr kumimoji="0" lang="en-US" altLang="en-US" sz="1600" b="0" i="0" u="none" strike="noStrike" cap="none" normalizeH="0" baseline="-25000">
                          <a:ln>
                            <a:noFill/>
                          </a:ln>
                          <a:solidFill>
                            <a:schemeClr val="tx1"/>
                          </a:solidFill>
                          <a:effectLst/>
                          <a:latin typeface="Arial" panose="020B0604020202020204" pitchFamily="34" charset="0"/>
                          <a:cs typeface="Arial" panose="020B0604020202020204" pitchFamily="34" charset="0"/>
                        </a:rPr>
                        <a:t>1</a:t>
                      </a: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 S</a:t>
                      </a:r>
                      <a:r>
                        <a:rPr kumimoji="0" lang="en-US" altLang="en-US" sz="1600" b="0" i="0" u="none" strike="noStrike" cap="none" normalizeH="0" baseline="-25000">
                          <a:ln>
                            <a:noFill/>
                          </a:ln>
                          <a:solidFill>
                            <a:schemeClr val="tx1"/>
                          </a:solidFill>
                          <a:effectLst/>
                          <a:latin typeface="Arial" panose="020B0604020202020204" pitchFamily="34" charset="0"/>
                          <a:cs typeface="Arial" panose="020B0604020202020204" pitchFamily="34" charset="0"/>
                        </a:rPr>
                        <a:t>2</a:t>
                      </a: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 S</a:t>
                      </a:r>
                      <a:r>
                        <a:rPr kumimoji="0" lang="en-US" altLang="en-US" sz="1600" b="0" i="0" u="none" strike="noStrike" cap="none" normalizeH="0" baseline="-25000">
                          <a:ln>
                            <a:noFill/>
                          </a:ln>
                          <a:solidFill>
                            <a:schemeClr val="tx1"/>
                          </a:solidFill>
                          <a:effectLst/>
                          <a:latin typeface="Arial" panose="020B0604020202020204" pitchFamily="34" charset="0"/>
                          <a:cs typeface="Arial" panose="020B0604020202020204" pitchFamily="34" charset="0"/>
                        </a:rPr>
                        <a:t>5</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72728029"/>
                  </a:ext>
                </a:extLst>
              </a:tr>
            </a:tbl>
          </a:graphicData>
        </a:graphic>
      </p:graphicFrame>
      <p:sp>
        <p:nvSpPr>
          <p:cNvPr id="358432" name="Text Box 32">
            <a:extLst>
              <a:ext uri="{FF2B5EF4-FFF2-40B4-BE49-F238E27FC236}">
                <a16:creationId xmlns:a16="http://schemas.microsoft.com/office/drawing/2014/main" id="{8D330FFB-D1AE-43C8-84F0-97373D2C6BAE}"/>
              </a:ext>
            </a:extLst>
          </p:cNvPr>
          <p:cNvSpPr txBox="1">
            <a:spLocks noChangeArrowheads="1"/>
          </p:cNvSpPr>
          <p:nvPr/>
        </p:nvSpPr>
        <p:spPr bwMode="auto">
          <a:xfrm>
            <a:off x="1971675" y="4724400"/>
            <a:ext cx="5419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en-US" sz="2000" b="1"/>
              <a:t>Fig. 9:</a:t>
            </a:r>
            <a:r>
              <a:rPr lang="en-US" altLang="en-US" sz="2000"/>
              <a:t> Test cases for code fragment A of Fig. 8</a:t>
            </a:r>
            <a:endParaRPr lang="en-US" altLang="en-US" sz="2000">
              <a:solidFill>
                <a:srgbClr val="0066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358404"/>
                                        </p:tgtEl>
                                        <p:attrNameLst>
                                          <p:attrName>style.visibility</p:attrName>
                                        </p:attrNameLst>
                                      </p:cBhvr>
                                      <p:to>
                                        <p:strVal val="visible"/>
                                      </p:to>
                                    </p:set>
                                    <p:animEffect transition="in" filter="dissolve">
                                      <p:cBhvr>
                                        <p:cTn id="7" dur="1000"/>
                                        <p:tgtEl>
                                          <p:spTgt spid="35840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58432"/>
                                        </p:tgtEl>
                                        <p:attrNameLst>
                                          <p:attrName>style.visibility</p:attrName>
                                        </p:attrNameLst>
                                      </p:cBhvr>
                                      <p:to>
                                        <p:strVal val="visible"/>
                                      </p:to>
                                    </p:set>
                                    <p:animEffect transition="in" filter="dissolve">
                                      <p:cBhvr>
                                        <p:cTn id="10" dur="1000"/>
                                        <p:tgtEl>
                                          <p:spTgt spid="358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85788A92-54F3-4B04-B4A8-0ADBF5819514}"/>
              </a:ext>
            </a:extLst>
          </p:cNvPr>
          <p:cNvSpPr>
            <a:spLocks noGrp="1"/>
          </p:cNvSpPr>
          <p:nvPr>
            <p:ph type="sldNum" sz="quarter" idx="12"/>
          </p:nvPr>
        </p:nvSpPr>
        <p:spPr/>
        <p:txBody>
          <a:bodyPr/>
          <a:lstStyle/>
          <a:p>
            <a:fld id="{8D89C560-FCE7-4C4B-AA0A-BF3A49C1283F}" type="slidenum">
              <a:rPr lang="en-GB" altLang="en-US"/>
              <a:pPr/>
              <a:t>37</a:t>
            </a:fld>
            <a:endParaRPr lang="en-GB" altLang="en-US"/>
          </a:p>
        </p:txBody>
      </p:sp>
      <p:sp>
        <p:nvSpPr>
          <p:cNvPr id="306180" name="Line 4">
            <a:extLst>
              <a:ext uri="{FF2B5EF4-FFF2-40B4-BE49-F238E27FC236}">
                <a16:creationId xmlns:a16="http://schemas.microsoft.com/office/drawing/2014/main" id="{F5BB7536-9B04-406B-8B15-EEF589D2B2AA}"/>
              </a:ext>
            </a:extLst>
          </p:cNvPr>
          <p:cNvSpPr>
            <a:spLocks noChangeShapeType="1"/>
          </p:cNvSpPr>
          <p:nvPr/>
        </p:nvSpPr>
        <p:spPr bwMode="auto">
          <a:xfrm>
            <a:off x="304800" y="1149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6181" name="Text Box 5">
            <a:extLst>
              <a:ext uri="{FF2B5EF4-FFF2-40B4-BE49-F238E27FC236}">
                <a16:creationId xmlns:a16="http://schemas.microsoft.com/office/drawing/2014/main" id="{4E0A7A84-496B-4D2B-88C3-B21FC091A301}"/>
              </a:ext>
            </a:extLst>
          </p:cNvPr>
          <p:cNvSpPr txBox="1">
            <a:spLocks noChangeArrowheads="1"/>
          </p:cNvSpPr>
          <p:nvPr/>
        </p:nvSpPr>
        <p:spPr bwMode="auto">
          <a:xfrm>
            <a:off x="304800" y="2889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306182" name="Text Box 6">
            <a:extLst>
              <a:ext uri="{FF2B5EF4-FFF2-40B4-BE49-F238E27FC236}">
                <a16:creationId xmlns:a16="http://schemas.microsoft.com/office/drawing/2014/main" id="{2585559B-3603-41ED-99C6-F9A4A6809FDC}"/>
              </a:ext>
            </a:extLst>
          </p:cNvPr>
          <p:cNvSpPr txBox="1">
            <a:spLocks noChangeArrowheads="1"/>
          </p:cNvSpPr>
          <p:nvPr/>
        </p:nvSpPr>
        <p:spPr bwMode="auto">
          <a:xfrm>
            <a:off x="304800" y="1600200"/>
            <a:ext cx="854392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just">
              <a:spcBef>
                <a:spcPct val="50000"/>
              </a:spcBef>
            </a:pPr>
            <a:r>
              <a:rPr lang="en-US" altLang="en-US" sz="2000"/>
              <a:t>If we execute all test cases, we will detect this divide by zero fault. But we have to minimize the test suite. From the fig. 9, it is clear that test cases t</a:t>
            </a:r>
            <a:r>
              <a:rPr lang="en-US" altLang="en-US" sz="2000" baseline="-25000"/>
              <a:t>3</a:t>
            </a:r>
            <a:r>
              <a:rPr lang="en-US" altLang="en-US" sz="2000"/>
              <a:t> and t</a:t>
            </a:r>
            <a:r>
              <a:rPr lang="en-US" altLang="en-US" sz="2000" baseline="-25000"/>
              <a:t>4</a:t>
            </a:r>
            <a:r>
              <a:rPr lang="en-US" altLang="en-US" sz="2000"/>
              <a:t> have the same execution history i.e. S</a:t>
            </a:r>
            <a:r>
              <a:rPr lang="en-US" altLang="en-US" sz="2000" baseline="-25000"/>
              <a:t>1</a:t>
            </a:r>
            <a:r>
              <a:rPr lang="en-US" altLang="en-US" sz="2000"/>
              <a:t>, S</a:t>
            </a:r>
            <a:r>
              <a:rPr lang="en-US" altLang="en-US" sz="2000" baseline="-25000"/>
              <a:t>2</a:t>
            </a:r>
            <a:r>
              <a:rPr lang="en-US" altLang="en-US" sz="2000"/>
              <a:t>, S</a:t>
            </a:r>
            <a:r>
              <a:rPr lang="en-US" altLang="en-US" sz="2000" baseline="-25000"/>
              <a:t>5</a:t>
            </a:r>
            <a:r>
              <a:rPr lang="en-US" altLang="en-US" sz="2000"/>
              <a:t>. If few test cases have the same execution history; minimization methods select only one test case. Hence, either t</a:t>
            </a:r>
            <a:r>
              <a:rPr lang="en-US" altLang="en-US" sz="2000" baseline="-25000"/>
              <a:t>3</a:t>
            </a:r>
            <a:r>
              <a:rPr lang="en-US" altLang="en-US" sz="2000"/>
              <a:t> or t</a:t>
            </a:r>
            <a:r>
              <a:rPr lang="en-US" altLang="en-US" sz="2000" baseline="-25000"/>
              <a:t>4</a:t>
            </a:r>
            <a:r>
              <a:rPr lang="en-US" altLang="en-US" sz="2000"/>
              <a:t> will be selected. If we select t</a:t>
            </a:r>
            <a:r>
              <a:rPr lang="en-US" altLang="en-US" sz="2000" baseline="-25000"/>
              <a:t>4 </a:t>
            </a:r>
            <a:r>
              <a:rPr lang="en-US" altLang="en-US" sz="2000"/>
              <a:t>then fine otherwise fault not found.</a:t>
            </a:r>
            <a:endParaRPr lang="en-US" altLang="en-US" sz="2000">
              <a:solidFill>
                <a:srgbClr val="006666"/>
              </a:solidFill>
            </a:endParaRPr>
          </a:p>
        </p:txBody>
      </p:sp>
      <p:sp>
        <p:nvSpPr>
          <p:cNvPr id="306183" name="Text Box 7">
            <a:extLst>
              <a:ext uri="{FF2B5EF4-FFF2-40B4-BE49-F238E27FC236}">
                <a16:creationId xmlns:a16="http://schemas.microsoft.com/office/drawing/2014/main" id="{7D804C5E-1933-46E8-BBEB-1D9625927BF3}"/>
              </a:ext>
            </a:extLst>
          </p:cNvPr>
          <p:cNvSpPr txBox="1">
            <a:spLocks noChangeArrowheads="1"/>
          </p:cNvSpPr>
          <p:nvPr/>
        </p:nvSpPr>
        <p:spPr bwMode="auto">
          <a:xfrm>
            <a:off x="304800" y="3638550"/>
            <a:ext cx="85439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just">
              <a:spcBef>
                <a:spcPct val="50000"/>
              </a:spcBef>
            </a:pPr>
            <a:r>
              <a:rPr lang="en-US" altLang="en-US" sz="2000">
                <a:solidFill>
                  <a:srgbClr val="339933"/>
                </a:solidFill>
              </a:rPr>
              <a:t>Minimization methods can omit some test cases that might expose fault in the modified software and so, they are not safe. </a:t>
            </a:r>
          </a:p>
        </p:txBody>
      </p:sp>
      <p:sp>
        <p:nvSpPr>
          <p:cNvPr id="306184" name="Text Box 8">
            <a:extLst>
              <a:ext uri="{FF2B5EF4-FFF2-40B4-BE49-F238E27FC236}">
                <a16:creationId xmlns:a16="http://schemas.microsoft.com/office/drawing/2014/main" id="{B6FB2930-4F19-4C77-A150-F9ACA368B689}"/>
              </a:ext>
            </a:extLst>
          </p:cNvPr>
          <p:cNvSpPr txBox="1">
            <a:spLocks noChangeArrowheads="1"/>
          </p:cNvSpPr>
          <p:nvPr/>
        </p:nvSpPr>
        <p:spPr bwMode="auto">
          <a:xfrm>
            <a:off x="304800" y="4476750"/>
            <a:ext cx="85439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just">
              <a:spcBef>
                <a:spcPct val="50000"/>
              </a:spcBef>
            </a:pPr>
            <a:r>
              <a:rPr lang="en-US" altLang="en-US" sz="2000">
                <a:solidFill>
                  <a:srgbClr val="0033CC"/>
                </a:solidFill>
              </a:rPr>
              <a:t>A safe regression test selection technique is one that, under certain assumptions, selects every test case from the original test suite that can expose faults in the modified program.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6182"/>
                                        </p:tgtEl>
                                        <p:attrNameLst>
                                          <p:attrName>style.visibility</p:attrName>
                                        </p:attrNameLst>
                                      </p:cBhvr>
                                      <p:to>
                                        <p:strVal val="visible"/>
                                      </p:to>
                                    </p:set>
                                    <p:animEffect transition="in" filter="randombar(horizontal)">
                                      <p:cBhvr>
                                        <p:cTn id="7" dur="1000"/>
                                        <p:tgtEl>
                                          <p:spTgt spid="3061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06183"/>
                                        </p:tgtEl>
                                        <p:attrNameLst>
                                          <p:attrName>style.visibility</p:attrName>
                                        </p:attrNameLst>
                                      </p:cBhvr>
                                      <p:to>
                                        <p:strVal val="visible"/>
                                      </p:to>
                                    </p:set>
                                    <p:animEffect transition="in" filter="randombar(horizontal)">
                                      <p:cBhvr>
                                        <p:cTn id="12" dur="1000"/>
                                        <p:tgtEl>
                                          <p:spTgt spid="3061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06184"/>
                                        </p:tgtEl>
                                        <p:attrNameLst>
                                          <p:attrName>style.visibility</p:attrName>
                                        </p:attrNameLst>
                                      </p:cBhvr>
                                      <p:to>
                                        <p:strVal val="visible"/>
                                      </p:to>
                                    </p:set>
                                    <p:animEffect transition="in" filter="randombar(horizontal)">
                                      <p:cBhvr>
                                        <p:cTn id="17" dur="1000"/>
                                        <p:tgtEl>
                                          <p:spTgt spid="306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2" grpId="0"/>
      <p:bldP spid="306183" grpId="0"/>
      <p:bldP spid="30618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a:extLst>
              <a:ext uri="{FF2B5EF4-FFF2-40B4-BE49-F238E27FC236}">
                <a16:creationId xmlns:a16="http://schemas.microsoft.com/office/drawing/2014/main" id="{2E94214B-A178-4298-96C6-0EC95C688475}"/>
              </a:ext>
            </a:extLst>
          </p:cNvPr>
          <p:cNvSpPr>
            <a:spLocks noGrp="1"/>
          </p:cNvSpPr>
          <p:nvPr>
            <p:ph type="sldNum" sz="quarter" idx="12"/>
          </p:nvPr>
        </p:nvSpPr>
        <p:spPr/>
        <p:txBody>
          <a:bodyPr/>
          <a:lstStyle/>
          <a:p>
            <a:fld id="{67056719-0FB5-4650-9CED-E23665C32DEC}" type="slidenum">
              <a:rPr lang="en-GB" altLang="en-US"/>
              <a:pPr/>
              <a:t>38</a:t>
            </a:fld>
            <a:endParaRPr lang="en-GB" altLang="en-US"/>
          </a:p>
        </p:txBody>
      </p:sp>
      <p:sp>
        <p:nvSpPr>
          <p:cNvPr id="300034" name="Line 2">
            <a:extLst>
              <a:ext uri="{FF2B5EF4-FFF2-40B4-BE49-F238E27FC236}">
                <a16:creationId xmlns:a16="http://schemas.microsoft.com/office/drawing/2014/main" id="{82F0775B-1BE8-41F7-B216-A0BFF4528572}"/>
              </a:ext>
            </a:extLst>
          </p:cNvPr>
          <p:cNvSpPr>
            <a:spLocks noChangeShapeType="1"/>
          </p:cNvSpPr>
          <p:nvPr/>
        </p:nvSpPr>
        <p:spPr bwMode="auto">
          <a:xfrm>
            <a:off x="304800" y="1149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0035" name="Text Box 3">
            <a:extLst>
              <a:ext uri="{FF2B5EF4-FFF2-40B4-BE49-F238E27FC236}">
                <a16:creationId xmlns:a16="http://schemas.microsoft.com/office/drawing/2014/main" id="{F2DC6802-8580-438B-A516-C5DD69FBA037}"/>
              </a:ext>
            </a:extLst>
          </p:cNvPr>
          <p:cNvSpPr txBox="1">
            <a:spLocks noChangeArrowheads="1"/>
          </p:cNvSpPr>
          <p:nvPr/>
        </p:nvSpPr>
        <p:spPr bwMode="auto">
          <a:xfrm>
            <a:off x="304800" y="2889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300036" name="Text Box 4">
            <a:extLst>
              <a:ext uri="{FF2B5EF4-FFF2-40B4-BE49-F238E27FC236}">
                <a16:creationId xmlns:a16="http://schemas.microsoft.com/office/drawing/2014/main" id="{CFA444A3-DCA6-43E6-B1F5-0937DFBE5E37}"/>
              </a:ext>
            </a:extLst>
          </p:cNvPr>
          <p:cNvSpPr txBox="1">
            <a:spLocks noChangeArrowheads="1"/>
          </p:cNvSpPr>
          <p:nvPr/>
        </p:nvSpPr>
        <p:spPr bwMode="auto">
          <a:xfrm>
            <a:off x="228600" y="13716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Char char="§"/>
            </a:pPr>
            <a:r>
              <a:rPr lang="en-US" altLang="en-US" sz="2400">
                <a:solidFill>
                  <a:srgbClr val="FF0000"/>
                </a:solidFill>
              </a:rPr>
              <a:t>Selective Retest Techniques</a:t>
            </a:r>
          </a:p>
        </p:txBody>
      </p:sp>
      <p:sp>
        <p:nvSpPr>
          <p:cNvPr id="300037" name="Text Box 5">
            <a:extLst>
              <a:ext uri="{FF2B5EF4-FFF2-40B4-BE49-F238E27FC236}">
                <a16:creationId xmlns:a16="http://schemas.microsoft.com/office/drawing/2014/main" id="{FE1A2E0D-74C3-4E6F-B33A-A231F25CE3C2}"/>
              </a:ext>
            </a:extLst>
          </p:cNvPr>
          <p:cNvSpPr txBox="1">
            <a:spLocks noChangeArrowheads="1"/>
          </p:cNvSpPr>
          <p:nvPr/>
        </p:nvSpPr>
        <p:spPr bwMode="auto">
          <a:xfrm>
            <a:off x="295275" y="2790825"/>
            <a:ext cx="8696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000"/>
              <a:t>Selective retest techniques are broadly classified in three categories :</a:t>
            </a:r>
            <a:endParaRPr lang="en-US" altLang="en-US" sz="2000">
              <a:solidFill>
                <a:srgbClr val="006666"/>
              </a:solidFill>
            </a:endParaRPr>
          </a:p>
        </p:txBody>
      </p:sp>
      <p:sp>
        <p:nvSpPr>
          <p:cNvPr id="300038" name="Text Box 6">
            <a:extLst>
              <a:ext uri="{FF2B5EF4-FFF2-40B4-BE49-F238E27FC236}">
                <a16:creationId xmlns:a16="http://schemas.microsoft.com/office/drawing/2014/main" id="{2A550600-2A41-468C-8222-DA9A014AE403}"/>
              </a:ext>
            </a:extLst>
          </p:cNvPr>
          <p:cNvSpPr txBox="1">
            <a:spLocks noChangeArrowheads="1"/>
          </p:cNvSpPr>
          <p:nvPr/>
        </p:nvSpPr>
        <p:spPr bwMode="auto">
          <a:xfrm>
            <a:off x="381000" y="3276600"/>
            <a:ext cx="83788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AutoNum type="arabicPeriod"/>
            </a:pPr>
            <a:r>
              <a:rPr lang="en-US" altLang="en-US" sz="2000" b="1">
                <a:solidFill>
                  <a:srgbClr val="0033CC"/>
                </a:solidFill>
              </a:rPr>
              <a:t>Coverage techniques</a:t>
            </a:r>
            <a:r>
              <a:rPr lang="en-US" altLang="en-US" sz="2000" b="1">
                <a:solidFill>
                  <a:srgbClr val="003366"/>
                </a:solidFill>
              </a:rPr>
              <a:t> :</a:t>
            </a:r>
            <a:r>
              <a:rPr lang="en-US" altLang="en-US" sz="2000">
                <a:solidFill>
                  <a:srgbClr val="003366"/>
                </a:solidFill>
              </a:rPr>
              <a:t> </a:t>
            </a:r>
            <a:r>
              <a:rPr lang="en-US" altLang="en-US" sz="2000"/>
              <a:t>They are based on test coverage criteria. They locate coverable program components that have been modified, and select test cases that exercise these components.</a:t>
            </a:r>
          </a:p>
        </p:txBody>
      </p:sp>
      <p:sp>
        <p:nvSpPr>
          <p:cNvPr id="300039" name="Text Box 7">
            <a:extLst>
              <a:ext uri="{FF2B5EF4-FFF2-40B4-BE49-F238E27FC236}">
                <a16:creationId xmlns:a16="http://schemas.microsoft.com/office/drawing/2014/main" id="{EBAE50F1-7910-4772-AE88-E1CFE1A9A12E}"/>
              </a:ext>
            </a:extLst>
          </p:cNvPr>
          <p:cNvSpPr txBox="1">
            <a:spLocks noChangeArrowheads="1"/>
          </p:cNvSpPr>
          <p:nvPr/>
        </p:nvSpPr>
        <p:spPr bwMode="auto">
          <a:xfrm>
            <a:off x="381000" y="4419600"/>
            <a:ext cx="8458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779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AutoNum type="arabicPeriod" startAt="2"/>
            </a:pPr>
            <a:r>
              <a:rPr lang="en-US" altLang="en-US" sz="2000" b="1">
                <a:solidFill>
                  <a:srgbClr val="0033CC"/>
                </a:solidFill>
              </a:rPr>
              <a:t>Minimization techniques:</a:t>
            </a:r>
            <a:r>
              <a:rPr lang="en-US" altLang="en-US" sz="2000">
                <a:solidFill>
                  <a:srgbClr val="003366"/>
                </a:solidFill>
              </a:rPr>
              <a:t> </a:t>
            </a:r>
            <a:r>
              <a:rPr lang="en-US" altLang="en-US" sz="2000"/>
              <a:t>They work like coverage techniques, except that they select minimal sets of test cases.</a:t>
            </a:r>
          </a:p>
        </p:txBody>
      </p:sp>
      <p:sp>
        <p:nvSpPr>
          <p:cNvPr id="300040" name="Text Box 8">
            <a:extLst>
              <a:ext uri="{FF2B5EF4-FFF2-40B4-BE49-F238E27FC236}">
                <a16:creationId xmlns:a16="http://schemas.microsoft.com/office/drawing/2014/main" id="{C72722EB-5DF2-49F0-ABE0-9584E99C0784}"/>
              </a:ext>
            </a:extLst>
          </p:cNvPr>
          <p:cNvSpPr txBox="1">
            <a:spLocks noChangeArrowheads="1"/>
          </p:cNvSpPr>
          <p:nvPr/>
        </p:nvSpPr>
        <p:spPr bwMode="auto">
          <a:xfrm>
            <a:off x="381000" y="5257800"/>
            <a:ext cx="8458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779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AutoNum type="arabicPeriod" startAt="3"/>
            </a:pPr>
            <a:r>
              <a:rPr lang="en-US" altLang="en-US" sz="2000" b="1">
                <a:solidFill>
                  <a:srgbClr val="0033CC"/>
                </a:solidFill>
              </a:rPr>
              <a:t>Safe techniques:</a:t>
            </a:r>
            <a:r>
              <a:rPr lang="en-US" altLang="en-US" sz="2000">
                <a:solidFill>
                  <a:srgbClr val="003366"/>
                </a:solidFill>
              </a:rPr>
              <a:t> </a:t>
            </a:r>
            <a:r>
              <a:rPr lang="en-US" altLang="en-US" sz="2000"/>
              <a:t>They do not focus on coverage criteria; instead they select every test case that cause a modified program to produce different output than its original version</a:t>
            </a:r>
            <a:r>
              <a:rPr lang="en-US" altLang="en-US" sz="2000">
                <a:solidFill>
                  <a:srgbClr val="003366"/>
                </a:solidFill>
              </a:rPr>
              <a:t>.</a:t>
            </a:r>
          </a:p>
        </p:txBody>
      </p:sp>
      <p:sp>
        <p:nvSpPr>
          <p:cNvPr id="300042" name="Text Box 10">
            <a:extLst>
              <a:ext uri="{FF2B5EF4-FFF2-40B4-BE49-F238E27FC236}">
                <a16:creationId xmlns:a16="http://schemas.microsoft.com/office/drawing/2014/main" id="{3189FDA4-FC5F-43CE-8874-F995833A872A}"/>
              </a:ext>
            </a:extLst>
          </p:cNvPr>
          <p:cNvSpPr txBox="1">
            <a:spLocks noChangeArrowheads="1"/>
          </p:cNvSpPr>
          <p:nvPr/>
        </p:nvSpPr>
        <p:spPr bwMode="auto">
          <a:xfrm>
            <a:off x="295275" y="1981200"/>
            <a:ext cx="86963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000"/>
              <a:t>Selective retest techniques may be more economical than the “retest-all” technique.</a:t>
            </a:r>
            <a:endParaRPr lang="en-US" altLang="en-US" sz="2000">
              <a:solidFill>
                <a:srgbClr val="0066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0036"/>
                                        </p:tgtEl>
                                        <p:attrNameLst>
                                          <p:attrName>style.visibility</p:attrName>
                                        </p:attrNameLst>
                                      </p:cBhvr>
                                      <p:to>
                                        <p:strVal val="visible"/>
                                      </p:to>
                                    </p:set>
                                    <p:animEffect transition="in" filter="fade">
                                      <p:cBhvr>
                                        <p:cTn id="7" dur="1000"/>
                                        <p:tgtEl>
                                          <p:spTgt spid="3000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0042"/>
                                        </p:tgtEl>
                                        <p:attrNameLst>
                                          <p:attrName>style.visibility</p:attrName>
                                        </p:attrNameLst>
                                      </p:cBhvr>
                                      <p:to>
                                        <p:strVal val="visible"/>
                                      </p:to>
                                    </p:set>
                                    <p:animEffect transition="in" filter="fade">
                                      <p:cBhvr>
                                        <p:cTn id="12" dur="1000"/>
                                        <p:tgtEl>
                                          <p:spTgt spid="3000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0037"/>
                                        </p:tgtEl>
                                        <p:attrNameLst>
                                          <p:attrName>style.visibility</p:attrName>
                                        </p:attrNameLst>
                                      </p:cBhvr>
                                      <p:to>
                                        <p:strVal val="visible"/>
                                      </p:to>
                                    </p:set>
                                    <p:animEffect transition="in" filter="fade">
                                      <p:cBhvr>
                                        <p:cTn id="17" dur="1000"/>
                                        <p:tgtEl>
                                          <p:spTgt spid="3000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0038"/>
                                        </p:tgtEl>
                                        <p:attrNameLst>
                                          <p:attrName>style.visibility</p:attrName>
                                        </p:attrNameLst>
                                      </p:cBhvr>
                                      <p:to>
                                        <p:strVal val="visible"/>
                                      </p:to>
                                    </p:set>
                                    <p:animEffect transition="in" filter="fade">
                                      <p:cBhvr>
                                        <p:cTn id="22" dur="1000"/>
                                        <p:tgtEl>
                                          <p:spTgt spid="3000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0039"/>
                                        </p:tgtEl>
                                        <p:attrNameLst>
                                          <p:attrName>style.visibility</p:attrName>
                                        </p:attrNameLst>
                                      </p:cBhvr>
                                      <p:to>
                                        <p:strVal val="visible"/>
                                      </p:to>
                                    </p:set>
                                    <p:animEffect transition="in" filter="fade">
                                      <p:cBhvr>
                                        <p:cTn id="27" dur="1000"/>
                                        <p:tgtEl>
                                          <p:spTgt spid="30003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00040"/>
                                        </p:tgtEl>
                                        <p:attrNameLst>
                                          <p:attrName>style.visibility</p:attrName>
                                        </p:attrNameLst>
                                      </p:cBhvr>
                                      <p:to>
                                        <p:strVal val="visible"/>
                                      </p:to>
                                    </p:set>
                                    <p:animEffect transition="in" filter="fade">
                                      <p:cBhvr>
                                        <p:cTn id="32" dur="1000"/>
                                        <p:tgtEl>
                                          <p:spTgt spid="300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6" grpId="0"/>
      <p:bldP spid="300037" grpId="0"/>
      <p:bldP spid="300038" grpId="0"/>
      <p:bldP spid="300039" grpId="0"/>
      <p:bldP spid="300040" grpId="0"/>
      <p:bldP spid="30004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a:extLst>
              <a:ext uri="{FF2B5EF4-FFF2-40B4-BE49-F238E27FC236}">
                <a16:creationId xmlns:a16="http://schemas.microsoft.com/office/drawing/2014/main" id="{1DF2C30C-924E-4285-A82B-0EB9BC72CD4B}"/>
              </a:ext>
            </a:extLst>
          </p:cNvPr>
          <p:cNvSpPr>
            <a:spLocks noGrp="1"/>
          </p:cNvSpPr>
          <p:nvPr>
            <p:ph type="sldNum" sz="quarter" idx="12"/>
          </p:nvPr>
        </p:nvSpPr>
        <p:spPr/>
        <p:txBody>
          <a:bodyPr/>
          <a:lstStyle/>
          <a:p>
            <a:fld id="{1EFF013E-00E5-4E0A-9683-58E80907C6AF}" type="slidenum">
              <a:rPr lang="en-GB" altLang="en-US"/>
              <a:pPr/>
              <a:t>39</a:t>
            </a:fld>
            <a:endParaRPr lang="en-GB" altLang="en-US"/>
          </a:p>
        </p:txBody>
      </p:sp>
      <p:sp>
        <p:nvSpPr>
          <p:cNvPr id="301058" name="Line 2">
            <a:extLst>
              <a:ext uri="{FF2B5EF4-FFF2-40B4-BE49-F238E27FC236}">
                <a16:creationId xmlns:a16="http://schemas.microsoft.com/office/drawing/2014/main" id="{473EA250-6B33-467C-A3C1-9267CB318313}"/>
              </a:ext>
            </a:extLst>
          </p:cNvPr>
          <p:cNvSpPr>
            <a:spLocks noChangeShapeType="1"/>
          </p:cNvSpPr>
          <p:nvPr/>
        </p:nvSpPr>
        <p:spPr bwMode="auto">
          <a:xfrm>
            <a:off x="304800" y="1149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1059" name="Text Box 3">
            <a:extLst>
              <a:ext uri="{FF2B5EF4-FFF2-40B4-BE49-F238E27FC236}">
                <a16:creationId xmlns:a16="http://schemas.microsoft.com/office/drawing/2014/main" id="{FE1A01DE-3AF3-4DC0-815E-39C0A4B1CA7B}"/>
              </a:ext>
            </a:extLst>
          </p:cNvPr>
          <p:cNvSpPr txBox="1">
            <a:spLocks noChangeArrowheads="1"/>
          </p:cNvSpPr>
          <p:nvPr/>
        </p:nvSpPr>
        <p:spPr bwMode="auto">
          <a:xfrm>
            <a:off x="304800" y="2889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301060" name="Text Box 4">
            <a:extLst>
              <a:ext uri="{FF2B5EF4-FFF2-40B4-BE49-F238E27FC236}">
                <a16:creationId xmlns:a16="http://schemas.microsoft.com/office/drawing/2014/main" id="{E49368D2-32DE-4C7D-99FE-43AD69F16A90}"/>
              </a:ext>
            </a:extLst>
          </p:cNvPr>
          <p:cNvSpPr txBox="1">
            <a:spLocks noChangeArrowheads="1"/>
          </p:cNvSpPr>
          <p:nvPr/>
        </p:nvSpPr>
        <p:spPr bwMode="auto">
          <a:xfrm>
            <a:off x="295275" y="1524000"/>
            <a:ext cx="85439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just">
              <a:spcBef>
                <a:spcPct val="50000"/>
              </a:spcBef>
            </a:pPr>
            <a:r>
              <a:rPr lang="en-US" altLang="en-US" sz="2000"/>
              <a:t>Rothermal identified categories in which regression test selection techniques can be compared and evaluated. These categories are:</a:t>
            </a:r>
            <a:endParaRPr lang="en-US" altLang="en-US" sz="2000">
              <a:solidFill>
                <a:srgbClr val="006666"/>
              </a:solidFill>
            </a:endParaRPr>
          </a:p>
        </p:txBody>
      </p:sp>
      <p:sp>
        <p:nvSpPr>
          <p:cNvPr id="301061" name="Text Box 5">
            <a:extLst>
              <a:ext uri="{FF2B5EF4-FFF2-40B4-BE49-F238E27FC236}">
                <a16:creationId xmlns:a16="http://schemas.microsoft.com/office/drawing/2014/main" id="{3EBBE172-6439-4F26-A164-DDB546FF0BCF}"/>
              </a:ext>
            </a:extLst>
          </p:cNvPr>
          <p:cNvSpPr txBox="1">
            <a:spLocks noChangeArrowheads="1"/>
          </p:cNvSpPr>
          <p:nvPr/>
        </p:nvSpPr>
        <p:spPr bwMode="auto">
          <a:xfrm>
            <a:off x="304800" y="2362200"/>
            <a:ext cx="8458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977900" indent="-342900">
              <a:defRPr>
                <a:solidFill>
                  <a:schemeClr val="tx1"/>
                </a:solidFill>
                <a:latin typeface="Arial" panose="020B0604020202020204" pitchFamily="34" charset="0"/>
                <a:cs typeface="Arial" panose="020B0604020202020204" pitchFamily="34" charset="0"/>
              </a:defRPr>
            </a:lvl2pPr>
            <a:lvl3pPr marL="1308100" indent="-342900">
              <a:defRPr>
                <a:solidFill>
                  <a:schemeClr val="tx1"/>
                </a:solidFill>
                <a:latin typeface="Arial" panose="020B0604020202020204" pitchFamily="34" charset="0"/>
                <a:cs typeface="Arial" panose="020B0604020202020204" pitchFamily="34" charset="0"/>
              </a:defRPr>
            </a:lvl3pPr>
            <a:lvl4pPr marL="1765300" indent="-342900">
              <a:defRPr>
                <a:solidFill>
                  <a:schemeClr val="tx1"/>
                </a:solidFill>
                <a:latin typeface="Arial" panose="020B0604020202020204" pitchFamily="34" charset="0"/>
                <a:cs typeface="Arial" panose="020B0604020202020204" pitchFamily="34" charset="0"/>
              </a:defRPr>
            </a:lvl4pPr>
            <a:lvl5pPr marL="2222500" indent="-342900">
              <a:defRPr>
                <a:solidFill>
                  <a:schemeClr val="tx1"/>
                </a:solidFill>
                <a:latin typeface="Arial" panose="020B0604020202020204" pitchFamily="34" charset="0"/>
                <a:cs typeface="Arial" panose="020B0604020202020204" pitchFamily="34" charset="0"/>
              </a:defRPr>
            </a:lvl5pPr>
            <a:lvl6pPr marL="26797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136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94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51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None/>
            </a:pPr>
            <a:r>
              <a:rPr lang="en-US" altLang="en-US" sz="2000" b="1">
                <a:solidFill>
                  <a:srgbClr val="0033CC"/>
                </a:solidFill>
              </a:rPr>
              <a:t>Inclusiveness</a:t>
            </a:r>
            <a:r>
              <a:rPr lang="en-US" altLang="en-US" sz="2000">
                <a:solidFill>
                  <a:srgbClr val="003366"/>
                </a:solidFill>
              </a:rPr>
              <a:t> </a:t>
            </a:r>
            <a:r>
              <a:rPr lang="en-US" altLang="en-US" sz="2000"/>
              <a:t>measures the extent to which a technique chooses test cases that will cause the modified program to produce different output than the original program, and thereby expose faults caused by modifications.</a:t>
            </a:r>
          </a:p>
        </p:txBody>
      </p:sp>
      <p:sp>
        <p:nvSpPr>
          <p:cNvPr id="301062" name="Text Box 6">
            <a:extLst>
              <a:ext uri="{FF2B5EF4-FFF2-40B4-BE49-F238E27FC236}">
                <a16:creationId xmlns:a16="http://schemas.microsoft.com/office/drawing/2014/main" id="{091FE42C-91ED-4487-BE4D-FFC3F22A1BA7}"/>
              </a:ext>
            </a:extLst>
          </p:cNvPr>
          <p:cNvSpPr txBox="1">
            <a:spLocks noChangeArrowheads="1"/>
          </p:cNvSpPr>
          <p:nvPr/>
        </p:nvSpPr>
        <p:spPr bwMode="auto">
          <a:xfrm>
            <a:off x="304800" y="3473450"/>
            <a:ext cx="8458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977900" indent="-342900">
              <a:defRPr>
                <a:solidFill>
                  <a:schemeClr val="tx1"/>
                </a:solidFill>
                <a:latin typeface="Arial" panose="020B0604020202020204" pitchFamily="34" charset="0"/>
                <a:cs typeface="Arial" panose="020B0604020202020204" pitchFamily="34" charset="0"/>
              </a:defRPr>
            </a:lvl2pPr>
            <a:lvl3pPr marL="1308100" indent="-342900">
              <a:defRPr>
                <a:solidFill>
                  <a:schemeClr val="tx1"/>
                </a:solidFill>
                <a:latin typeface="Arial" panose="020B0604020202020204" pitchFamily="34" charset="0"/>
                <a:cs typeface="Arial" panose="020B0604020202020204" pitchFamily="34" charset="0"/>
              </a:defRPr>
            </a:lvl3pPr>
            <a:lvl4pPr marL="1765300" indent="-342900">
              <a:defRPr>
                <a:solidFill>
                  <a:schemeClr val="tx1"/>
                </a:solidFill>
                <a:latin typeface="Arial" panose="020B0604020202020204" pitchFamily="34" charset="0"/>
                <a:cs typeface="Arial" panose="020B0604020202020204" pitchFamily="34" charset="0"/>
              </a:defRPr>
            </a:lvl4pPr>
            <a:lvl5pPr marL="2222500" indent="-342900">
              <a:defRPr>
                <a:solidFill>
                  <a:schemeClr val="tx1"/>
                </a:solidFill>
                <a:latin typeface="Arial" panose="020B0604020202020204" pitchFamily="34" charset="0"/>
                <a:cs typeface="Arial" panose="020B0604020202020204" pitchFamily="34" charset="0"/>
              </a:defRPr>
            </a:lvl5pPr>
            <a:lvl6pPr marL="26797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136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94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51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None/>
            </a:pPr>
            <a:r>
              <a:rPr lang="en-US" altLang="en-US" sz="2000" b="1">
                <a:solidFill>
                  <a:srgbClr val="0033CC"/>
                </a:solidFill>
              </a:rPr>
              <a:t>Precision</a:t>
            </a:r>
            <a:r>
              <a:rPr lang="en-US" altLang="en-US" sz="2000">
                <a:solidFill>
                  <a:srgbClr val="003366"/>
                </a:solidFill>
              </a:rPr>
              <a:t> </a:t>
            </a:r>
            <a:r>
              <a:rPr lang="en-US" altLang="en-US" sz="2000"/>
              <a:t>measures the ability of a technique to avoid choosing test cases that will not cause the modified program to produce different output than the original program.</a:t>
            </a:r>
          </a:p>
        </p:txBody>
      </p:sp>
      <p:sp>
        <p:nvSpPr>
          <p:cNvPr id="301063" name="Text Box 7">
            <a:extLst>
              <a:ext uri="{FF2B5EF4-FFF2-40B4-BE49-F238E27FC236}">
                <a16:creationId xmlns:a16="http://schemas.microsoft.com/office/drawing/2014/main" id="{B39168E0-2764-4DE8-BC3D-71E5BFA5D97F}"/>
              </a:ext>
            </a:extLst>
          </p:cNvPr>
          <p:cNvSpPr txBox="1">
            <a:spLocks noChangeArrowheads="1"/>
          </p:cNvSpPr>
          <p:nvPr/>
        </p:nvSpPr>
        <p:spPr bwMode="auto">
          <a:xfrm>
            <a:off x="304800" y="4572000"/>
            <a:ext cx="8458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977900" indent="-342900">
              <a:defRPr>
                <a:solidFill>
                  <a:schemeClr val="tx1"/>
                </a:solidFill>
                <a:latin typeface="Arial" panose="020B0604020202020204" pitchFamily="34" charset="0"/>
                <a:cs typeface="Arial" panose="020B0604020202020204" pitchFamily="34" charset="0"/>
              </a:defRPr>
            </a:lvl2pPr>
            <a:lvl3pPr marL="1308100" indent="-342900">
              <a:defRPr>
                <a:solidFill>
                  <a:schemeClr val="tx1"/>
                </a:solidFill>
                <a:latin typeface="Arial" panose="020B0604020202020204" pitchFamily="34" charset="0"/>
                <a:cs typeface="Arial" panose="020B0604020202020204" pitchFamily="34" charset="0"/>
              </a:defRPr>
            </a:lvl3pPr>
            <a:lvl4pPr marL="1765300" indent="-342900">
              <a:defRPr>
                <a:solidFill>
                  <a:schemeClr val="tx1"/>
                </a:solidFill>
                <a:latin typeface="Arial" panose="020B0604020202020204" pitchFamily="34" charset="0"/>
                <a:cs typeface="Arial" panose="020B0604020202020204" pitchFamily="34" charset="0"/>
              </a:defRPr>
            </a:lvl4pPr>
            <a:lvl5pPr marL="2222500" indent="-342900">
              <a:defRPr>
                <a:solidFill>
                  <a:schemeClr val="tx1"/>
                </a:solidFill>
                <a:latin typeface="Arial" panose="020B0604020202020204" pitchFamily="34" charset="0"/>
                <a:cs typeface="Arial" panose="020B0604020202020204" pitchFamily="34" charset="0"/>
              </a:defRPr>
            </a:lvl5pPr>
            <a:lvl6pPr marL="26797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136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94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51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None/>
            </a:pPr>
            <a:r>
              <a:rPr lang="en-US" altLang="en-US" sz="2000" b="1">
                <a:solidFill>
                  <a:srgbClr val="0033CC"/>
                </a:solidFill>
              </a:rPr>
              <a:t>Efficiency</a:t>
            </a:r>
            <a:r>
              <a:rPr lang="en-US" altLang="en-US" sz="2000">
                <a:solidFill>
                  <a:srgbClr val="003366"/>
                </a:solidFill>
              </a:rPr>
              <a:t> </a:t>
            </a:r>
            <a:r>
              <a:rPr lang="en-US" altLang="en-US" sz="2000"/>
              <a:t>measures the computational cost, and thus, practically, of a technique.</a:t>
            </a:r>
          </a:p>
        </p:txBody>
      </p:sp>
      <p:sp>
        <p:nvSpPr>
          <p:cNvPr id="301064" name="Text Box 8">
            <a:extLst>
              <a:ext uri="{FF2B5EF4-FFF2-40B4-BE49-F238E27FC236}">
                <a16:creationId xmlns:a16="http://schemas.microsoft.com/office/drawing/2014/main" id="{C9AC41D8-8AEA-4E17-AC30-3B94626E1855}"/>
              </a:ext>
            </a:extLst>
          </p:cNvPr>
          <p:cNvSpPr txBox="1">
            <a:spLocks noChangeArrowheads="1"/>
          </p:cNvSpPr>
          <p:nvPr/>
        </p:nvSpPr>
        <p:spPr bwMode="auto">
          <a:xfrm>
            <a:off x="304800" y="5397500"/>
            <a:ext cx="8458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977900" indent="-342900">
              <a:defRPr>
                <a:solidFill>
                  <a:schemeClr val="tx1"/>
                </a:solidFill>
                <a:latin typeface="Arial" panose="020B0604020202020204" pitchFamily="34" charset="0"/>
                <a:cs typeface="Arial" panose="020B0604020202020204" pitchFamily="34" charset="0"/>
              </a:defRPr>
            </a:lvl2pPr>
            <a:lvl3pPr marL="1308100" indent="-342900">
              <a:defRPr>
                <a:solidFill>
                  <a:schemeClr val="tx1"/>
                </a:solidFill>
                <a:latin typeface="Arial" panose="020B0604020202020204" pitchFamily="34" charset="0"/>
                <a:cs typeface="Arial" panose="020B0604020202020204" pitchFamily="34" charset="0"/>
              </a:defRPr>
            </a:lvl3pPr>
            <a:lvl4pPr marL="1765300" indent="-342900">
              <a:defRPr>
                <a:solidFill>
                  <a:schemeClr val="tx1"/>
                </a:solidFill>
                <a:latin typeface="Arial" panose="020B0604020202020204" pitchFamily="34" charset="0"/>
                <a:cs typeface="Arial" panose="020B0604020202020204" pitchFamily="34" charset="0"/>
              </a:defRPr>
            </a:lvl4pPr>
            <a:lvl5pPr marL="2222500" indent="-342900">
              <a:defRPr>
                <a:solidFill>
                  <a:schemeClr val="tx1"/>
                </a:solidFill>
                <a:latin typeface="Arial" panose="020B0604020202020204" pitchFamily="34" charset="0"/>
                <a:cs typeface="Arial" panose="020B0604020202020204" pitchFamily="34" charset="0"/>
              </a:defRPr>
            </a:lvl5pPr>
            <a:lvl6pPr marL="26797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136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94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51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None/>
            </a:pPr>
            <a:r>
              <a:rPr lang="en-US" altLang="en-US" sz="2000" b="1">
                <a:solidFill>
                  <a:srgbClr val="0033CC"/>
                </a:solidFill>
              </a:rPr>
              <a:t>Generality </a:t>
            </a:r>
            <a:r>
              <a:rPr lang="en-US" altLang="en-US" sz="2000"/>
              <a:t>measures the ability of a technique to handle realistic and diverse language constructs, arbitrarily complex modifications, and realistic testing applications.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301060"/>
                                        </p:tgtEl>
                                        <p:attrNameLst>
                                          <p:attrName>style.visibility</p:attrName>
                                        </p:attrNameLst>
                                      </p:cBhvr>
                                      <p:to>
                                        <p:strVal val="visible"/>
                                      </p:to>
                                    </p:set>
                                    <p:animEffect transition="in" filter="box(in)">
                                      <p:cBhvr>
                                        <p:cTn id="7" dur="1000"/>
                                        <p:tgtEl>
                                          <p:spTgt spid="3010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1061"/>
                                        </p:tgtEl>
                                        <p:attrNameLst>
                                          <p:attrName>style.visibility</p:attrName>
                                        </p:attrNameLst>
                                      </p:cBhvr>
                                      <p:to>
                                        <p:strVal val="visible"/>
                                      </p:to>
                                    </p:set>
                                    <p:animEffect transition="in" filter="box(in)">
                                      <p:cBhvr>
                                        <p:cTn id="12" dur="1000"/>
                                        <p:tgtEl>
                                          <p:spTgt spid="3010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01062"/>
                                        </p:tgtEl>
                                        <p:attrNameLst>
                                          <p:attrName>style.visibility</p:attrName>
                                        </p:attrNameLst>
                                      </p:cBhvr>
                                      <p:to>
                                        <p:strVal val="visible"/>
                                      </p:to>
                                    </p:set>
                                    <p:animEffect transition="in" filter="box(in)">
                                      <p:cBhvr>
                                        <p:cTn id="17" dur="1000"/>
                                        <p:tgtEl>
                                          <p:spTgt spid="3010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01063"/>
                                        </p:tgtEl>
                                        <p:attrNameLst>
                                          <p:attrName>style.visibility</p:attrName>
                                        </p:attrNameLst>
                                      </p:cBhvr>
                                      <p:to>
                                        <p:strVal val="visible"/>
                                      </p:to>
                                    </p:set>
                                    <p:animEffect transition="in" filter="box(in)">
                                      <p:cBhvr>
                                        <p:cTn id="22" dur="1000"/>
                                        <p:tgtEl>
                                          <p:spTgt spid="3010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01064"/>
                                        </p:tgtEl>
                                        <p:attrNameLst>
                                          <p:attrName>style.visibility</p:attrName>
                                        </p:attrNameLst>
                                      </p:cBhvr>
                                      <p:to>
                                        <p:strVal val="visible"/>
                                      </p:to>
                                    </p:set>
                                    <p:animEffect transition="in" filter="box(in)">
                                      <p:cBhvr>
                                        <p:cTn id="27" dur="1000"/>
                                        <p:tgtEl>
                                          <p:spTgt spid="301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0" grpId="0"/>
      <p:bldP spid="301061" grpId="0"/>
      <p:bldP spid="301062" grpId="0"/>
      <p:bldP spid="301063" grpId="0"/>
      <p:bldP spid="30106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D6434337-A6A2-4395-87E7-D962DB37ED7C}"/>
              </a:ext>
            </a:extLst>
          </p:cNvPr>
          <p:cNvSpPr>
            <a:spLocks noGrp="1"/>
          </p:cNvSpPr>
          <p:nvPr>
            <p:ph type="sldNum" sz="quarter" idx="12"/>
          </p:nvPr>
        </p:nvSpPr>
        <p:spPr/>
        <p:txBody>
          <a:bodyPr/>
          <a:lstStyle/>
          <a:p>
            <a:fld id="{45F876D2-E4D4-4DEE-862C-C1035EEBEB56}" type="slidenum">
              <a:rPr lang="en-GB" altLang="en-US"/>
              <a:pPr/>
              <a:t>4</a:t>
            </a:fld>
            <a:endParaRPr lang="en-GB" altLang="en-US"/>
          </a:p>
        </p:txBody>
      </p:sp>
      <p:sp>
        <p:nvSpPr>
          <p:cNvPr id="335874" name="Line 2">
            <a:extLst>
              <a:ext uri="{FF2B5EF4-FFF2-40B4-BE49-F238E27FC236}">
                <a16:creationId xmlns:a16="http://schemas.microsoft.com/office/drawing/2014/main" id="{9F335174-60E3-434F-AD93-383050C56040}"/>
              </a:ext>
            </a:extLst>
          </p:cNvPr>
          <p:cNvSpPr>
            <a:spLocks noChangeShapeType="1"/>
          </p:cNvSpPr>
          <p:nvPr/>
        </p:nvSpPr>
        <p:spPr bwMode="auto">
          <a:xfrm>
            <a:off x="304800" y="1149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5875" name="Text Box 3">
            <a:extLst>
              <a:ext uri="{FF2B5EF4-FFF2-40B4-BE49-F238E27FC236}">
                <a16:creationId xmlns:a16="http://schemas.microsoft.com/office/drawing/2014/main" id="{AC1411F6-B173-4834-8891-F5087C3D539A}"/>
              </a:ext>
            </a:extLst>
          </p:cNvPr>
          <p:cNvSpPr txBox="1">
            <a:spLocks noChangeArrowheads="1"/>
          </p:cNvSpPr>
          <p:nvPr/>
        </p:nvSpPr>
        <p:spPr bwMode="auto">
          <a:xfrm>
            <a:off x="304800" y="2889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335876" name="Text Box 4">
            <a:extLst>
              <a:ext uri="{FF2B5EF4-FFF2-40B4-BE49-F238E27FC236}">
                <a16:creationId xmlns:a16="http://schemas.microsoft.com/office/drawing/2014/main" id="{E33874FF-E668-4C96-98DC-69A647627612}"/>
              </a:ext>
            </a:extLst>
          </p:cNvPr>
          <p:cNvSpPr txBox="1">
            <a:spLocks noChangeArrowheads="1"/>
          </p:cNvSpPr>
          <p:nvPr/>
        </p:nvSpPr>
        <p:spPr bwMode="auto">
          <a:xfrm>
            <a:off x="228600" y="19050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Char char="§"/>
            </a:pPr>
            <a:r>
              <a:rPr lang="en-US" altLang="en-US" sz="2400">
                <a:solidFill>
                  <a:srgbClr val="FF0000"/>
                </a:solidFill>
              </a:rPr>
              <a:t>Other types of maintenance</a:t>
            </a:r>
          </a:p>
        </p:txBody>
      </p:sp>
      <p:sp>
        <p:nvSpPr>
          <p:cNvPr id="335877" name="Text Box 5">
            <a:extLst>
              <a:ext uri="{FF2B5EF4-FFF2-40B4-BE49-F238E27FC236}">
                <a16:creationId xmlns:a16="http://schemas.microsoft.com/office/drawing/2014/main" id="{730CB5BE-4C0A-4018-8B96-BB47E8736A50}"/>
              </a:ext>
            </a:extLst>
          </p:cNvPr>
          <p:cNvSpPr txBox="1">
            <a:spLocks noChangeArrowheads="1"/>
          </p:cNvSpPr>
          <p:nvPr/>
        </p:nvSpPr>
        <p:spPr bwMode="auto">
          <a:xfrm>
            <a:off x="457200" y="2819400"/>
            <a:ext cx="8382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just">
              <a:spcBef>
                <a:spcPct val="50000"/>
              </a:spcBef>
            </a:pPr>
            <a:r>
              <a:rPr lang="en-US" altLang="en-US" sz="2000">
                <a:solidFill>
                  <a:srgbClr val="003366"/>
                </a:solidFill>
              </a:rPr>
              <a:t>There are long term effects of corrective, adaptive and perfective changes. This leads to increase in the complexity of the software, which reflect deteriorating structure. The work is required to be done to maintain it or to reduce it, if possible. This work may be named as preventive maintenance.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withEffect">
                                  <p:stCondLst>
                                    <p:cond delay="0"/>
                                  </p:stCondLst>
                                  <p:childTnLst>
                                    <p:set>
                                      <p:cBhvr>
                                        <p:cTn id="6" dur="1" fill="hold">
                                          <p:stCondLst>
                                            <p:cond delay="0"/>
                                          </p:stCondLst>
                                        </p:cTn>
                                        <p:tgtEl>
                                          <p:spTgt spid="335876"/>
                                        </p:tgtEl>
                                        <p:attrNameLst>
                                          <p:attrName>style.visibility</p:attrName>
                                        </p:attrNameLst>
                                      </p:cBhvr>
                                      <p:to>
                                        <p:strVal val="visible"/>
                                      </p:to>
                                    </p:set>
                                    <p:animEffect transition="in" filter="diamond(in)">
                                      <p:cBhvr>
                                        <p:cTn id="7" dur="1000"/>
                                        <p:tgtEl>
                                          <p:spTgt spid="3358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35877"/>
                                        </p:tgtEl>
                                        <p:attrNameLst>
                                          <p:attrName>style.visibility</p:attrName>
                                        </p:attrNameLst>
                                      </p:cBhvr>
                                      <p:to>
                                        <p:strVal val="visible"/>
                                      </p:to>
                                    </p:set>
                                    <p:animEffect transition="in" filter="diamond(in)">
                                      <p:cBhvr>
                                        <p:cTn id="12" dur="1000"/>
                                        <p:tgtEl>
                                          <p:spTgt spid="335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6" grpId="0"/>
      <p:bldP spid="33587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E42036BA-0764-4B32-902B-3586008BC835}"/>
              </a:ext>
            </a:extLst>
          </p:cNvPr>
          <p:cNvSpPr>
            <a:spLocks noGrp="1"/>
          </p:cNvSpPr>
          <p:nvPr>
            <p:ph type="sldNum" sz="quarter" idx="12"/>
          </p:nvPr>
        </p:nvSpPr>
        <p:spPr/>
        <p:txBody>
          <a:bodyPr/>
          <a:lstStyle/>
          <a:p>
            <a:fld id="{9AB007C3-8090-40B9-8D27-6E994FE45A48}" type="slidenum">
              <a:rPr lang="en-GB" altLang="en-US"/>
              <a:pPr/>
              <a:t>40</a:t>
            </a:fld>
            <a:endParaRPr lang="en-GB" altLang="en-US"/>
          </a:p>
        </p:txBody>
      </p:sp>
      <p:sp>
        <p:nvSpPr>
          <p:cNvPr id="302082" name="Line 2">
            <a:extLst>
              <a:ext uri="{FF2B5EF4-FFF2-40B4-BE49-F238E27FC236}">
                <a16:creationId xmlns:a16="http://schemas.microsoft.com/office/drawing/2014/main" id="{99614524-7C39-411E-90CB-803A0387A9A8}"/>
              </a:ext>
            </a:extLst>
          </p:cNvPr>
          <p:cNvSpPr>
            <a:spLocks noChangeShapeType="1"/>
          </p:cNvSpPr>
          <p:nvPr/>
        </p:nvSpPr>
        <p:spPr bwMode="auto">
          <a:xfrm>
            <a:off x="304800" y="1149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2083" name="Text Box 3">
            <a:extLst>
              <a:ext uri="{FF2B5EF4-FFF2-40B4-BE49-F238E27FC236}">
                <a16:creationId xmlns:a16="http://schemas.microsoft.com/office/drawing/2014/main" id="{D1E8898F-959D-4B60-BEC8-5864761B5318}"/>
              </a:ext>
            </a:extLst>
          </p:cNvPr>
          <p:cNvSpPr txBox="1">
            <a:spLocks noChangeArrowheads="1"/>
          </p:cNvSpPr>
          <p:nvPr/>
        </p:nvSpPr>
        <p:spPr bwMode="auto">
          <a:xfrm>
            <a:off x="304800" y="2889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302084" name="Text Box 4">
            <a:extLst>
              <a:ext uri="{FF2B5EF4-FFF2-40B4-BE49-F238E27FC236}">
                <a16:creationId xmlns:a16="http://schemas.microsoft.com/office/drawing/2014/main" id="{7387B57A-C635-4806-8D1C-1593EE51AE22}"/>
              </a:ext>
            </a:extLst>
          </p:cNvPr>
          <p:cNvSpPr txBox="1">
            <a:spLocks noChangeArrowheads="1"/>
          </p:cNvSpPr>
          <p:nvPr/>
        </p:nvSpPr>
        <p:spPr bwMode="auto">
          <a:xfrm>
            <a:off x="228600" y="1524000"/>
            <a:ext cx="769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800"/>
              <a:t>Reverse Engineering</a:t>
            </a:r>
          </a:p>
        </p:txBody>
      </p:sp>
      <p:sp>
        <p:nvSpPr>
          <p:cNvPr id="302085" name="Text Box 5">
            <a:extLst>
              <a:ext uri="{FF2B5EF4-FFF2-40B4-BE49-F238E27FC236}">
                <a16:creationId xmlns:a16="http://schemas.microsoft.com/office/drawing/2014/main" id="{58998576-E8FD-48AC-9C76-93133FD68E81}"/>
              </a:ext>
            </a:extLst>
          </p:cNvPr>
          <p:cNvSpPr txBox="1">
            <a:spLocks noChangeArrowheads="1"/>
          </p:cNvSpPr>
          <p:nvPr/>
        </p:nvSpPr>
        <p:spPr bwMode="auto">
          <a:xfrm>
            <a:off x="342900" y="2286000"/>
            <a:ext cx="85439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just">
              <a:spcBef>
                <a:spcPct val="50000"/>
              </a:spcBef>
            </a:pPr>
            <a:r>
              <a:rPr lang="en-US" altLang="en-US" sz="2000">
                <a:solidFill>
                  <a:srgbClr val="0033CC"/>
                </a:solidFill>
              </a:rPr>
              <a:t>Reverse engineering  is the process followed in order to find difficult, unknown and hidden information about a software system.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02084"/>
                                        </p:tgtEl>
                                        <p:attrNameLst>
                                          <p:attrName>style.visibility</p:attrName>
                                        </p:attrNameLst>
                                      </p:cBhvr>
                                      <p:to>
                                        <p:strVal val="visible"/>
                                      </p:to>
                                    </p:set>
                                    <p:animEffect transition="in" filter="circle(in)">
                                      <p:cBhvr>
                                        <p:cTn id="7" dur="1000"/>
                                        <p:tgtEl>
                                          <p:spTgt spid="3020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02085"/>
                                        </p:tgtEl>
                                        <p:attrNameLst>
                                          <p:attrName>style.visibility</p:attrName>
                                        </p:attrNameLst>
                                      </p:cBhvr>
                                      <p:to>
                                        <p:strVal val="visible"/>
                                      </p:to>
                                    </p:set>
                                    <p:animEffect transition="in" filter="circle(in)">
                                      <p:cBhvr>
                                        <p:cTn id="12" dur="1000"/>
                                        <p:tgtEl>
                                          <p:spTgt spid="302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4" grpId="0"/>
      <p:bldP spid="30208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a:extLst>
              <a:ext uri="{FF2B5EF4-FFF2-40B4-BE49-F238E27FC236}">
                <a16:creationId xmlns:a16="http://schemas.microsoft.com/office/drawing/2014/main" id="{04994896-0373-4576-B07B-C6B7B5A6E955}"/>
              </a:ext>
            </a:extLst>
          </p:cNvPr>
          <p:cNvSpPr>
            <a:spLocks noGrp="1"/>
          </p:cNvSpPr>
          <p:nvPr>
            <p:ph type="sldNum" sz="quarter" idx="12"/>
          </p:nvPr>
        </p:nvSpPr>
        <p:spPr/>
        <p:txBody>
          <a:bodyPr/>
          <a:lstStyle/>
          <a:p>
            <a:fld id="{A660A651-36B7-4673-A744-80F4AC3D0184}" type="slidenum">
              <a:rPr lang="en-GB" altLang="en-US"/>
              <a:pPr/>
              <a:t>41</a:t>
            </a:fld>
            <a:endParaRPr lang="en-GB" altLang="en-US"/>
          </a:p>
        </p:txBody>
      </p:sp>
      <p:sp>
        <p:nvSpPr>
          <p:cNvPr id="303106" name="Line 2">
            <a:extLst>
              <a:ext uri="{FF2B5EF4-FFF2-40B4-BE49-F238E27FC236}">
                <a16:creationId xmlns:a16="http://schemas.microsoft.com/office/drawing/2014/main" id="{EE65DFB2-23F9-40E9-99C7-A9F50429AD23}"/>
              </a:ext>
            </a:extLst>
          </p:cNvPr>
          <p:cNvSpPr>
            <a:spLocks noChangeShapeType="1"/>
          </p:cNvSpPr>
          <p:nvPr/>
        </p:nvSpPr>
        <p:spPr bwMode="auto">
          <a:xfrm>
            <a:off x="304800" y="1149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3107" name="Text Box 3">
            <a:extLst>
              <a:ext uri="{FF2B5EF4-FFF2-40B4-BE49-F238E27FC236}">
                <a16:creationId xmlns:a16="http://schemas.microsoft.com/office/drawing/2014/main" id="{5FE6AFE3-C9D4-4583-BAA5-19B456B1769E}"/>
              </a:ext>
            </a:extLst>
          </p:cNvPr>
          <p:cNvSpPr txBox="1">
            <a:spLocks noChangeArrowheads="1"/>
          </p:cNvSpPr>
          <p:nvPr/>
        </p:nvSpPr>
        <p:spPr bwMode="auto">
          <a:xfrm>
            <a:off x="304800" y="2889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303108" name="Text Box 4">
            <a:extLst>
              <a:ext uri="{FF2B5EF4-FFF2-40B4-BE49-F238E27FC236}">
                <a16:creationId xmlns:a16="http://schemas.microsoft.com/office/drawing/2014/main" id="{E63F5D6B-EAB7-41E3-89CF-B819103E7EB0}"/>
              </a:ext>
            </a:extLst>
          </p:cNvPr>
          <p:cNvSpPr txBox="1">
            <a:spLocks noChangeArrowheads="1"/>
          </p:cNvSpPr>
          <p:nvPr/>
        </p:nvSpPr>
        <p:spPr bwMode="auto">
          <a:xfrm>
            <a:off x="609600" y="2667000"/>
            <a:ext cx="64436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AutoNum type="arabicPeriod"/>
            </a:pPr>
            <a:r>
              <a:rPr lang="en-US" altLang="en-US" sz="2000">
                <a:solidFill>
                  <a:srgbClr val="003366"/>
                </a:solidFill>
              </a:rPr>
              <a:t>Program comprehension</a:t>
            </a:r>
          </a:p>
        </p:txBody>
      </p:sp>
      <p:sp>
        <p:nvSpPr>
          <p:cNvPr id="303109" name="Text Box 5">
            <a:extLst>
              <a:ext uri="{FF2B5EF4-FFF2-40B4-BE49-F238E27FC236}">
                <a16:creationId xmlns:a16="http://schemas.microsoft.com/office/drawing/2014/main" id="{2079AAE8-CB35-45A4-B4E7-F62F46F51B14}"/>
              </a:ext>
            </a:extLst>
          </p:cNvPr>
          <p:cNvSpPr txBox="1">
            <a:spLocks noChangeArrowheads="1"/>
          </p:cNvSpPr>
          <p:nvPr/>
        </p:nvSpPr>
        <p:spPr bwMode="auto">
          <a:xfrm>
            <a:off x="609600" y="3121025"/>
            <a:ext cx="6781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779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AutoNum type="arabicPeriod" startAt="2"/>
            </a:pPr>
            <a:r>
              <a:rPr lang="en-US" altLang="en-US" sz="2000">
                <a:solidFill>
                  <a:srgbClr val="0033CC"/>
                </a:solidFill>
              </a:rPr>
              <a:t>Redocumentation and/ or document generation</a:t>
            </a:r>
          </a:p>
        </p:txBody>
      </p:sp>
      <p:sp>
        <p:nvSpPr>
          <p:cNvPr id="303110" name="Text Box 6">
            <a:extLst>
              <a:ext uri="{FF2B5EF4-FFF2-40B4-BE49-F238E27FC236}">
                <a16:creationId xmlns:a16="http://schemas.microsoft.com/office/drawing/2014/main" id="{7DCF6E25-B3D5-4E32-9AC8-32F78975D9F7}"/>
              </a:ext>
            </a:extLst>
          </p:cNvPr>
          <p:cNvSpPr txBox="1">
            <a:spLocks noChangeArrowheads="1"/>
          </p:cNvSpPr>
          <p:nvPr/>
        </p:nvSpPr>
        <p:spPr bwMode="auto">
          <a:xfrm>
            <a:off x="609600" y="3575050"/>
            <a:ext cx="822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779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AutoNum type="arabicPeriod" startAt="3"/>
            </a:pPr>
            <a:r>
              <a:rPr lang="en-US" altLang="en-US" sz="2000">
                <a:solidFill>
                  <a:srgbClr val="003366"/>
                </a:solidFill>
              </a:rPr>
              <a:t>Recovery of design approach and design details at any level of abstraction</a:t>
            </a:r>
          </a:p>
        </p:txBody>
      </p:sp>
      <p:sp>
        <p:nvSpPr>
          <p:cNvPr id="303111" name="Text Box 7">
            <a:extLst>
              <a:ext uri="{FF2B5EF4-FFF2-40B4-BE49-F238E27FC236}">
                <a16:creationId xmlns:a16="http://schemas.microsoft.com/office/drawing/2014/main" id="{CE9FB72B-9BFC-4132-8137-7548589065D8}"/>
              </a:ext>
            </a:extLst>
          </p:cNvPr>
          <p:cNvSpPr txBox="1">
            <a:spLocks noChangeArrowheads="1"/>
          </p:cNvSpPr>
          <p:nvPr/>
        </p:nvSpPr>
        <p:spPr bwMode="auto">
          <a:xfrm>
            <a:off x="609600" y="4302125"/>
            <a:ext cx="6934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779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AutoNum type="arabicPeriod" startAt="4"/>
            </a:pPr>
            <a:r>
              <a:rPr lang="en-US" altLang="en-US" sz="2000">
                <a:solidFill>
                  <a:srgbClr val="663300"/>
                </a:solidFill>
              </a:rPr>
              <a:t>Identifying reusable components</a:t>
            </a:r>
          </a:p>
        </p:txBody>
      </p:sp>
      <p:sp>
        <p:nvSpPr>
          <p:cNvPr id="303112" name="Text Box 8">
            <a:extLst>
              <a:ext uri="{FF2B5EF4-FFF2-40B4-BE49-F238E27FC236}">
                <a16:creationId xmlns:a16="http://schemas.microsoft.com/office/drawing/2014/main" id="{5CB407BD-D85B-45FB-9CEF-0FE5F4612A8E}"/>
              </a:ext>
            </a:extLst>
          </p:cNvPr>
          <p:cNvSpPr txBox="1">
            <a:spLocks noChangeArrowheads="1"/>
          </p:cNvSpPr>
          <p:nvPr/>
        </p:nvSpPr>
        <p:spPr bwMode="auto">
          <a:xfrm>
            <a:off x="609600" y="4756150"/>
            <a:ext cx="64436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AutoNum type="arabicPeriod" startAt="5"/>
            </a:pPr>
            <a:r>
              <a:rPr lang="en-US" altLang="en-US" sz="2000">
                <a:solidFill>
                  <a:srgbClr val="003366"/>
                </a:solidFill>
              </a:rPr>
              <a:t>Identifying components that need restructuring</a:t>
            </a:r>
          </a:p>
        </p:txBody>
      </p:sp>
      <p:sp>
        <p:nvSpPr>
          <p:cNvPr id="303113" name="Text Box 9">
            <a:extLst>
              <a:ext uri="{FF2B5EF4-FFF2-40B4-BE49-F238E27FC236}">
                <a16:creationId xmlns:a16="http://schemas.microsoft.com/office/drawing/2014/main" id="{D5A86133-A90C-4C64-AF4C-7801D354D62C}"/>
              </a:ext>
            </a:extLst>
          </p:cNvPr>
          <p:cNvSpPr txBox="1">
            <a:spLocks noChangeArrowheads="1"/>
          </p:cNvSpPr>
          <p:nvPr/>
        </p:nvSpPr>
        <p:spPr bwMode="auto">
          <a:xfrm>
            <a:off x="609600" y="5226050"/>
            <a:ext cx="546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779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AutoNum type="arabicPeriod" startAt="6"/>
            </a:pPr>
            <a:r>
              <a:rPr lang="en-US" altLang="en-US" sz="2000">
                <a:solidFill>
                  <a:srgbClr val="339933"/>
                </a:solidFill>
              </a:rPr>
              <a:t>Recovering business rules, and</a:t>
            </a:r>
          </a:p>
        </p:txBody>
      </p:sp>
      <p:sp>
        <p:nvSpPr>
          <p:cNvPr id="303114" name="Text Box 10">
            <a:extLst>
              <a:ext uri="{FF2B5EF4-FFF2-40B4-BE49-F238E27FC236}">
                <a16:creationId xmlns:a16="http://schemas.microsoft.com/office/drawing/2014/main" id="{D3F09DCC-9D42-433B-B6B9-DF458F3F7627}"/>
              </a:ext>
            </a:extLst>
          </p:cNvPr>
          <p:cNvSpPr txBox="1">
            <a:spLocks noChangeArrowheads="1"/>
          </p:cNvSpPr>
          <p:nvPr/>
        </p:nvSpPr>
        <p:spPr bwMode="auto">
          <a:xfrm>
            <a:off x="609600" y="5695950"/>
            <a:ext cx="6503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779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AutoNum type="arabicPeriod" startAt="7"/>
            </a:pPr>
            <a:r>
              <a:rPr lang="en-US" altLang="en-US" sz="2000">
                <a:solidFill>
                  <a:srgbClr val="003366"/>
                </a:solidFill>
              </a:rPr>
              <a:t>Understanding high level system description</a:t>
            </a:r>
          </a:p>
        </p:txBody>
      </p:sp>
      <p:sp>
        <p:nvSpPr>
          <p:cNvPr id="303115" name="Text Box 11">
            <a:extLst>
              <a:ext uri="{FF2B5EF4-FFF2-40B4-BE49-F238E27FC236}">
                <a16:creationId xmlns:a16="http://schemas.microsoft.com/office/drawing/2014/main" id="{66013421-9C54-4A16-87E3-373EDC15A426}"/>
              </a:ext>
            </a:extLst>
          </p:cNvPr>
          <p:cNvSpPr txBox="1">
            <a:spLocks noChangeArrowheads="1"/>
          </p:cNvSpPr>
          <p:nvPr/>
        </p:nvSpPr>
        <p:spPr bwMode="auto">
          <a:xfrm>
            <a:off x="304800" y="13716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Char char="§"/>
            </a:pPr>
            <a:r>
              <a:rPr lang="en-US" altLang="en-US" sz="2400">
                <a:solidFill>
                  <a:srgbClr val="FF0000"/>
                </a:solidFill>
              </a:rPr>
              <a:t>Scope and Tasks</a:t>
            </a:r>
          </a:p>
        </p:txBody>
      </p:sp>
      <p:sp>
        <p:nvSpPr>
          <p:cNvPr id="303116" name="Text Box 12">
            <a:extLst>
              <a:ext uri="{FF2B5EF4-FFF2-40B4-BE49-F238E27FC236}">
                <a16:creationId xmlns:a16="http://schemas.microsoft.com/office/drawing/2014/main" id="{257D0483-DF62-4066-A7A2-434FC7348844}"/>
              </a:ext>
            </a:extLst>
          </p:cNvPr>
          <p:cNvSpPr txBox="1">
            <a:spLocks noChangeArrowheads="1"/>
          </p:cNvSpPr>
          <p:nvPr/>
        </p:nvSpPr>
        <p:spPr bwMode="auto">
          <a:xfrm>
            <a:off x="333375" y="2012950"/>
            <a:ext cx="8696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000"/>
              <a:t>The areas there reverse engineering is applicable include (but not limited to):</a:t>
            </a:r>
            <a:endParaRPr lang="en-US" altLang="en-US" sz="2000">
              <a:solidFill>
                <a:srgbClr val="0066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3115"/>
                                        </p:tgtEl>
                                        <p:attrNameLst>
                                          <p:attrName>style.visibility</p:attrName>
                                        </p:attrNameLst>
                                      </p:cBhvr>
                                      <p:to>
                                        <p:strVal val="visible"/>
                                      </p:to>
                                    </p:set>
                                    <p:animEffect transition="in" filter="randombar(horizontal)">
                                      <p:cBhvr>
                                        <p:cTn id="7" dur="2000"/>
                                        <p:tgtEl>
                                          <p:spTgt spid="3031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03116"/>
                                        </p:tgtEl>
                                        <p:attrNameLst>
                                          <p:attrName>style.visibility</p:attrName>
                                        </p:attrNameLst>
                                      </p:cBhvr>
                                      <p:to>
                                        <p:strVal val="visible"/>
                                      </p:to>
                                    </p:set>
                                    <p:animEffect transition="in" filter="randombar(horizontal)">
                                      <p:cBhvr>
                                        <p:cTn id="12" dur="2000"/>
                                        <p:tgtEl>
                                          <p:spTgt spid="3031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03108"/>
                                        </p:tgtEl>
                                        <p:attrNameLst>
                                          <p:attrName>style.visibility</p:attrName>
                                        </p:attrNameLst>
                                      </p:cBhvr>
                                      <p:to>
                                        <p:strVal val="visible"/>
                                      </p:to>
                                    </p:set>
                                    <p:animEffect transition="in" filter="randombar(horizontal)">
                                      <p:cBhvr>
                                        <p:cTn id="17" dur="2000"/>
                                        <p:tgtEl>
                                          <p:spTgt spid="3031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03109"/>
                                        </p:tgtEl>
                                        <p:attrNameLst>
                                          <p:attrName>style.visibility</p:attrName>
                                        </p:attrNameLst>
                                      </p:cBhvr>
                                      <p:to>
                                        <p:strVal val="visible"/>
                                      </p:to>
                                    </p:set>
                                    <p:animEffect transition="in" filter="randombar(horizontal)">
                                      <p:cBhvr>
                                        <p:cTn id="22" dur="2000"/>
                                        <p:tgtEl>
                                          <p:spTgt spid="3031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03110"/>
                                        </p:tgtEl>
                                        <p:attrNameLst>
                                          <p:attrName>style.visibility</p:attrName>
                                        </p:attrNameLst>
                                      </p:cBhvr>
                                      <p:to>
                                        <p:strVal val="visible"/>
                                      </p:to>
                                    </p:set>
                                    <p:animEffect transition="in" filter="randombar(horizontal)">
                                      <p:cBhvr>
                                        <p:cTn id="27" dur="2000"/>
                                        <p:tgtEl>
                                          <p:spTgt spid="3031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03111"/>
                                        </p:tgtEl>
                                        <p:attrNameLst>
                                          <p:attrName>style.visibility</p:attrName>
                                        </p:attrNameLst>
                                      </p:cBhvr>
                                      <p:to>
                                        <p:strVal val="visible"/>
                                      </p:to>
                                    </p:set>
                                    <p:animEffect transition="in" filter="randombar(horizontal)">
                                      <p:cBhvr>
                                        <p:cTn id="32" dur="2000"/>
                                        <p:tgtEl>
                                          <p:spTgt spid="3031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03112"/>
                                        </p:tgtEl>
                                        <p:attrNameLst>
                                          <p:attrName>style.visibility</p:attrName>
                                        </p:attrNameLst>
                                      </p:cBhvr>
                                      <p:to>
                                        <p:strVal val="visible"/>
                                      </p:to>
                                    </p:set>
                                    <p:animEffect transition="in" filter="randombar(horizontal)">
                                      <p:cBhvr>
                                        <p:cTn id="37" dur="2000"/>
                                        <p:tgtEl>
                                          <p:spTgt spid="30311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03113"/>
                                        </p:tgtEl>
                                        <p:attrNameLst>
                                          <p:attrName>style.visibility</p:attrName>
                                        </p:attrNameLst>
                                      </p:cBhvr>
                                      <p:to>
                                        <p:strVal val="visible"/>
                                      </p:to>
                                    </p:set>
                                    <p:animEffect transition="in" filter="randombar(horizontal)">
                                      <p:cBhvr>
                                        <p:cTn id="42" dur="2000"/>
                                        <p:tgtEl>
                                          <p:spTgt spid="30311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03114"/>
                                        </p:tgtEl>
                                        <p:attrNameLst>
                                          <p:attrName>style.visibility</p:attrName>
                                        </p:attrNameLst>
                                      </p:cBhvr>
                                      <p:to>
                                        <p:strVal val="visible"/>
                                      </p:to>
                                    </p:set>
                                    <p:animEffect transition="in" filter="randombar(horizontal)">
                                      <p:cBhvr>
                                        <p:cTn id="47" dur="2000"/>
                                        <p:tgtEl>
                                          <p:spTgt spid="303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8" grpId="0"/>
      <p:bldP spid="303109" grpId="0"/>
      <p:bldP spid="303110" grpId="0"/>
      <p:bldP spid="303111" grpId="0"/>
      <p:bldP spid="303112" grpId="0"/>
      <p:bldP spid="303113" grpId="0"/>
      <p:bldP spid="303114" grpId="0"/>
      <p:bldP spid="303115" grpId="0"/>
      <p:bldP spid="30311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a:extLst>
              <a:ext uri="{FF2B5EF4-FFF2-40B4-BE49-F238E27FC236}">
                <a16:creationId xmlns:a16="http://schemas.microsoft.com/office/drawing/2014/main" id="{BC4231FC-2BB1-4816-8765-C0E5540C747D}"/>
              </a:ext>
            </a:extLst>
          </p:cNvPr>
          <p:cNvSpPr>
            <a:spLocks noGrp="1"/>
          </p:cNvSpPr>
          <p:nvPr>
            <p:ph type="sldNum" sz="quarter" idx="12"/>
          </p:nvPr>
        </p:nvSpPr>
        <p:spPr/>
        <p:txBody>
          <a:bodyPr/>
          <a:lstStyle/>
          <a:p>
            <a:fld id="{72132A1C-991A-4C10-A139-DCE6DEE1ABD1}" type="slidenum">
              <a:rPr lang="en-GB" altLang="en-US"/>
              <a:pPr/>
              <a:t>42</a:t>
            </a:fld>
            <a:endParaRPr lang="en-GB" altLang="en-US"/>
          </a:p>
        </p:txBody>
      </p:sp>
      <p:sp>
        <p:nvSpPr>
          <p:cNvPr id="360450" name="Line 2">
            <a:extLst>
              <a:ext uri="{FF2B5EF4-FFF2-40B4-BE49-F238E27FC236}">
                <a16:creationId xmlns:a16="http://schemas.microsoft.com/office/drawing/2014/main" id="{6B39C996-B043-4C6B-BF84-670BE8449A31}"/>
              </a:ext>
            </a:extLst>
          </p:cNvPr>
          <p:cNvSpPr>
            <a:spLocks noChangeShapeType="1"/>
          </p:cNvSpPr>
          <p:nvPr/>
        </p:nvSpPr>
        <p:spPr bwMode="auto">
          <a:xfrm>
            <a:off x="304800" y="8382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0451" name="Text Box 3">
            <a:extLst>
              <a:ext uri="{FF2B5EF4-FFF2-40B4-BE49-F238E27FC236}">
                <a16:creationId xmlns:a16="http://schemas.microsoft.com/office/drawing/2014/main" id="{77B020C3-13AD-40E8-9496-E8759B5D1BDD}"/>
              </a:ext>
            </a:extLst>
          </p:cNvPr>
          <p:cNvSpPr txBox="1">
            <a:spLocks noChangeArrowheads="1"/>
          </p:cNvSpPr>
          <p:nvPr/>
        </p:nvSpPr>
        <p:spPr bwMode="auto">
          <a:xfrm>
            <a:off x="304800" y="5397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360452" name="Text Box 4">
            <a:extLst>
              <a:ext uri="{FF2B5EF4-FFF2-40B4-BE49-F238E27FC236}">
                <a16:creationId xmlns:a16="http://schemas.microsoft.com/office/drawing/2014/main" id="{3827BF96-199F-4F71-8801-42D5F0B4604A}"/>
              </a:ext>
            </a:extLst>
          </p:cNvPr>
          <p:cNvSpPr txBox="1">
            <a:spLocks noChangeArrowheads="1"/>
          </p:cNvSpPr>
          <p:nvPr/>
        </p:nvSpPr>
        <p:spPr bwMode="auto">
          <a:xfrm>
            <a:off x="1371600" y="6248400"/>
            <a:ext cx="6324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en-US" b="1"/>
              <a:t>Fig. 10:</a:t>
            </a:r>
            <a:r>
              <a:rPr lang="en-US" altLang="en-US"/>
              <a:t> Mapping between application and domains program</a:t>
            </a:r>
            <a:endParaRPr lang="en-US" altLang="en-US">
              <a:solidFill>
                <a:srgbClr val="006666"/>
              </a:solidFill>
            </a:endParaRPr>
          </a:p>
        </p:txBody>
      </p:sp>
      <p:sp>
        <p:nvSpPr>
          <p:cNvPr id="360453" name="Text Box 5">
            <a:extLst>
              <a:ext uri="{FF2B5EF4-FFF2-40B4-BE49-F238E27FC236}">
                <a16:creationId xmlns:a16="http://schemas.microsoft.com/office/drawing/2014/main" id="{D0411964-46D3-4A11-BA43-5292900403BB}"/>
              </a:ext>
            </a:extLst>
          </p:cNvPr>
          <p:cNvSpPr txBox="1">
            <a:spLocks noChangeArrowheads="1"/>
          </p:cNvSpPr>
          <p:nvPr/>
        </p:nvSpPr>
        <p:spPr bwMode="auto">
          <a:xfrm>
            <a:off x="381000" y="2098675"/>
            <a:ext cx="819785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5715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Char char="Ø"/>
            </a:pPr>
            <a:r>
              <a:rPr lang="en-US" altLang="en-US" sz="2200">
                <a:solidFill>
                  <a:srgbClr val="0033CC"/>
                </a:solidFill>
              </a:rPr>
              <a:t>Mapping between application and program domains</a:t>
            </a:r>
          </a:p>
        </p:txBody>
      </p:sp>
      <p:grpSp>
        <p:nvGrpSpPr>
          <p:cNvPr id="360454" name="Group 6">
            <a:extLst>
              <a:ext uri="{FF2B5EF4-FFF2-40B4-BE49-F238E27FC236}">
                <a16:creationId xmlns:a16="http://schemas.microsoft.com/office/drawing/2014/main" id="{E295DE38-FC8F-4B15-BDE2-9D18E32C1421}"/>
              </a:ext>
            </a:extLst>
          </p:cNvPr>
          <p:cNvGrpSpPr>
            <a:grpSpLocks/>
          </p:cNvGrpSpPr>
          <p:nvPr/>
        </p:nvGrpSpPr>
        <p:grpSpPr bwMode="auto">
          <a:xfrm>
            <a:off x="2514600" y="2667000"/>
            <a:ext cx="3429000" cy="3581400"/>
            <a:chOff x="1584" y="1728"/>
            <a:chExt cx="2160" cy="2256"/>
          </a:xfrm>
        </p:grpSpPr>
        <p:sp>
          <p:nvSpPr>
            <p:cNvPr id="360455" name="Oval 7">
              <a:extLst>
                <a:ext uri="{FF2B5EF4-FFF2-40B4-BE49-F238E27FC236}">
                  <a16:creationId xmlns:a16="http://schemas.microsoft.com/office/drawing/2014/main" id="{5D8F7EBD-76FD-46C7-A7AA-6C0028D1DD7B}"/>
                </a:ext>
              </a:extLst>
            </p:cNvPr>
            <p:cNvSpPr>
              <a:spLocks noChangeArrowheads="1"/>
            </p:cNvSpPr>
            <p:nvPr/>
          </p:nvSpPr>
          <p:spPr bwMode="auto">
            <a:xfrm>
              <a:off x="2227" y="1728"/>
              <a:ext cx="1517" cy="766"/>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0456" name="Oval 8">
              <a:extLst>
                <a:ext uri="{FF2B5EF4-FFF2-40B4-BE49-F238E27FC236}">
                  <a16:creationId xmlns:a16="http://schemas.microsoft.com/office/drawing/2014/main" id="{0495072A-ACF2-41AF-9AEB-A6B3B09B683E}"/>
                </a:ext>
              </a:extLst>
            </p:cNvPr>
            <p:cNvSpPr>
              <a:spLocks noChangeArrowheads="1"/>
            </p:cNvSpPr>
            <p:nvPr/>
          </p:nvSpPr>
          <p:spPr bwMode="auto">
            <a:xfrm>
              <a:off x="2227" y="3218"/>
              <a:ext cx="1517" cy="766"/>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0457" name="Line 9">
              <a:extLst>
                <a:ext uri="{FF2B5EF4-FFF2-40B4-BE49-F238E27FC236}">
                  <a16:creationId xmlns:a16="http://schemas.microsoft.com/office/drawing/2014/main" id="{B5D234AA-61F3-4BD0-AC6F-8DA0D815DFD3}"/>
                </a:ext>
              </a:extLst>
            </p:cNvPr>
            <p:cNvSpPr>
              <a:spLocks noChangeShapeType="1"/>
            </p:cNvSpPr>
            <p:nvPr/>
          </p:nvSpPr>
          <p:spPr bwMode="auto">
            <a:xfrm>
              <a:off x="2733" y="2474"/>
              <a:ext cx="0" cy="766"/>
            </a:xfrm>
            <a:prstGeom prst="line">
              <a:avLst/>
            </a:prstGeom>
            <a:noFill/>
            <a:ln w="28575">
              <a:solidFill>
                <a:schemeClr val="tx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0458" name="Line 10">
              <a:extLst>
                <a:ext uri="{FF2B5EF4-FFF2-40B4-BE49-F238E27FC236}">
                  <a16:creationId xmlns:a16="http://schemas.microsoft.com/office/drawing/2014/main" id="{F33D4075-1173-401F-8D4B-A2EE360A6540}"/>
                </a:ext>
              </a:extLst>
            </p:cNvPr>
            <p:cNvSpPr>
              <a:spLocks noChangeShapeType="1"/>
            </p:cNvSpPr>
            <p:nvPr/>
          </p:nvSpPr>
          <p:spPr bwMode="auto">
            <a:xfrm>
              <a:off x="3238" y="2473"/>
              <a:ext cx="0" cy="766"/>
            </a:xfrm>
            <a:prstGeom prst="line">
              <a:avLst/>
            </a:prstGeom>
            <a:noFill/>
            <a:ln w="28575">
              <a:solidFill>
                <a:schemeClr val="tx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0459" name="Line 11">
              <a:extLst>
                <a:ext uri="{FF2B5EF4-FFF2-40B4-BE49-F238E27FC236}">
                  <a16:creationId xmlns:a16="http://schemas.microsoft.com/office/drawing/2014/main" id="{F3E87D26-BE68-4F3D-BCFE-436747F7C222}"/>
                </a:ext>
              </a:extLst>
            </p:cNvPr>
            <p:cNvSpPr>
              <a:spLocks noChangeShapeType="1"/>
            </p:cNvSpPr>
            <p:nvPr/>
          </p:nvSpPr>
          <p:spPr bwMode="auto">
            <a:xfrm>
              <a:off x="2983" y="2497"/>
              <a:ext cx="0" cy="723"/>
            </a:xfrm>
            <a:prstGeom prst="line">
              <a:avLst/>
            </a:prstGeom>
            <a:noFill/>
            <a:ln w="28575">
              <a:solidFill>
                <a:schemeClr val="tx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0460" name="Text Box 12">
              <a:extLst>
                <a:ext uri="{FF2B5EF4-FFF2-40B4-BE49-F238E27FC236}">
                  <a16:creationId xmlns:a16="http://schemas.microsoft.com/office/drawing/2014/main" id="{74F48896-55A3-45D6-BD88-F8BDAD37E77E}"/>
                </a:ext>
              </a:extLst>
            </p:cNvPr>
            <p:cNvSpPr txBox="1">
              <a:spLocks noChangeArrowheads="1"/>
            </p:cNvSpPr>
            <p:nvPr/>
          </p:nvSpPr>
          <p:spPr bwMode="auto">
            <a:xfrm>
              <a:off x="2363" y="1913"/>
              <a:ext cx="124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sz="1600" b="1">
                  <a:solidFill>
                    <a:srgbClr val="0000FF"/>
                  </a:solidFill>
                </a:rPr>
                <a:t>Problem/ application domain</a:t>
              </a:r>
            </a:p>
          </p:txBody>
        </p:sp>
        <p:sp>
          <p:nvSpPr>
            <p:cNvPr id="360461" name="Text Box 13">
              <a:extLst>
                <a:ext uri="{FF2B5EF4-FFF2-40B4-BE49-F238E27FC236}">
                  <a16:creationId xmlns:a16="http://schemas.microsoft.com/office/drawing/2014/main" id="{3AA9ED02-5836-400F-8BFA-D2B689F76B27}"/>
                </a:ext>
              </a:extLst>
            </p:cNvPr>
            <p:cNvSpPr txBox="1">
              <a:spLocks noChangeArrowheads="1"/>
            </p:cNvSpPr>
            <p:nvPr/>
          </p:nvSpPr>
          <p:spPr bwMode="auto">
            <a:xfrm>
              <a:off x="2375" y="3423"/>
              <a:ext cx="1241"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sz="1600" b="1">
                  <a:solidFill>
                    <a:srgbClr val="0000FF"/>
                  </a:solidFill>
                </a:rPr>
                <a:t>Programming/ implement domain</a:t>
              </a:r>
            </a:p>
          </p:txBody>
        </p:sp>
        <p:sp>
          <p:nvSpPr>
            <p:cNvPr id="360462" name="Text Box 14">
              <a:extLst>
                <a:ext uri="{FF2B5EF4-FFF2-40B4-BE49-F238E27FC236}">
                  <a16:creationId xmlns:a16="http://schemas.microsoft.com/office/drawing/2014/main" id="{F4AA7F1C-6367-4614-9742-C36F1CF33405}"/>
                </a:ext>
              </a:extLst>
            </p:cNvPr>
            <p:cNvSpPr txBox="1">
              <a:spLocks noChangeArrowheads="1"/>
            </p:cNvSpPr>
            <p:nvPr/>
          </p:nvSpPr>
          <p:spPr bwMode="auto">
            <a:xfrm>
              <a:off x="1584" y="2792"/>
              <a:ext cx="919"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sz="1600" b="1">
                  <a:solidFill>
                    <a:srgbClr val="0000FF"/>
                  </a:solidFill>
                </a:rPr>
                <a:t>Mapping</a:t>
              </a:r>
            </a:p>
          </p:txBody>
        </p:sp>
      </p:grpSp>
      <p:sp>
        <p:nvSpPr>
          <p:cNvPr id="360463" name="Text Box 15">
            <a:extLst>
              <a:ext uri="{FF2B5EF4-FFF2-40B4-BE49-F238E27FC236}">
                <a16:creationId xmlns:a16="http://schemas.microsoft.com/office/drawing/2014/main" id="{E336C2BD-6C19-4F29-B5F8-3402F1DFC798}"/>
              </a:ext>
            </a:extLst>
          </p:cNvPr>
          <p:cNvSpPr txBox="1">
            <a:spLocks noChangeArrowheads="1"/>
          </p:cNvSpPr>
          <p:nvPr/>
        </p:nvSpPr>
        <p:spPr bwMode="auto">
          <a:xfrm>
            <a:off x="304800" y="1081088"/>
            <a:ext cx="86106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just">
              <a:spcBef>
                <a:spcPct val="50000"/>
              </a:spcBef>
            </a:pPr>
            <a:r>
              <a:rPr lang="en-US" altLang="en-US"/>
              <a:t>Reverse Engineering encompasses a wide array of tasks related to understanding and modifying software system. This array of tasks can be broken into a number of classes.</a:t>
            </a:r>
            <a:endParaRPr lang="en-US" altLang="en-US">
              <a:solidFill>
                <a:srgbClr val="0066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60463"/>
                                        </p:tgtEl>
                                        <p:attrNameLst>
                                          <p:attrName>style.visibility</p:attrName>
                                        </p:attrNameLst>
                                      </p:cBhvr>
                                      <p:to>
                                        <p:strVal val="visible"/>
                                      </p:to>
                                    </p:set>
                                    <p:animEffect transition="in" filter="circle(in)">
                                      <p:cBhvr>
                                        <p:cTn id="7" dur="2000"/>
                                        <p:tgtEl>
                                          <p:spTgt spid="3604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60453"/>
                                        </p:tgtEl>
                                        <p:attrNameLst>
                                          <p:attrName>style.visibility</p:attrName>
                                        </p:attrNameLst>
                                      </p:cBhvr>
                                      <p:to>
                                        <p:strVal val="visible"/>
                                      </p:to>
                                    </p:set>
                                    <p:animEffect transition="in" filter="circle(in)">
                                      <p:cBhvr>
                                        <p:cTn id="12" dur="2000"/>
                                        <p:tgtEl>
                                          <p:spTgt spid="3604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nodeType="clickEffect">
                                  <p:stCondLst>
                                    <p:cond delay="0"/>
                                  </p:stCondLst>
                                  <p:childTnLst>
                                    <p:set>
                                      <p:cBhvr>
                                        <p:cTn id="16" dur="1" fill="hold">
                                          <p:stCondLst>
                                            <p:cond delay="0"/>
                                          </p:stCondLst>
                                        </p:cTn>
                                        <p:tgtEl>
                                          <p:spTgt spid="360454"/>
                                        </p:tgtEl>
                                        <p:attrNameLst>
                                          <p:attrName>style.visibility</p:attrName>
                                        </p:attrNameLst>
                                      </p:cBhvr>
                                      <p:to>
                                        <p:strVal val="visible"/>
                                      </p:to>
                                    </p:set>
                                    <p:animEffect transition="in" filter="circle(in)">
                                      <p:cBhvr>
                                        <p:cTn id="17" dur="2000"/>
                                        <p:tgtEl>
                                          <p:spTgt spid="360454"/>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360452"/>
                                        </p:tgtEl>
                                        <p:attrNameLst>
                                          <p:attrName>style.visibility</p:attrName>
                                        </p:attrNameLst>
                                      </p:cBhvr>
                                      <p:to>
                                        <p:strVal val="visible"/>
                                      </p:to>
                                    </p:set>
                                    <p:animEffect transition="in" filter="circle(in)">
                                      <p:cBhvr>
                                        <p:cTn id="20" dur="2000"/>
                                        <p:tgtEl>
                                          <p:spTgt spid="360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2" grpId="0"/>
      <p:bldP spid="360453" grpId="0"/>
      <p:bldP spid="36046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a:extLst>
              <a:ext uri="{FF2B5EF4-FFF2-40B4-BE49-F238E27FC236}">
                <a16:creationId xmlns:a16="http://schemas.microsoft.com/office/drawing/2014/main" id="{5CA76845-8570-427C-88CA-9D9CB6F0E6DD}"/>
              </a:ext>
            </a:extLst>
          </p:cNvPr>
          <p:cNvSpPr>
            <a:spLocks noGrp="1"/>
          </p:cNvSpPr>
          <p:nvPr>
            <p:ph type="sldNum" sz="quarter" idx="12"/>
          </p:nvPr>
        </p:nvSpPr>
        <p:spPr/>
        <p:txBody>
          <a:bodyPr/>
          <a:lstStyle/>
          <a:p>
            <a:fld id="{0E67AFA8-5997-40B0-84F0-E92857627DAA}" type="slidenum">
              <a:rPr lang="en-GB" altLang="en-US"/>
              <a:pPr/>
              <a:t>43</a:t>
            </a:fld>
            <a:endParaRPr lang="en-GB" altLang="en-US"/>
          </a:p>
        </p:txBody>
      </p:sp>
      <p:sp>
        <p:nvSpPr>
          <p:cNvPr id="308226" name="Line 2">
            <a:extLst>
              <a:ext uri="{FF2B5EF4-FFF2-40B4-BE49-F238E27FC236}">
                <a16:creationId xmlns:a16="http://schemas.microsoft.com/office/drawing/2014/main" id="{1C22424B-00C7-4627-9DA1-5455E184FF48}"/>
              </a:ext>
            </a:extLst>
          </p:cNvPr>
          <p:cNvSpPr>
            <a:spLocks noChangeShapeType="1"/>
          </p:cNvSpPr>
          <p:nvPr/>
        </p:nvSpPr>
        <p:spPr bwMode="auto">
          <a:xfrm>
            <a:off x="304800" y="1149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8227" name="Text Box 3">
            <a:extLst>
              <a:ext uri="{FF2B5EF4-FFF2-40B4-BE49-F238E27FC236}">
                <a16:creationId xmlns:a16="http://schemas.microsoft.com/office/drawing/2014/main" id="{8EBB08DF-8579-427B-8223-E7EE7437FC95}"/>
              </a:ext>
            </a:extLst>
          </p:cNvPr>
          <p:cNvSpPr txBox="1">
            <a:spLocks noChangeArrowheads="1"/>
          </p:cNvSpPr>
          <p:nvPr/>
        </p:nvSpPr>
        <p:spPr bwMode="auto">
          <a:xfrm>
            <a:off x="304800" y="2889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308228" name="Text Box 4">
            <a:extLst>
              <a:ext uri="{FF2B5EF4-FFF2-40B4-BE49-F238E27FC236}">
                <a16:creationId xmlns:a16="http://schemas.microsoft.com/office/drawing/2014/main" id="{DF95775A-C5AD-40A0-8952-430C44F81021}"/>
              </a:ext>
            </a:extLst>
          </p:cNvPr>
          <p:cNvSpPr txBox="1">
            <a:spLocks noChangeArrowheads="1"/>
          </p:cNvSpPr>
          <p:nvPr/>
        </p:nvSpPr>
        <p:spPr bwMode="auto">
          <a:xfrm>
            <a:off x="685800" y="1857375"/>
            <a:ext cx="636905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Char char="Ø"/>
            </a:pPr>
            <a:r>
              <a:rPr lang="en-US" altLang="en-US" sz="2200">
                <a:solidFill>
                  <a:srgbClr val="003366"/>
                </a:solidFill>
              </a:rPr>
              <a:t>Mapping between concrete and abstract levels</a:t>
            </a:r>
          </a:p>
        </p:txBody>
      </p:sp>
      <p:sp>
        <p:nvSpPr>
          <p:cNvPr id="308229" name="Text Box 5">
            <a:extLst>
              <a:ext uri="{FF2B5EF4-FFF2-40B4-BE49-F238E27FC236}">
                <a16:creationId xmlns:a16="http://schemas.microsoft.com/office/drawing/2014/main" id="{C026D64B-EA21-4AE5-8E06-774DE12023A6}"/>
              </a:ext>
            </a:extLst>
          </p:cNvPr>
          <p:cNvSpPr txBox="1">
            <a:spLocks noChangeArrowheads="1"/>
          </p:cNvSpPr>
          <p:nvPr/>
        </p:nvSpPr>
        <p:spPr bwMode="auto">
          <a:xfrm>
            <a:off x="685800" y="2438400"/>
            <a:ext cx="636905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Char char="Ø"/>
            </a:pPr>
            <a:r>
              <a:rPr lang="en-US" altLang="en-US" sz="2200">
                <a:solidFill>
                  <a:srgbClr val="663300"/>
                </a:solidFill>
              </a:rPr>
              <a:t>Rediscovering high level structures</a:t>
            </a:r>
          </a:p>
        </p:txBody>
      </p:sp>
      <p:sp>
        <p:nvSpPr>
          <p:cNvPr id="308230" name="Text Box 6">
            <a:extLst>
              <a:ext uri="{FF2B5EF4-FFF2-40B4-BE49-F238E27FC236}">
                <a16:creationId xmlns:a16="http://schemas.microsoft.com/office/drawing/2014/main" id="{595AF096-8B9F-4B79-B9E5-02B80370D5A0}"/>
              </a:ext>
            </a:extLst>
          </p:cNvPr>
          <p:cNvSpPr txBox="1">
            <a:spLocks noChangeArrowheads="1"/>
          </p:cNvSpPr>
          <p:nvPr/>
        </p:nvSpPr>
        <p:spPr bwMode="auto">
          <a:xfrm>
            <a:off x="685800" y="3035300"/>
            <a:ext cx="8001000"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5715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Char char="Ø"/>
            </a:pPr>
            <a:r>
              <a:rPr lang="en-US" altLang="en-US" sz="2200">
                <a:solidFill>
                  <a:srgbClr val="0033CC"/>
                </a:solidFill>
              </a:rPr>
              <a:t>Finding missing links between program syntax and semantics</a:t>
            </a:r>
          </a:p>
        </p:txBody>
      </p:sp>
      <p:sp>
        <p:nvSpPr>
          <p:cNvPr id="308231" name="Text Box 7">
            <a:extLst>
              <a:ext uri="{FF2B5EF4-FFF2-40B4-BE49-F238E27FC236}">
                <a16:creationId xmlns:a16="http://schemas.microsoft.com/office/drawing/2014/main" id="{DBE22AEC-D113-429C-B3F1-50FB5C2610FF}"/>
              </a:ext>
            </a:extLst>
          </p:cNvPr>
          <p:cNvSpPr txBox="1">
            <a:spLocks noChangeArrowheads="1"/>
          </p:cNvSpPr>
          <p:nvPr/>
        </p:nvSpPr>
        <p:spPr bwMode="auto">
          <a:xfrm>
            <a:off x="685800" y="3886200"/>
            <a:ext cx="636905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Char char="Ø"/>
            </a:pPr>
            <a:r>
              <a:rPr lang="en-US" altLang="en-US" sz="2200">
                <a:solidFill>
                  <a:srgbClr val="003366"/>
                </a:solidFill>
              </a:rPr>
              <a:t>To extract reusable component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308228"/>
                                        </p:tgtEl>
                                        <p:attrNameLst>
                                          <p:attrName>style.visibility</p:attrName>
                                        </p:attrNameLst>
                                      </p:cBhvr>
                                      <p:to>
                                        <p:strVal val="visible"/>
                                      </p:to>
                                    </p:set>
                                    <p:animEffect transition="in" filter="dissolve">
                                      <p:cBhvr>
                                        <p:cTn id="7" dur="1000"/>
                                        <p:tgtEl>
                                          <p:spTgt spid="3082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8229"/>
                                        </p:tgtEl>
                                        <p:attrNameLst>
                                          <p:attrName>style.visibility</p:attrName>
                                        </p:attrNameLst>
                                      </p:cBhvr>
                                      <p:to>
                                        <p:strVal val="visible"/>
                                      </p:to>
                                    </p:set>
                                    <p:animEffect transition="in" filter="dissolve">
                                      <p:cBhvr>
                                        <p:cTn id="12" dur="1000"/>
                                        <p:tgtEl>
                                          <p:spTgt spid="3082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08230"/>
                                        </p:tgtEl>
                                        <p:attrNameLst>
                                          <p:attrName>style.visibility</p:attrName>
                                        </p:attrNameLst>
                                      </p:cBhvr>
                                      <p:to>
                                        <p:strVal val="visible"/>
                                      </p:to>
                                    </p:set>
                                    <p:animEffect transition="in" filter="dissolve">
                                      <p:cBhvr>
                                        <p:cTn id="17" dur="1000"/>
                                        <p:tgtEl>
                                          <p:spTgt spid="3082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08231"/>
                                        </p:tgtEl>
                                        <p:attrNameLst>
                                          <p:attrName>style.visibility</p:attrName>
                                        </p:attrNameLst>
                                      </p:cBhvr>
                                      <p:to>
                                        <p:strVal val="visible"/>
                                      </p:to>
                                    </p:set>
                                    <p:animEffect transition="in" filter="dissolve">
                                      <p:cBhvr>
                                        <p:cTn id="22" dur="1000"/>
                                        <p:tgtEl>
                                          <p:spTgt spid="308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8" grpId="0"/>
      <p:bldP spid="308229" grpId="0"/>
      <p:bldP spid="308230" grpId="0"/>
      <p:bldP spid="30823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1C3CB479-8C47-4D01-8A74-1DF6CD603993}"/>
              </a:ext>
            </a:extLst>
          </p:cNvPr>
          <p:cNvSpPr>
            <a:spLocks noGrp="1"/>
          </p:cNvSpPr>
          <p:nvPr>
            <p:ph type="sldNum" sz="quarter" idx="12"/>
          </p:nvPr>
        </p:nvSpPr>
        <p:spPr/>
        <p:txBody>
          <a:bodyPr/>
          <a:lstStyle/>
          <a:p>
            <a:fld id="{EF2E81B8-6E66-4E2C-84C1-D3A5DD13ABDA}" type="slidenum">
              <a:rPr lang="en-GB" altLang="en-US"/>
              <a:pPr/>
              <a:t>44</a:t>
            </a:fld>
            <a:endParaRPr lang="en-GB" altLang="en-US"/>
          </a:p>
        </p:txBody>
      </p:sp>
      <p:sp>
        <p:nvSpPr>
          <p:cNvPr id="309250" name="Line 2">
            <a:extLst>
              <a:ext uri="{FF2B5EF4-FFF2-40B4-BE49-F238E27FC236}">
                <a16:creationId xmlns:a16="http://schemas.microsoft.com/office/drawing/2014/main" id="{7CB64D6A-99E4-48D6-8FB2-4D4C38F36085}"/>
              </a:ext>
            </a:extLst>
          </p:cNvPr>
          <p:cNvSpPr>
            <a:spLocks noChangeShapeType="1"/>
          </p:cNvSpPr>
          <p:nvPr/>
        </p:nvSpPr>
        <p:spPr bwMode="auto">
          <a:xfrm>
            <a:off x="304800" y="1149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9251" name="Text Box 3">
            <a:extLst>
              <a:ext uri="{FF2B5EF4-FFF2-40B4-BE49-F238E27FC236}">
                <a16:creationId xmlns:a16="http://schemas.microsoft.com/office/drawing/2014/main" id="{558A8D6C-F41E-4F69-8EA8-B2C7B83D42F5}"/>
              </a:ext>
            </a:extLst>
          </p:cNvPr>
          <p:cNvSpPr txBox="1">
            <a:spLocks noChangeArrowheads="1"/>
          </p:cNvSpPr>
          <p:nvPr/>
        </p:nvSpPr>
        <p:spPr bwMode="auto">
          <a:xfrm>
            <a:off x="304800" y="2889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309252" name="Text Box 4">
            <a:extLst>
              <a:ext uri="{FF2B5EF4-FFF2-40B4-BE49-F238E27FC236}">
                <a16:creationId xmlns:a16="http://schemas.microsoft.com/office/drawing/2014/main" id="{FCE854F2-DD06-4EE7-A00E-21C54F16E373}"/>
              </a:ext>
            </a:extLst>
          </p:cNvPr>
          <p:cNvSpPr txBox="1">
            <a:spLocks noChangeArrowheads="1"/>
          </p:cNvSpPr>
          <p:nvPr/>
        </p:nvSpPr>
        <p:spPr bwMode="auto">
          <a:xfrm>
            <a:off x="304800" y="146685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Char char="§"/>
            </a:pPr>
            <a:r>
              <a:rPr lang="en-US" altLang="en-US" sz="2400">
                <a:solidFill>
                  <a:srgbClr val="FF0000"/>
                </a:solidFill>
              </a:rPr>
              <a:t>Levels of Reverse Engineering</a:t>
            </a:r>
          </a:p>
        </p:txBody>
      </p:sp>
      <p:sp>
        <p:nvSpPr>
          <p:cNvPr id="309253" name="Text Box 5">
            <a:extLst>
              <a:ext uri="{FF2B5EF4-FFF2-40B4-BE49-F238E27FC236}">
                <a16:creationId xmlns:a16="http://schemas.microsoft.com/office/drawing/2014/main" id="{4F999505-D812-4E31-ADDD-DE085BD88EB5}"/>
              </a:ext>
            </a:extLst>
          </p:cNvPr>
          <p:cNvSpPr txBox="1">
            <a:spLocks noChangeArrowheads="1"/>
          </p:cNvSpPr>
          <p:nvPr/>
        </p:nvSpPr>
        <p:spPr bwMode="auto">
          <a:xfrm>
            <a:off x="457200" y="2286000"/>
            <a:ext cx="84677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just">
              <a:spcBef>
                <a:spcPct val="50000"/>
              </a:spcBef>
            </a:pPr>
            <a:r>
              <a:rPr lang="en-US" altLang="en-US" sz="2000">
                <a:solidFill>
                  <a:srgbClr val="0033CC"/>
                </a:solidFill>
              </a:rPr>
              <a:t>Reverse Engineers detect low level implementation constructs and replace them with their high level counterparts.</a:t>
            </a:r>
          </a:p>
        </p:txBody>
      </p:sp>
      <p:sp>
        <p:nvSpPr>
          <p:cNvPr id="309255" name="Text Box 7">
            <a:extLst>
              <a:ext uri="{FF2B5EF4-FFF2-40B4-BE49-F238E27FC236}">
                <a16:creationId xmlns:a16="http://schemas.microsoft.com/office/drawing/2014/main" id="{8452FFE2-AD05-4ADB-8E13-D2283C5E3F25}"/>
              </a:ext>
            </a:extLst>
          </p:cNvPr>
          <p:cNvSpPr txBox="1">
            <a:spLocks noChangeArrowheads="1"/>
          </p:cNvSpPr>
          <p:nvPr/>
        </p:nvSpPr>
        <p:spPr bwMode="auto">
          <a:xfrm>
            <a:off x="457200" y="3276600"/>
            <a:ext cx="84677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just">
              <a:spcBef>
                <a:spcPct val="50000"/>
              </a:spcBef>
            </a:pPr>
            <a:r>
              <a:rPr lang="en-US" altLang="en-US" sz="2000"/>
              <a:t>The process eventually results in an incremental formation of an overall architecture of the program.</a:t>
            </a:r>
            <a:endParaRPr lang="en-US" altLang="en-US" sz="2000">
              <a:solidFill>
                <a:srgbClr val="0066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5" fill="hold" grpId="0" nodeType="withEffect">
                                  <p:stCondLst>
                                    <p:cond delay="0"/>
                                  </p:stCondLst>
                                  <p:childTnLst>
                                    <p:set>
                                      <p:cBhvr>
                                        <p:cTn id="6" dur="1" fill="hold">
                                          <p:stCondLst>
                                            <p:cond delay="0"/>
                                          </p:stCondLst>
                                        </p:cTn>
                                        <p:tgtEl>
                                          <p:spTgt spid="309252"/>
                                        </p:tgtEl>
                                        <p:attrNameLst>
                                          <p:attrName>style.visibility</p:attrName>
                                        </p:attrNameLst>
                                      </p:cBhvr>
                                      <p:to>
                                        <p:strVal val="visible"/>
                                      </p:to>
                                    </p:set>
                                    <p:animEffect transition="in" filter="checkerboard(down)">
                                      <p:cBhvr>
                                        <p:cTn id="7" dur="1000"/>
                                        <p:tgtEl>
                                          <p:spTgt spid="3092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309253"/>
                                        </p:tgtEl>
                                        <p:attrNameLst>
                                          <p:attrName>style.visibility</p:attrName>
                                        </p:attrNameLst>
                                      </p:cBhvr>
                                      <p:to>
                                        <p:strVal val="visible"/>
                                      </p:to>
                                    </p:set>
                                    <p:animEffect transition="in" filter="checkerboard(down)">
                                      <p:cBhvr>
                                        <p:cTn id="12" dur="1000"/>
                                        <p:tgtEl>
                                          <p:spTgt spid="3092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309255"/>
                                        </p:tgtEl>
                                        <p:attrNameLst>
                                          <p:attrName>style.visibility</p:attrName>
                                        </p:attrNameLst>
                                      </p:cBhvr>
                                      <p:to>
                                        <p:strVal val="visible"/>
                                      </p:to>
                                    </p:set>
                                    <p:animEffect transition="in" filter="checkerboard(down)">
                                      <p:cBhvr>
                                        <p:cTn id="17" dur="1000"/>
                                        <p:tgtEl>
                                          <p:spTgt spid="309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2" grpId="0"/>
      <p:bldP spid="309253" grpId="0"/>
      <p:bldP spid="30925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22C7BB94-F1EC-405C-A9F9-7DFDFB3E7C2F}"/>
              </a:ext>
            </a:extLst>
          </p:cNvPr>
          <p:cNvSpPr>
            <a:spLocks noGrp="1"/>
          </p:cNvSpPr>
          <p:nvPr>
            <p:ph type="sldNum" sz="quarter" idx="12"/>
          </p:nvPr>
        </p:nvSpPr>
        <p:spPr/>
        <p:txBody>
          <a:bodyPr/>
          <a:lstStyle/>
          <a:p>
            <a:fld id="{A0B76663-8C09-415A-9A1C-127685C4CA64}" type="slidenum">
              <a:rPr lang="en-GB" altLang="en-US"/>
              <a:pPr/>
              <a:t>45</a:t>
            </a:fld>
            <a:endParaRPr lang="en-GB" altLang="en-US"/>
          </a:p>
        </p:txBody>
      </p:sp>
      <p:sp>
        <p:nvSpPr>
          <p:cNvPr id="310274" name="Line 2">
            <a:extLst>
              <a:ext uri="{FF2B5EF4-FFF2-40B4-BE49-F238E27FC236}">
                <a16:creationId xmlns:a16="http://schemas.microsoft.com/office/drawing/2014/main" id="{4F70DF7D-81FB-4CAA-B051-89E41F407DD9}"/>
              </a:ext>
            </a:extLst>
          </p:cNvPr>
          <p:cNvSpPr>
            <a:spLocks noChangeShapeType="1"/>
          </p:cNvSpPr>
          <p:nvPr/>
        </p:nvSpPr>
        <p:spPr bwMode="auto">
          <a:xfrm>
            <a:off x="304800" y="1149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0275" name="Text Box 3">
            <a:extLst>
              <a:ext uri="{FF2B5EF4-FFF2-40B4-BE49-F238E27FC236}">
                <a16:creationId xmlns:a16="http://schemas.microsoft.com/office/drawing/2014/main" id="{5E599BFE-0D7E-49BB-840C-31A74AD5509C}"/>
              </a:ext>
            </a:extLst>
          </p:cNvPr>
          <p:cNvSpPr txBox="1">
            <a:spLocks noChangeArrowheads="1"/>
          </p:cNvSpPr>
          <p:nvPr/>
        </p:nvSpPr>
        <p:spPr bwMode="auto">
          <a:xfrm>
            <a:off x="304800" y="2889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pic>
        <p:nvPicPr>
          <p:cNvPr id="310276" name="Picture 4">
            <a:extLst>
              <a:ext uri="{FF2B5EF4-FFF2-40B4-BE49-F238E27FC236}">
                <a16:creationId xmlns:a16="http://schemas.microsoft.com/office/drawing/2014/main" id="{AF9C49C7-A416-4A07-AFE9-F8EC5B34AE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600200"/>
            <a:ext cx="7026275"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0277" name="Text Box 5">
            <a:extLst>
              <a:ext uri="{FF2B5EF4-FFF2-40B4-BE49-F238E27FC236}">
                <a16:creationId xmlns:a16="http://schemas.microsoft.com/office/drawing/2014/main" id="{82BD16D4-3E02-404B-8EBE-C661B964398B}"/>
              </a:ext>
            </a:extLst>
          </p:cNvPr>
          <p:cNvSpPr txBox="1">
            <a:spLocks noChangeArrowheads="1"/>
          </p:cNvSpPr>
          <p:nvPr/>
        </p:nvSpPr>
        <p:spPr bwMode="auto">
          <a:xfrm>
            <a:off x="1524000" y="5715000"/>
            <a:ext cx="6324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en-US" b="1"/>
              <a:t>Fig. 11:</a:t>
            </a:r>
            <a:r>
              <a:rPr lang="en-US" altLang="en-US"/>
              <a:t> Levels of abstraction</a:t>
            </a:r>
            <a:endParaRPr lang="en-US" altLang="en-US">
              <a:solidFill>
                <a:srgbClr val="0066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310276"/>
                                        </p:tgtEl>
                                        <p:attrNameLst>
                                          <p:attrName>style.visibility</p:attrName>
                                        </p:attrNameLst>
                                      </p:cBhvr>
                                      <p:to>
                                        <p:strVal val="visible"/>
                                      </p:to>
                                    </p:set>
                                    <p:animEffect transition="in" filter="fade">
                                      <p:cBhvr>
                                        <p:cTn id="7" dur="1000"/>
                                        <p:tgtEl>
                                          <p:spTgt spid="3102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0277"/>
                                        </p:tgtEl>
                                        <p:attrNameLst>
                                          <p:attrName>style.visibility</p:attrName>
                                        </p:attrNameLst>
                                      </p:cBhvr>
                                      <p:to>
                                        <p:strVal val="visible"/>
                                      </p:to>
                                    </p:set>
                                    <p:animEffect transition="in" filter="fade">
                                      <p:cBhvr>
                                        <p:cTn id="10" dur="1000"/>
                                        <p:tgtEl>
                                          <p:spTgt spid="310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a:extLst>
              <a:ext uri="{FF2B5EF4-FFF2-40B4-BE49-F238E27FC236}">
                <a16:creationId xmlns:a16="http://schemas.microsoft.com/office/drawing/2014/main" id="{F5A51E36-B4AF-4128-9CB6-BE9509DEE427}"/>
              </a:ext>
            </a:extLst>
          </p:cNvPr>
          <p:cNvSpPr>
            <a:spLocks noGrp="1"/>
          </p:cNvSpPr>
          <p:nvPr>
            <p:ph type="sldNum" sz="quarter" idx="12"/>
          </p:nvPr>
        </p:nvSpPr>
        <p:spPr/>
        <p:txBody>
          <a:bodyPr/>
          <a:lstStyle/>
          <a:p>
            <a:fld id="{961FE7DD-B522-4708-9A64-EC139EE82D6E}" type="slidenum">
              <a:rPr lang="en-GB" altLang="en-US"/>
              <a:pPr/>
              <a:t>46</a:t>
            </a:fld>
            <a:endParaRPr lang="en-GB" altLang="en-US"/>
          </a:p>
        </p:txBody>
      </p:sp>
      <p:sp>
        <p:nvSpPr>
          <p:cNvPr id="311298" name="Line 2">
            <a:extLst>
              <a:ext uri="{FF2B5EF4-FFF2-40B4-BE49-F238E27FC236}">
                <a16:creationId xmlns:a16="http://schemas.microsoft.com/office/drawing/2014/main" id="{738F830C-0E72-407E-B00A-23F94B7E5BAC}"/>
              </a:ext>
            </a:extLst>
          </p:cNvPr>
          <p:cNvSpPr>
            <a:spLocks noChangeShapeType="1"/>
          </p:cNvSpPr>
          <p:nvPr/>
        </p:nvSpPr>
        <p:spPr bwMode="auto">
          <a:xfrm>
            <a:off x="304800" y="1149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1299" name="Text Box 3">
            <a:extLst>
              <a:ext uri="{FF2B5EF4-FFF2-40B4-BE49-F238E27FC236}">
                <a16:creationId xmlns:a16="http://schemas.microsoft.com/office/drawing/2014/main" id="{20A958A9-C8FB-4574-A02F-27AE85E6D9F8}"/>
              </a:ext>
            </a:extLst>
          </p:cNvPr>
          <p:cNvSpPr txBox="1">
            <a:spLocks noChangeArrowheads="1"/>
          </p:cNvSpPr>
          <p:nvPr/>
        </p:nvSpPr>
        <p:spPr bwMode="auto">
          <a:xfrm>
            <a:off x="304800" y="2889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311300" name="Text Box 4">
            <a:extLst>
              <a:ext uri="{FF2B5EF4-FFF2-40B4-BE49-F238E27FC236}">
                <a16:creationId xmlns:a16="http://schemas.microsoft.com/office/drawing/2014/main" id="{012026FB-0E7D-46BB-93EA-71D331038D12}"/>
              </a:ext>
            </a:extLst>
          </p:cNvPr>
          <p:cNvSpPr txBox="1">
            <a:spLocks noChangeArrowheads="1"/>
          </p:cNvSpPr>
          <p:nvPr/>
        </p:nvSpPr>
        <p:spPr bwMode="auto">
          <a:xfrm>
            <a:off x="228600" y="1508125"/>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400"/>
              <a:t>Redocumentation</a:t>
            </a:r>
          </a:p>
        </p:txBody>
      </p:sp>
      <p:sp>
        <p:nvSpPr>
          <p:cNvPr id="311301" name="Text Box 5">
            <a:extLst>
              <a:ext uri="{FF2B5EF4-FFF2-40B4-BE49-F238E27FC236}">
                <a16:creationId xmlns:a16="http://schemas.microsoft.com/office/drawing/2014/main" id="{2807EC44-99C1-4220-AEE6-6943CB5779D0}"/>
              </a:ext>
            </a:extLst>
          </p:cNvPr>
          <p:cNvSpPr txBox="1">
            <a:spLocks noChangeArrowheads="1"/>
          </p:cNvSpPr>
          <p:nvPr/>
        </p:nvSpPr>
        <p:spPr bwMode="auto">
          <a:xfrm>
            <a:off x="342900" y="2143125"/>
            <a:ext cx="85439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just">
              <a:spcBef>
                <a:spcPct val="50000"/>
              </a:spcBef>
            </a:pPr>
            <a:r>
              <a:rPr lang="en-US" altLang="en-US" sz="2000"/>
              <a:t>Redocumentation is the recreation of a semantically equivalent representation within the same relative abstraction level.</a:t>
            </a:r>
            <a:endParaRPr lang="en-US" altLang="en-US" sz="2000">
              <a:solidFill>
                <a:srgbClr val="006666"/>
              </a:solidFill>
            </a:endParaRPr>
          </a:p>
        </p:txBody>
      </p:sp>
      <p:sp>
        <p:nvSpPr>
          <p:cNvPr id="311302" name="Text Box 6">
            <a:extLst>
              <a:ext uri="{FF2B5EF4-FFF2-40B4-BE49-F238E27FC236}">
                <a16:creationId xmlns:a16="http://schemas.microsoft.com/office/drawing/2014/main" id="{6FD1017B-CCF3-4361-A51D-E1DBF770F98B}"/>
              </a:ext>
            </a:extLst>
          </p:cNvPr>
          <p:cNvSpPr txBox="1">
            <a:spLocks noChangeArrowheads="1"/>
          </p:cNvSpPr>
          <p:nvPr/>
        </p:nvSpPr>
        <p:spPr bwMode="auto">
          <a:xfrm>
            <a:off x="228600" y="3260725"/>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400"/>
              <a:t>Design recovery</a:t>
            </a:r>
          </a:p>
        </p:txBody>
      </p:sp>
      <p:sp>
        <p:nvSpPr>
          <p:cNvPr id="311303" name="Text Box 7">
            <a:extLst>
              <a:ext uri="{FF2B5EF4-FFF2-40B4-BE49-F238E27FC236}">
                <a16:creationId xmlns:a16="http://schemas.microsoft.com/office/drawing/2014/main" id="{B85DC2F0-D1BD-495E-B05E-934FF78A5703}"/>
              </a:ext>
            </a:extLst>
          </p:cNvPr>
          <p:cNvSpPr txBox="1">
            <a:spLocks noChangeArrowheads="1"/>
          </p:cNvSpPr>
          <p:nvPr/>
        </p:nvSpPr>
        <p:spPr bwMode="auto">
          <a:xfrm>
            <a:off x="342900" y="3895725"/>
            <a:ext cx="854392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just">
              <a:spcBef>
                <a:spcPct val="50000"/>
              </a:spcBef>
            </a:pPr>
            <a:r>
              <a:rPr lang="en-US" altLang="en-US" sz="2000">
                <a:solidFill>
                  <a:srgbClr val="663300"/>
                </a:solidFill>
              </a:rPr>
              <a:t>Design recovery entails identifying and extracting meaningful higher level abstractions beyond those obtained directly from examination of the source code. This may be achieved from a combination of code, existing design documentation, personal experience, and knowledge of the problem and application domains.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11300"/>
                                        </p:tgtEl>
                                        <p:attrNameLst>
                                          <p:attrName>style.visibility</p:attrName>
                                        </p:attrNameLst>
                                      </p:cBhvr>
                                      <p:to>
                                        <p:strVal val="visible"/>
                                      </p:to>
                                    </p:set>
                                    <p:animEffect transition="in" filter="randombar(horizontal)">
                                      <p:cBhvr>
                                        <p:cTn id="7" dur="1000"/>
                                        <p:tgtEl>
                                          <p:spTgt spid="3113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11301"/>
                                        </p:tgtEl>
                                        <p:attrNameLst>
                                          <p:attrName>style.visibility</p:attrName>
                                        </p:attrNameLst>
                                      </p:cBhvr>
                                      <p:to>
                                        <p:strVal val="visible"/>
                                      </p:to>
                                    </p:set>
                                    <p:animEffect transition="in" filter="randombar(horizontal)">
                                      <p:cBhvr>
                                        <p:cTn id="12" dur="1000"/>
                                        <p:tgtEl>
                                          <p:spTgt spid="3113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11302"/>
                                        </p:tgtEl>
                                        <p:attrNameLst>
                                          <p:attrName>style.visibility</p:attrName>
                                        </p:attrNameLst>
                                      </p:cBhvr>
                                      <p:to>
                                        <p:strVal val="visible"/>
                                      </p:to>
                                    </p:set>
                                    <p:animEffect transition="in" filter="randombar(horizontal)">
                                      <p:cBhvr>
                                        <p:cTn id="17" dur="1000"/>
                                        <p:tgtEl>
                                          <p:spTgt spid="3113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11303"/>
                                        </p:tgtEl>
                                        <p:attrNameLst>
                                          <p:attrName>style.visibility</p:attrName>
                                        </p:attrNameLst>
                                      </p:cBhvr>
                                      <p:to>
                                        <p:strVal val="visible"/>
                                      </p:to>
                                    </p:set>
                                    <p:animEffect transition="in" filter="randombar(horizontal)">
                                      <p:cBhvr>
                                        <p:cTn id="22" dur="1000"/>
                                        <p:tgtEl>
                                          <p:spTgt spid="311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0" grpId="0"/>
      <p:bldP spid="311301" grpId="0"/>
      <p:bldP spid="311302" grpId="0"/>
      <p:bldP spid="31130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70182570-907E-4E78-84D6-F09BA243968B}"/>
              </a:ext>
            </a:extLst>
          </p:cNvPr>
          <p:cNvSpPr>
            <a:spLocks noGrp="1"/>
          </p:cNvSpPr>
          <p:nvPr>
            <p:ph type="sldNum" sz="quarter" idx="12"/>
          </p:nvPr>
        </p:nvSpPr>
        <p:spPr/>
        <p:txBody>
          <a:bodyPr/>
          <a:lstStyle/>
          <a:p>
            <a:fld id="{E02F7DD6-4D27-45F0-9EFB-006222734B9C}" type="slidenum">
              <a:rPr lang="en-GB" altLang="en-US"/>
              <a:pPr/>
              <a:t>47</a:t>
            </a:fld>
            <a:endParaRPr lang="en-GB" altLang="en-US"/>
          </a:p>
        </p:txBody>
      </p:sp>
      <p:sp>
        <p:nvSpPr>
          <p:cNvPr id="312322" name="Line 2">
            <a:extLst>
              <a:ext uri="{FF2B5EF4-FFF2-40B4-BE49-F238E27FC236}">
                <a16:creationId xmlns:a16="http://schemas.microsoft.com/office/drawing/2014/main" id="{E74538A0-CEBE-45D4-B260-E6AD7C402B09}"/>
              </a:ext>
            </a:extLst>
          </p:cNvPr>
          <p:cNvSpPr>
            <a:spLocks noChangeShapeType="1"/>
          </p:cNvSpPr>
          <p:nvPr/>
        </p:nvSpPr>
        <p:spPr bwMode="auto">
          <a:xfrm>
            <a:off x="304800" y="1149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2323" name="Text Box 3">
            <a:extLst>
              <a:ext uri="{FF2B5EF4-FFF2-40B4-BE49-F238E27FC236}">
                <a16:creationId xmlns:a16="http://schemas.microsoft.com/office/drawing/2014/main" id="{48268E17-8B28-47E1-AD38-736AB4AD33A3}"/>
              </a:ext>
            </a:extLst>
          </p:cNvPr>
          <p:cNvSpPr txBox="1">
            <a:spLocks noChangeArrowheads="1"/>
          </p:cNvSpPr>
          <p:nvPr/>
        </p:nvSpPr>
        <p:spPr bwMode="auto">
          <a:xfrm>
            <a:off x="304800" y="2889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312326" name="Text Box 6">
            <a:extLst>
              <a:ext uri="{FF2B5EF4-FFF2-40B4-BE49-F238E27FC236}">
                <a16:creationId xmlns:a16="http://schemas.microsoft.com/office/drawing/2014/main" id="{34A10AC2-65E9-4434-BCA7-6668825F8FAB}"/>
              </a:ext>
            </a:extLst>
          </p:cNvPr>
          <p:cNvSpPr txBox="1">
            <a:spLocks noChangeArrowheads="1"/>
          </p:cNvSpPr>
          <p:nvPr/>
        </p:nvSpPr>
        <p:spPr bwMode="auto">
          <a:xfrm>
            <a:off x="228600" y="1524000"/>
            <a:ext cx="769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800"/>
              <a:t>Software RE-Engineering</a:t>
            </a:r>
          </a:p>
        </p:txBody>
      </p:sp>
      <p:sp>
        <p:nvSpPr>
          <p:cNvPr id="312327" name="Text Box 7">
            <a:extLst>
              <a:ext uri="{FF2B5EF4-FFF2-40B4-BE49-F238E27FC236}">
                <a16:creationId xmlns:a16="http://schemas.microsoft.com/office/drawing/2014/main" id="{C81018FE-2EC9-41B1-8951-D9A841C5B2D9}"/>
              </a:ext>
            </a:extLst>
          </p:cNvPr>
          <p:cNvSpPr txBox="1">
            <a:spLocks noChangeArrowheads="1"/>
          </p:cNvSpPr>
          <p:nvPr/>
        </p:nvSpPr>
        <p:spPr bwMode="auto">
          <a:xfrm>
            <a:off x="342900" y="2286000"/>
            <a:ext cx="85439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just">
              <a:spcBef>
                <a:spcPct val="50000"/>
              </a:spcBef>
            </a:pPr>
            <a:r>
              <a:rPr lang="en-US" altLang="en-US" sz="2000">
                <a:solidFill>
                  <a:srgbClr val="0033CC"/>
                </a:solidFill>
              </a:rPr>
              <a:t>Software re-engineering  is concerned with taking existing legacy systems and re-implementing them to make them more maintainable.</a:t>
            </a:r>
          </a:p>
        </p:txBody>
      </p:sp>
      <p:sp>
        <p:nvSpPr>
          <p:cNvPr id="312328" name="Text Box 8">
            <a:extLst>
              <a:ext uri="{FF2B5EF4-FFF2-40B4-BE49-F238E27FC236}">
                <a16:creationId xmlns:a16="http://schemas.microsoft.com/office/drawing/2014/main" id="{2542F3AA-CB58-40F7-987B-E8FA6C1F1DBE}"/>
              </a:ext>
            </a:extLst>
          </p:cNvPr>
          <p:cNvSpPr txBox="1">
            <a:spLocks noChangeArrowheads="1"/>
          </p:cNvSpPr>
          <p:nvPr/>
        </p:nvSpPr>
        <p:spPr bwMode="auto">
          <a:xfrm>
            <a:off x="339725" y="3200400"/>
            <a:ext cx="85439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just">
              <a:spcBef>
                <a:spcPct val="50000"/>
              </a:spcBef>
            </a:pPr>
            <a:r>
              <a:rPr lang="en-US" altLang="en-US" sz="2000">
                <a:solidFill>
                  <a:srgbClr val="663300"/>
                </a:solidFill>
              </a:rPr>
              <a:t>The critical distinction between re-engineering and new software development is the starting point for the development as shown in Fig.12.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withEffect">
                                  <p:stCondLst>
                                    <p:cond delay="0"/>
                                  </p:stCondLst>
                                  <p:childTnLst>
                                    <p:set>
                                      <p:cBhvr>
                                        <p:cTn id="6" dur="1" fill="hold">
                                          <p:stCondLst>
                                            <p:cond delay="0"/>
                                          </p:stCondLst>
                                        </p:cTn>
                                        <p:tgtEl>
                                          <p:spTgt spid="312326"/>
                                        </p:tgtEl>
                                        <p:attrNameLst>
                                          <p:attrName>style.visibility</p:attrName>
                                        </p:attrNameLst>
                                      </p:cBhvr>
                                      <p:to>
                                        <p:strVal val="visible"/>
                                      </p:to>
                                    </p:set>
                                    <p:animEffect transition="in" filter="diamond(in)">
                                      <p:cBhvr>
                                        <p:cTn id="7" dur="1000"/>
                                        <p:tgtEl>
                                          <p:spTgt spid="3123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12327"/>
                                        </p:tgtEl>
                                        <p:attrNameLst>
                                          <p:attrName>style.visibility</p:attrName>
                                        </p:attrNameLst>
                                      </p:cBhvr>
                                      <p:to>
                                        <p:strVal val="visible"/>
                                      </p:to>
                                    </p:set>
                                    <p:animEffect transition="in" filter="diamond(in)">
                                      <p:cBhvr>
                                        <p:cTn id="12" dur="1000"/>
                                        <p:tgtEl>
                                          <p:spTgt spid="3123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12328"/>
                                        </p:tgtEl>
                                        <p:attrNameLst>
                                          <p:attrName>style.visibility</p:attrName>
                                        </p:attrNameLst>
                                      </p:cBhvr>
                                      <p:to>
                                        <p:strVal val="visible"/>
                                      </p:to>
                                    </p:set>
                                    <p:animEffect transition="in" filter="diamond(in)">
                                      <p:cBhvr>
                                        <p:cTn id="17" dur="1000"/>
                                        <p:tgtEl>
                                          <p:spTgt spid="312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6" grpId="0"/>
      <p:bldP spid="312327" grpId="0"/>
      <p:bldP spid="31232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3">
            <a:extLst>
              <a:ext uri="{FF2B5EF4-FFF2-40B4-BE49-F238E27FC236}">
                <a16:creationId xmlns:a16="http://schemas.microsoft.com/office/drawing/2014/main" id="{D5536816-ED02-4477-8FD9-CC12D3D15E47}"/>
              </a:ext>
            </a:extLst>
          </p:cNvPr>
          <p:cNvSpPr>
            <a:spLocks noGrp="1"/>
          </p:cNvSpPr>
          <p:nvPr>
            <p:ph type="sldNum" sz="quarter" idx="12"/>
          </p:nvPr>
        </p:nvSpPr>
        <p:spPr/>
        <p:txBody>
          <a:bodyPr/>
          <a:lstStyle/>
          <a:p>
            <a:fld id="{A6F0E5B8-E6C8-4A8A-A167-D6A841D3EC02}" type="slidenum">
              <a:rPr lang="en-GB" altLang="en-US"/>
              <a:pPr/>
              <a:t>48</a:t>
            </a:fld>
            <a:endParaRPr lang="en-GB" altLang="en-US"/>
          </a:p>
        </p:txBody>
      </p:sp>
      <p:sp>
        <p:nvSpPr>
          <p:cNvPr id="361474" name="Line 2">
            <a:extLst>
              <a:ext uri="{FF2B5EF4-FFF2-40B4-BE49-F238E27FC236}">
                <a16:creationId xmlns:a16="http://schemas.microsoft.com/office/drawing/2014/main" id="{EE6BF016-1F48-474D-9CBF-FA050EC376B3}"/>
              </a:ext>
            </a:extLst>
          </p:cNvPr>
          <p:cNvSpPr>
            <a:spLocks noChangeShapeType="1"/>
          </p:cNvSpPr>
          <p:nvPr/>
        </p:nvSpPr>
        <p:spPr bwMode="auto">
          <a:xfrm>
            <a:off x="304800" y="860425"/>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1475" name="Text Box 3">
            <a:extLst>
              <a:ext uri="{FF2B5EF4-FFF2-40B4-BE49-F238E27FC236}">
                <a16:creationId xmlns:a16="http://schemas.microsoft.com/office/drawing/2014/main" id="{DE4B0A01-2E63-4BE1-803B-BCACD0D54992}"/>
              </a:ext>
            </a:extLst>
          </p:cNvPr>
          <p:cNvSpPr txBox="1">
            <a:spLocks noChangeArrowheads="1"/>
          </p:cNvSpPr>
          <p:nvPr/>
        </p:nvSpPr>
        <p:spPr bwMode="auto">
          <a:xfrm>
            <a:off x="304800" y="0"/>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361476" name="Text Box 4">
            <a:extLst>
              <a:ext uri="{FF2B5EF4-FFF2-40B4-BE49-F238E27FC236}">
                <a16:creationId xmlns:a16="http://schemas.microsoft.com/office/drawing/2014/main" id="{79F5BD8F-0214-43C0-A98A-ACCD24044889}"/>
              </a:ext>
            </a:extLst>
          </p:cNvPr>
          <p:cNvSpPr txBox="1">
            <a:spLocks noChangeArrowheads="1"/>
          </p:cNvSpPr>
          <p:nvPr/>
        </p:nvSpPr>
        <p:spPr bwMode="auto">
          <a:xfrm>
            <a:off x="1066800" y="6081713"/>
            <a:ext cx="7391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en-US" b="1"/>
              <a:t>Fig. 12:</a:t>
            </a:r>
            <a:r>
              <a:rPr lang="en-US" altLang="en-US"/>
              <a:t> Comparison of new software development with re-engineering</a:t>
            </a:r>
            <a:endParaRPr lang="en-US" altLang="en-US">
              <a:solidFill>
                <a:srgbClr val="006666"/>
              </a:solidFill>
            </a:endParaRPr>
          </a:p>
        </p:txBody>
      </p:sp>
      <p:grpSp>
        <p:nvGrpSpPr>
          <p:cNvPr id="361477" name="Group 5">
            <a:extLst>
              <a:ext uri="{FF2B5EF4-FFF2-40B4-BE49-F238E27FC236}">
                <a16:creationId xmlns:a16="http://schemas.microsoft.com/office/drawing/2014/main" id="{65D6DD58-8674-47AE-8036-58D594B50779}"/>
              </a:ext>
            </a:extLst>
          </p:cNvPr>
          <p:cNvGrpSpPr>
            <a:grpSpLocks/>
          </p:cNvGrpSpPr>
          <p:nvPr/>
        </p:nvGrpSpPr>
        <p:grpSpPr bwMode="auto">
          <a:xfrm>
            <a:off x="2498725" y="990600"/>
            <a:ext cx="1463675" cy="4879975"/>
            <a:chOff x="1574" y="816"/>
            <a:chExt cx="922" cy="3074"/>
          </a:xfrm>
        </p:grpSpPr>
        <p:sp>
          <p:nvSpPr>
            <p:cNvPr id="361478" name="Oval 6">
              <a:extLst>
                <a:ext uri="{FF2B5EF4-FFF2-40B4-BE49-F238E27FC236}">
                  <a16:creationId xmlns:a16="http://schemas.microsoft.com/office/drawing/2014/main" id="{B553FEDE-9905-442E-BD11-867E716C0DF2}"/>
                </a:ext>
              </a:extLst>
            </p:cNvPr>
            <p:cNvSpPr>
              <a:spLocks noChangeArrowheads="1"/>
            </p:cNvSpPr>
            <p:nvPr/>
          </p:nvSpPr>
          <p:spPr bwMode="auto">
            <a:xfrm>
              <a:off x="1574" y="816"/>
              <a:ext cx="912" cy="864"/>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1479" name="Text Box 7">
              <a:extLst>
                <a:ext uri="{FF2B5EF4-FFF2-40B4-BE49-F238E27FC236}">
                  <a16:creationId xmlns:a16="http://schemas.microsoft.com/office/drawing/2014/main" id="{7259448F-0E90-4E3D-8705-D8D4CDE2CCEF}"/>
                </a:ext>
              </a:extLst>
            </p:cNvPr>
            <p:cNvSpPr txBox="1">
              <a:spLocks noChangeArrowheads="1"/>
            </p:cNvSpPr>
            <p:nvPr/>
          </p:nvSpPr>
          <p:spPr bwMode="auto">
            <a:xfrm>
              <a:off x="1640" y="1104"/>
              <a:ext cx="816"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sz="1400" b="1">
                  <a:solidFill>
                    <a:srgbClr val="0000FF"/>
                  </a:solidFill>
                </a:rPr>
                <a:t>System specification</a:t>
              </a:r>
            </a:p>
          </p:txBody>
        </p:sp>
        <p:sp>
          <p:nvSpPr>
            <p:cNvPr id="361480" name="Oval 8">
              <a:extLst>
                <a:ext uri="{FF2B5EF4-FFF2-40B4-BE49-F238E27FC236}">
                  <a16:creationId xmlns:a16="http://schemas.microsoft.com/office/drawing/2014/main" id="{82CBE590-579B-4630-9930-B9645FFAC470}"/>
                </a:ext>
              </a:extLst>
            </p:cNvPr>
            <p:cNvSpPr>
              <a:spLocks noChangeArrowheads="1"/>
            </p:cNvSpPr>
            <p:nvPr/>
          </p:nvSpPr>
          <p:spPr bwMode="auto">
            <a:xfrm>
              <a:off x="1574" y="1920"/>
              <a:ext cx="912" cy="864"/>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1481" name="Text Box 9">
              <a:extLst>
                <a:ext uri="{FF2B5EF4-FFF2-40B4-BE49-F238E27FC236}">
                  <a16:creationId xmlns:a16="http://schemas.microsoft.com/office/drawing/2014/main" id="{4DCA9916-6E12-49C3-A414-1A1CD54DD96A}"/>
                </a:ext>
              </a:extLst>
            </p:cNvPr>
            <p:cNvSpPr txBox="1">
              <a:spLocks noChangeArrowheads="1"/>
            </p:cNvSpPr>
            <p:nvPr/>
          </p:nvSpPr>
          <p:spPr bwMode="auto">
            <a:xfrm>
              <a:off x="1610" y="2208"/>
              <a:ext cx="856"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sz="1400" b="1">
                  <a:solidFill>
                    <a:srgbClr val="0000FF"/>
                  </a:solidFill>
                </a:rPr>
                <a:t>Design and implementation</a:t>
              </a:r>
            </a:p>
          </p:txBody>
        </p:sp>
        <p:sp>
          <p:nvSpPr>
            <p:cNvPr id="361482" name="Oval 10">
              <a:extLst>
                <a:ext uri="{FF2B5EF4-FFF2-40B4-BE49-F238E27FC236}">
                  <a16:creationId xmlns:a16="http://schemas.microsoft.com/office/drawing/2014/main" id="{A1FAEE80-5CE0-4000-9E19-8ABE177E2D9D}"/>
                </a:ext>
              </a:extLst>
            </p:cNvPr>
            <p:cNvSpPr>
              <a:spLocks noChangeArrowheads="1"/>
            </p:cNvSpPr>
            <p:nvPr/>
          </p:nvSpPr>
          <p:spPr bwMode="auto">
            <a:xfrm>
              <a:off x="1584" y="3026"/>
              <a:ext cx="912" cy="864"/>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1483" name="Text Box 11">
              <a:extLst>
                <a:ext uri="{FF2B5EF4-FFF2-40B4-BE49-F238E27FC236}">
                  <a16:creationId xmlns:a16="http://schemas.microsoft.com/office/drawing/2014/main" id="{F80092F0-0618-4E77-A96C-BF6B082C47E2}"/>
                </a:ext>
              </a:extLst>
            </p:cNvPr>
            <p:cNvSpPr txBox="1">
              <a:spLocks noChangeArrowheads="1"/>
            </p:cNvSpPr>
            <p:nvPr/>
          </p:nvSpPr>
          <p:spPr bwMode="auto">
            <a:xfrm>
              <a:off x="1630" y="3386"/>
              <a:ext cx="816" cy="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sz="1400" b="1">
                  <a:solidFill>
                    <a:srgbClr val="0000FF"/>
                  </a:solidFill>
                </a:rPr>
                <a:t>New system</a:t>
              </a:r>
            </a:p>
          </p:txBody>
        </p:sp>
        <p:sp>
          <p:nvSpPr>
            <p:cNvPr id="361484" name="Line 12">
              <a:extLst>
                <a:ext uri="{FF2B5EF4-FFF2-40B4-BE49-F238E27FC236}">
                  <a16:creationId xmlns:a16="http://schemas.microsoft.com/office/drawing/2014/main" id="{BABF38F0-F92C-48FC-B1E6-58902661A15A}"/>
                </a:ext>
              </a:extLst>
            </p:cNvPr>
            <p:cNvSpPr>
              <a:spLocks noChangeShapeType="1"/>
            </p:cNvSpPr>
            <p:nvPr/>
          </p:nvSpPr>
          <p:spPr bwMode="auto">
            <a:xfrm>
              <a:off x="2016" y="1680"/>
              <a:ext cx="0" cy="24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1485" name="Line 13">
              <a:extLst>
                <a:ext uri="{FF2B5EF4-FFF2-40B4-BE49-F238E27FC236}">
                  <a16:creationId xmlns:a16="http://schemas.microsoft.com/office/drawing/2014/main" id="{E29B5C5D-55DA-4EBF-907C-A96DFF883273}"/>
                </a:ext>
              </a:extLst>
            </p:cNvPr>
            <p:cNvSpPr>
              <a:spLocks noChangeShapeType="1"/>
            </p:cNvSpPr>
            <p:nvPr/>
          </p:nvSpPr>
          <p:spPr bwMode="auto">
            <a:xfrm>
              <a:off x="2016" y="2784"/>
              <a:ext cx="0" cy="24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61486" name="Group 14">
            <a:extLst>
              <a:ext uri="{FF2B5EF4-FFF2-40B4-BE49-F238E27FC236}">
                <a16:creationId xmlns:a16="http://schemas.microsoft.com/office/drawing/2014/main" id="{31EC06F9-EE41-4225-81C4-46804AEDBC0D}"/>
              </a:ext>
            </a:extLst>
          </p:cNvPr>
          <p:cNvGrpSpPr>
            <a:grpSpLocks/>
          </p:cNvGrpSpPr>
          <p:nvPr/>
        </p:nvGrpSpPr>
        <p:grpSpPr bwMode="auto">
          <a:xfrm>
            <a:off x="5165725" y="990600"/>
            <a:ext cx="1463675" cy="4879975"/>
            <a:chOff x="3254" y="816"/>
            <a:chExt cx="922" cy="3074"/>
          </a:xfrm>
        </p:grpSpPr>
        <p:sp>
          <p:nvSpPr>
            <p:cNvPr id="361487" name="Oval 15">
              <a:extLst>
                <a:ext uri="{FF2B5EF4-FFF2-40B4-BE49-F238E27FC236}">
                  <a16:creationId xmlns:a16="http://schemas.microsoft.com/office/drawing/2014/main" id="{3E0C81D0-6167-4133-A029-53AEE490FF5E}"/>
                </a:ext>
              </a:extLst>
            </p:cNvPr>
            <p:cNvSpPr>
              <a:spLocks noChangeArrowheads="1"/>
            </p:cNvSpPr>
            <p:nvPr/>
          </p:nvSpPr>
          <p:spPr bwMode="auto">
            <a:xfrm>
              <a:off x="3254" y="816"/>
              <a:ext cx="912" cy="864"/>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1488" name="Text Box 16">
              <a:extLst>
                <a:ext uri="{FF2B5EF4-FFF2-40B4-BE49-F238E27FC236}">
                  <a16:creationId xmlns:a16="http://schemas.microsoft.com/office/drawing/2014/main" id="{E61C4AFF-F00E-4335-9063-CC6CFAD93D18}"/>
                </a:ext>
              </a:extLst>
            </p:cNvPr>
            <p:cNvSpPr txBox="1">
              <a:spLocks noChangeArrowheads="1"/>
            </p:cNvSpPr>
            <p:nvPr/>
          </p:nvSpPr>
          <p:spPr bwMode="auto">
            <a:xfrm>
              <a:off x="3320" y="1034"/>
              <a:ext cx="816"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sz="1400" b="1">
                  <a:solidFill>
                    <a:srgbClr val="0000FF"/>
                  </a:solidFill>
                </a:rPr>
                <a:t>Existing software system</a:t>
              </a:r>
            </a:p>
          </p:txBody>
        </p:sp>
        <p:sp>
          <p:nvSpPr>
            <p:cNvPr id="361489" name="Oval 17">
              <a:extLst>
                <a:ext uri="{FF2B5EF4-FFF2-40B4-BE49-F238E27FC236}">
                  <a16:creationId xmlns:a16="http://schemas.microsoft.com/office/drawing/2014/main" id="{DCD5DE8B-9FDC-41E4-AB79-6DFB7C0B5FBA}"/>
                </a:ext>
              </a:extLst>
            </p:cNvPr>
            <p:cNvSpPr>
              <a:spLocks noChangeArrowheads="1"/>
            </p:cNvSpPr>
            <p:nvPr/>
          </p:nvSpPr>
          <p:spPr bwMode="auto">
            <a:xfrm>
              <a:off x="3254" y="1920"/>
              <a:ext cx="912" cy="864"/>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1490" name="Text Box 18">
              <a:extLst>
                <a:ext uri="{FF2B5EF4-FFF2-40B4-BE49-F238E27FC236}">
                  <a16:creationId xmlns:a16="http://schemas.microsoft.com/office/drawing/2014/main" id="{DD710CA9-6E47-4437-BB97-9EB54FB27C06}"/>
                </a:ext>
              </a:extLst>
            </p:cNvPr>
            <p:cNvSpPr txBox="1">
              <a:spLocks noChangeArrowheads="1"/>
            </p:cNvSpPr>
            <p:nvPr/>
          </p:nvSpPr>
          <p:spPr bwMode="auto">
            <a:xfrm>
              <a:off x="3290" y="2138"/>
              <a:ext cx="856"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sz="1400" b="1">
                  <a:solidFill>
                    <a:srgbClr val="0000FF"/>
                  </a:solidFill>
                </a:rPr>
                <a:t>Understanding and transformation</a:t>
              </a:r>
            </a:p>
          </p:txBody>
        </p:sp>
        <p:sp>
          <p:nvSpPr>
            <p:cNvPr id="361491" name="Oval 19">
              <a:extLst>
                <a:ext uri="{FF2B5EF4-FFF2-40B4-BE49-F238E27FC236}">
                  <a16:creationId xmlns:a16="http://schemas.microsoft.com/office/drawing/2014/main" id="{D1BE0228-7773-4C1A-868D-D78E307EBB54}"/>
                </a:ext>
              </a:extLst>
            </p:cNvPr>
            <p:cNvSpPr>
              <a:spLocks noChangeArrowheads="1"/>
            </p:cNvSpPr>
            <p:nvPr/>
          </p:nvSpPr>
          <p:spPr bwMode="auto">
            <a:xfrm>
              <a:off x="3264" y="3026"/>
              <a:ext cx="912" cy="864"/>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1492" name="Text Box 20">
              <a:extLst>
                <a:ext uri="{FF2B5EF4-FFF2-40B4-BE49-F238E27FC236}">
                  <a16:creationId xmlns:a16="http://schemas.microsoft.com/office/drawing/2014/main" id="{567F3F93-2BEA-4607-979A-61C7A1F61D56}"/>
                </a:ext>
              </a:extLst>
            </p:cNvPr>
            <p:cNvSpPr txBox="1">
              <a:spLocks noChangeArrowheads="1"/>
            </p:cNvSpPr>
            <p:nvPr/>
          </p:nvSpPr>
          <p:spPr bwMode="auto">
            <a:xfrm>
              <a:off x="3330" y="3346"/>
              <a:ext cx="816"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sz="1400" b="1">
                  <a:solidFill>
                    <a:srgbClr val="0000FF"/>
                  </a:solidFill>
                </a:rPr>
                <a:t>Re-engineered system</a:t>
              </a:r>
            </a:p>
          </p:txBody>
        </p:sp>
        <p:sp>
          <p:nvSpPr>
            <p:cNvPr id="361493" name="Line 21">
              <a:extLst>
                <a:ext uri="{FF2B5EF4-FFF2-40B4-BE49-F238E27FC236}">
                  <a16:creationId xmlns:a16="http://schemas.microsoft.com/office/drawing/2014/main" id="{0301710E-D113-4AF1-91EE-F3FA2570E0AE}"/>
                </a:ext>
              </a:extLst>
            </p:cNvPr>
            <p:cNvSpPr>
              <a:spLocks noChangeShapeType="1"/>
            </p:cNvSpPr>
            <p:nvPr/>
          </p:nvSpPr>
          <p:spPr bwMode="auto">
            <a:xfrm>
              <a:off x="3696" y="1680"/>
              <a:ext cx="0" cy="24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1494" name="Line 22">
              <a:extLst>
                <a:ext uri="{FF2B5EF4-FFF2-40B4-BE49-F238E27FC236}">
                  <a16:creationId xmlns:a16="http://schemas.microsoft.com/office/drawing/2014/main" id="{E6454335-6C10-429A-9369-78549E5250BA}"/>
                </a:ext>
              </a:extLst>
            </p:cNvPr>
            <p:cNvSpPr>
              <a:spLocks noChangeShapeType="1"/>
            </p:cNvSpPr>
            <p:nvPr/>
          </p:nvSpPr>
          <p:spPr bwMode="auto">
            <a:xfrm>
              <a:off x="3696" y="2784"/>
              <a:ext cx="0" cy="24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withEffect">
                                  <p:stCondLst>
                                    <p:cond delay="0"/>
                                  </p:stCondLst>
                                  <p:childTnLst>
                                    <p:set>
                                      <p:cBhvr>
                                        <p:cTn id="6" dur="1" fill="hold">
                                          <p:stCondLst>
                                            <p:cond delay="0"/>
                                          </p:stCondLst>
                                        </p:cTn>
                                        <p:tgtEl>
                                          <p:spTgt spid="361477"/>
                                        </p:tgtEl>
                                        <p:attrNameLst>
                                          <p:attrName>style.visibility</p:attrName>
                                        </p:attrNameLst>
                                      </p:cBhvr>
                                      <p:to>
                                        <p:strVal val="visible"/>
                                      </p:to>
                                    </p:set>
                                    <p:animEffect transition="in" filter="randombar(horizontal)">
                                      <p:cBhvr>
                                        <p:cTn id="7" dur="1000"/>
                                        <p:tgtEl>
                                          <p:spTgt spid="3614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361486"/>
                                        </p:tgtEl>
                                        <p:attrNameLst>
                                          <p:attrName>style.visibility</p:attrName>
                                        </p:attrNameLst>
                                      </p:cBhvr>
                                      <p:to>
                                        <p:strVal val="visible"/>
                                      </p:to>
                                    </p:set>
                                    <p:animEffect transition="in" filter="randombar(horizontal)">
                                      <p:cBhvr>
                                        <p:cTn id="12" dur="1000"/>
                                        <p:tgtEl>
                                          <p:spTgt spid="361486"/>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61476"/>
                                        </p:tgtEl>
                                        <p:attrNameLst>
                                          <p:attrName>style.visibility</p:attrName>
                                        </p:attrNameLst>
                                      </p:cBhvr>
                                      <p:to>
                                        <p:strVal val="visible"/>
                                      </p:to>
                                    </p:set>
                                    <p:animEffect transition="in" filter="randombar(horizontal)">
                                      <p:cBhvr>
                                        <p:cTn id="15" dur="1000"/>
                                        <p:tgtEl>
                                          <p:spTgt spid="361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a:extLst>
              <a:ext uri="{FF2B5EF4-FFF2-40B4-BE49-F238E27FC236}">
                <a16:creationId xmlns:a16="http://schemas.microsoft.com/office/drawing/2014/main" id="{E7BBDA62-DF5E-4417-884C-4C8AB5091E4A}"/>
              </a:ext>
            </a:extLst>
          </p:cNvPr>
          <p:cNvSpPr>
            <a:spLocks noGrp="1"/>
          </p:cNvSpPr>
          <p:nvPr>
            <p:ph type="sldNum" sz="quarter" idx="12"/>
          </p:nvPr>
        </p:nvSpPr>
        <p:spPr/>
        <p:txBody>
          <a:bodyPr/>
          <a:lstStyle/>
          <a:p>
            <a:fld id="{D0E3DBA8-7C65-4B35-BE98-7CFD946E5A7D}" type="slidenum">
              <a:rPr lang="en-GB" altLang="en-US"/>
              <a:pPr/>
              <a:t>49</a:t>
            </a:fld>
            <a:endParaRPr lang="en-GB" altLang="en-US"/>
          </a:p>
        </p:txBody>
      </p:sp>
      <p:sp>
        <p:nvSpPr>
          <p:cNvPr id="314370" name="Line 2">
            <a:extLst>
              <a:ext uri="{FF2B5EF4-FFF2-40B4-BE49-F238E27FC236}">
                <a16:creationId xmlns:a16="http://schemas.microsoft.com/office/drawing/2014/main" id="{01ED166B-CF03-4E69-869F-8BC7256F9BB5}"/>
              </a:ext>
            </a:extLst>
          </p:cNvPr>
          <p:cNvSpPr>
            <a:spLocks noChangeShapeType="1"/>
          </p:cNvSpPr>
          <p:nvPr/>
        </p:nvSpPr>
        <p:spPr bwMode="auto">
          <a:xfrm>
            <a:off x="304800" y="1149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4371" name="Text Box 3">
            <a:extLst>
              <a:ext uri="{FF2B5EF4-FFF2-40B4-BE49-F238E27FC236}">
                <a16:creationId xmlns:a16="http://schemas.microsoft.com/office/drawing/2014/main" id="{C93D1546-6728-47C1-A17C-9BA32E9F405C}"/>
              </a:ext>
            </a:extLst>
          </p:cNvPr>
          <p:cNvSpPr txBox="1">
            <a:spLocks noChangeArrowheads="1"/>
          </p:cNvSpPr>
          <p:nvPr/>
        </p:nvSpPr>
        <p:spPr bwMode="auto">
          <a:xfrm>
            <a:off x="304800" y="2889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314380" name="Text Box 12">
            <a:extLst>
              <a:ext uri="{FF2B5EF4-FFF2-40B4-BE49-F238E27FC236}">
                <a16:creationId xmlns:a16="http://schemas.microsoft.com/office/drawing/2014/main" id="{3693FF8E-B378-4869-A9D0-D4D90C9CF463}"/>
              </a:ext>
            </a:extLst>
          </p:cNvPr>
          <p:cNvSpPr txBox="1">
            <a:spLocks noChangeArrowheads="1"/>
          </p:cNvSpPr>
          <p:nvPr/>
        </p:nvSpPr>
        <p:spPr bwMode="auto">
          <a:xfrm>
            <a:off x="577850" y="2159000"/>
            <a:ext cx="64436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Char char="ü"/>
            </a:pPr>
            <a:r>
              <a:rPr lang="en-US" altLang="en-US" sz="2000">
                <a:solidFill>
                  <a:srgbClr val="003366"/>
                </a:solidFill>
              </a:rPr>
              <a:t>Study code well before attempting changes</a:t>
            </a:r>
          </a:p>
        </p:txBody>
      </p:sp>
      <p:sp>
        <p:nvSpPr>
          <p:cNvPr id="314381" name="Text Box 13">
            <a:extLst>
              <a:ext uri="{FF2B5EF4-FFF2-40B4-BE49-F238E27FC236}">
                <a16:creationId xmlns:a16="http://schemas.microsoft.com/office/drawing/2014/main" id="{8C5CFDDF-A53F-45F1-B45E-FB4C4E75CCA5}"/>
              </a:ext>
            </a:extLst>
          </p:cNvPr>
          <p:cNvSpPr txBox="1">
            <a:spLocks noChangeArrowheads="1"/>
          </p:cNvSpPr>
          <p:nvPr/>
        </p:nvSpPr>
        <p:spPr bwMode="auto">
          <a:xfrm>
            <a:off x="577850" y="2613025"/>
            <a:ext cx="6781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779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Char char="ü"/>
            </a:pPr>
            <a:r>
              <a:rPr lang="en-US" altLang="en-US" sz="2000">
                <a:solidFill>
                  <a:srgbClr val="339933"/>
                </a:solidFill>
              </a:rPr>
              <a:t>Concentrate on overall control flow and not coding</a:t>
            </a:r>
          </a:p>
        </p:txBody>
      </p:sp>
      <p:sp>
        <p:nvSpPr>
          <p:cNvPr id="314382" name="Text Box 14">
            <a:extLst>
              <a:ext uri="{FF2B5EF4-FFF2-40B4-BE49-F238E27FC236}">
                <a16:creationId xmlns:a16="http://schemas.microsoft.com/office/drawing/2014/main" id="{E2C3AA1D-B940-41D7-9C49-814C83259A23}"/>
              </a:ext>
            </a:extLst>
          </p:cNvPr>
          <p:cNvSpPr txBox="1">
            <a:spLocks noChangeArrowheads="1"/>
          </p:cNvSpPr>
          <p:nvPr/>
        </p:nvSpPr>
        <p:spPr bwMode="auto">
          <a:xfrm>
            <a:off x="577850" y="3067050"/>
            <a:ext cx="822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779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Char char="ü"/>
            </a:pPr>
            <a:r>
              <a:rPr lang="en-US" altLang="en-US" sz="2000">
                <a:solidFill>
                  <a:srgbClr val="003366"/>
                </a:solidFill>
              </a:rPr>
              <a:t>Heavily comment internal code</a:t>
            </a:r>
          </a:p>
        </p:txBody>
      </p:sp>
      <p:sp>
        <p:nvSpPr>
          <p:cNvPr id="314383" name="Text Box 15">
            <a:extLst>
              <a:ext uri="{FF2B5EF4-FFF2-40B4-BE49-F238E27FC236}">
                <a16:creationId xmlns:a16="http://schemas.microsoft.com/office/drawing/2014/main" id="{DA438227-FC50-40B9-8B97-62137A174FAC}"/>
              </a:ext>
            </a:extLst>
          </p:cNvPr>
          <p:cNvSpPr txBox="1">
            <a:spLocks noChangeArrowheads="1"/>
          </p:cNvSpPr>
          <p:nvPr/>
        </p:nvSpPr>
        <p:spPr bwMode="auto">
          <a:xfrm>
            <a:off x="577850" y="3546475"/>
            <a:ext cx="6934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779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Char char="ü"/>
            </a:pPr>
            <a:r>
              <a:rPr lang="en-US" altLang="en-US" sz="2000">
                <a:solidFill>
                  <a:schemeClr val="accent2"/>
                </a:solidFill>
              </a:rPr>
              <a:t>Create Cross References</a:t>
            </a:r>
          </a:p>
        </p:txBody>
      </p:sp>
      <p:sp>
        <p:nvSpPr>
          <p:cNvPr id="314384" name="Text Box 16">
            <a:extLst>
              <a:ext uri="{FF2B5EF4-FFF2-40B4-BE49-F238E27FC236}">
                <a16:creationId xmlns:a16="http://schemas.microsoft.com/office/drawing/2014/main" id="{AA770567-E664-4457-BC60-03FC8BAC3186}"/>
              </a:ext>
            </a:extLst>
          </p:cNvPr>
          <p:cNvSpPr txBox="1">
            <a:spLocks noChangeArrowheads="1"/>
          </p:cNvSpPr>
          <p:nvPr/>
        </p:nvSpPr>
        <p:spPr bwMode="auto">
          <a:xfrm>
            <a:off x="577850" y="4000500"/>
            <a:ext cx="64436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Char char="ü"/>
            </a:pPr>
            <a:r>
              <a:rPr lang="en-US" altLang="en-US" sz="2000">
                <a:solidFill>
                  <a:srgbClr val="003366"/>
                </a:solidFill>
              </a:rPr>
              <a:t>Build Symbol tables</a:t>
            </a:r>
          </a:p>
        </p:txBody>
      </p:sp>
      <p:sp>
        <p:nvSpPr>
          <p:cNvPr id="314385" name="Text Box 17">
            <a:extLst>
              <a:ext uri="{FF2B5EF4-FFF2-40B4-BE49-F238E27FC236}">
                <a16:creationId xmlns:a16="http://schemas.microsoft.com/office/drawing/2014/main" id="{0125DD34-EF4D-42C5-93B4-741866602745}"/>
              </a:ext>
            </a:extLst>
          </p:cNvPr>
          <p:cNvSpPr txBox="1">
            <a:spLocks noChangeArrowheads="1"/>
          </p:cNvSpPr>
          <p:nvPr/>
        </p:nvSpPr>
        <p:spPr bwMode="auto">
          <a:xfrm>
            <a:off x="577850" y="4470400"/>
            <a:ext cx="8108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779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Char char="ü"/>
            </a:pPr>
            <a:r>
              <a:rPr lang="en-US" altLang="en-US" sz="2000">
                <a:solidFill>
                  <a:srgbClr val="FF0000"/>
                </a:solidFill>
              </a:rPr>
              <a:t>Use own variables, constants and declarations to localize the effect </a:t>
            </a:r>
          </a:p>
        </p:txBody>
      </p:sp>
      <p:sp>
        <p:nvSpPr>
          <p:cNvPr id="314386" name="Text Box 18">
            <a:extLst>
              <a:ext uri="{FF2B5EF4-FFF2-40B4-BE49-F238E27FC236}">
                <a16:creationId xmlns:a16="http://schemas.microsoft.com/office/drawing/2014/main" id="{F1A49EA3-A2B4-42D5-ABEF-B4CAA16C3774}"/>
              </a:ext>
            </a:extLst>
          </p:cNvPr>
          <p:cNvSpPr txBox="1">
            <a:spLocks noChangeArrowheads="1"/>
          </p:cNvSpPr>
          <p:nvPr/>
        </p:nvSpPr>
        <p:spPr bwMode="auto">
          <a:xfrm>
            <a:off x="577850" y="4940300"/>
            <a:ext cx="6503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779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Char char="ü"/>
            </a:pPr>
            <a:r>
              <a:rPr lang="en-US" altLang="en-US" sz="2000">
                <a:solidFill>
                  <a:srgbClr val="003366"/>
                </a:solidFill>
              </a:rPr>
              <a:t>Keep detailed maintenance document</a:t>
            </a:r>
          </a:p>
        </p:txBody>
      </p:sp>
      <p:sp>
        <p:nvSpPr>
          <p:cNvPr id="314387" name="Text Box 19">
            <a:extLst>
              <a:ext uri="{FF2B5EF4-FFF2-40B4-BE49-F238E27FC236}">
                <a16:creationId xmlns:a16="http://schemas.microsoft.com/office/drawing/2014/main" id="{3B8D71B1-F0D5-4554-8586-E6919498B68A}"/>
              </a:ext>
            </a:extLst>
          </p:cNvPr>
          <p:cNvSpPr txBox="1">
            <a:spLocks noChangeArrowheads="1"/>
          </p:cNvSpPr>
          <p:nvPr/>
        </p:nvSpPr>
        <p:spPr bwMode="auto">
          <a:xfrm>
            <a:off x="377825" y="1447800"/>
            <a:ext cx="8461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just">
              <a:spcBef>
                <a:spcPct val="50000"/>
              </a:spcBef>
            </a:pPr>
            <a:r>
              <a:rPr lang="en-US" altLang="en-US" sz="2000"/>
              <a:t>The following suggestions may be useful for the modification of the legacy code:</a:t>
            </a:r>
            <a:endParaRPr lang="en-US" altLang="en-US" sz="2000">
              <a:solidFill>
                <a:srgbClr val="006666"/>
              </a:solidFill>
            </a:endParaRPr>
          </a:p>
        </p:txBody>
      </p:sp>
      <p:sp>
        <p:nvSpPr>
          <p:cNvPr id="314388" name="Text Box 20">
            <a:extLst>
              <a:ext uri="{FF2B5EF4-FFF2-40B4-BE49-F238E27FC236}">
                <a16:creationId xmlns:a16="http://schemas.microsoft.com/office/drawing/2014/main" id="{C811F4DB-C5D0-4762-A2BE-D7BBC3C39C86}"/>
              </a:ext>
            </a:extLst>
          </p:cNvPr>
          <p:cNvSpPr txBox="1">
            <a:spLocks noChangeArrowheads="1"/>
          </p:cNvSpPr>
          <p:nvPr/>
        </p:nvSpPr>
        <p:spPr bwMode="auto">
          <a:xfrm>
            <a:off x="582613" y="5410200"/>
            <a:ext cx="65039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779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Char char="ü"/>
            </a:pPr>
            <a:r>
              <a:rPr lang="en-US" altLang="en-US" sz="2000">
                <a:solidFill>
                  <a:srgbClr val="663300"/>
                </a:solidFill>
              </a:rPr>
              <a:t>Use modern design techniques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5" fill="hold" grpId="0" nodeType="withEffect">
                                  <p:stCondLst>
                                    <p:cond delay="0"/>
                                  </p:stCondLst>
                                  <p:childTnLst>
                                    <p:set>
                                      <p:cBhvr>
                                        <p:cTn id="6" dur="1" fill="hold">
                                          <p:stCondLst>
                                            <p:cond delay="0"/>
                                          </p:stCondLst>
                                        </p:cTn>
                                        <p:tgtEl>
                                          <p:spTgt spid="314387"/>
                                        </p:tgtEl>
                                        <p:attrNameLst>
                                          <p:attrName>style.visibility</p:attrName>
                                        </p:attrNameLst>
                                      </p:cBhvr>
                                      <p:to>
                                        <p:strVal val="visible"/>
                                      </p:to>
                                    </p:set>
                                    <p:animEffect transition="in" filter="checkerboard(down)">
                                      <p:cBhvr>
                                        <p:cTn id="7" dur="1000"/>
                                        <p:tgtEl>
                                          <p:spTgt spid="3143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314380"/>
                                        </p:tgtEl>
                                        <p:attrNameLst>
                                          <p:attrName>style.visibility</p:attrName>
                                        </p:attrNameLst>
                                      </p:cBhvr>
                                      <p:to>
                                        <p:strVal val="visible"/>
                                      </p:to>
                                    </p:set>
                                    <p:animEffect transition="in" filter="checkerboard(down)">
                                      <p:cBhvr>
                                        <p:cTn id="12" dur="1000"/>
                                        <p:tgtEl>
                                          <p:spTgt spid="3143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314381"/>
                                        </p:tgtEl>
                                        <p:attrNameLst>
                                          <p:attrName>style.visibility</p:attrName>
                                        </p:attrNameLst>
                                      </p:cBhvr>
                                      <p:to>
                                        <p:strVal val="visible"/>
                                      </p:to>
                                    </p:set>
                                    <p:animEffect transition="in" filter="checkerboard(down)">
                                      <p:cBhvr>
                                        <p:cTn id="17" dur="1000"/>
                                        <p:tgtEl>
                                          <p:spTgt spid="3143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314382"/>
                                        </p:tgtEl>
                                        <p:attrNameLst>
                                          <p:attrName>style.visibility</p:attrName>
                                        </p:attrNameLst>
                                      </p:cBhvr>
                                      <p:to>
                                        <p:strVal val="visible"/>
                                      </p:to>
                                    </p:set>
                                    <p:animEffect transition="in" filter="checkerboard(down)">
                                      <p:cBhvr>
                                        <p:cTn id="22" dur="1000"/>
                                        <p:tgtEl>
                                          <p:spTgt spid="3143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314383"/>
                                        </p:tgtEl>
                                        <p:attrNameLst>
                                          <p:attrName>style.visibility</p:attrName>
                                        </p:attrNameLst>
                                      </p:cBhvr>
                                      <p:to>
                                        <p:strVal val="visible"/>
                                      </p:to>
                                    </p:set>
                                    <p:animEffect transition="in" filter="checkerboard(down)">
                                      <p:cBhvr>
                                        <p:cTn id="27" dur="1000"/>
                                        <p:tgtEl>
                                          <p:spTgt spid="31438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5" fill="hold" grpId="0" nodeType="clickEffect">
                                  <p:stCondLst>
                                    <p:cond delay="0"/>
                                  </p:stCondLst>
                                  <p:childTnLst>
                                    <p:set>
                                      <p:cBhvr>
                                        <p:cTn id="31" dur="1" fill="hold">
                                          <p:stCondLst>
                                            <p:cond delay="0"/>
                                          </p:stCondLst>
                                        </p:cTn>
                                        <p:tgtEl>
                                          <p:spTgt spid="314384"/>
                                        </p:tgtEl>
                                        <p:attrNameLst>
                                          <p:attrName>style.visibility</p:attrName>
                                        </p:attrNameLst>
                                      </p:cBhvr>
                                      <p:to>
                                        <p:strVal val="visible"/>
                                      </p:to>
                                    </p:set>
                                    <p:animEffect transition="in" filter="checkerboard(down)">
                                      <p:cBhvr>
                                        <p:cTn id="32" dur="1000"/>
                                        <p:tgtEl>
                                          <p:spTgt spid="31438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5" fill="hold" grpId="0" nodeType="clickEffect">
                                  <p:stCondLst>
                                    <p:cond delay="0"/>
                                  </p:stCondLst>
                                  <p:childTnLst>
                                    <p:set>
                                      <p:cBhvr>
                                        <p:cTn id="36" dur="1" fill="hold">
                                          <p:stCondLst>
                                            <p:cond delay="0"/>
                                          </p:stCondLst>
                                        </p:cTn>
                                        <p:tgtEl>
                                          <p:spTgt spid="314385"/>
                                        </p:tgtEl>
                                        <p:attrNameLst>
                                          <p:attrName>style.visibility</p:attrName>
                                        </p:attrNameLst>
                                      </p:cBhvr>
                                      <p:to>
                                        <p:strVal val="visible"/>
                                      </p:to>
                                    </p:set>
                                    <p:animEffect transition="in" filter="checkerboard(down)">
                                      <p:cBhvr>
                                        <p:cTn id="37" dur="1000"/>
                                        <p:tgtEl>
                                          <p:spTgt spid="31438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5" fill="hold" grpId="0" nodeType="clickEffect">
                                  <p:stCondLst>
                                    <p:cond delay="0"/>
                                  </p:stCondLst>
                                  <p:childTnLst>
                                    <p:set>
                                      <p:cBhvr>
                                        <p:cTn id="41" dur="1" fill="hold">
                                          <p:stCondLst>
                                            <p:cond delay="0"/>
                                          </p:stCondLst>
                                        </p:cTn>
                                        <p:tgtEl>
                                          <p:spTgt spid="314386"/>
                                        </p:tgtEl>
                                        <p:attrNameLst>
                                          <p:attrName>style.visibility</p:attrName>
                                        </p:attrNameLst>
                                      </p:cBhvr>
                                      <p:to>
                                        <p:strVal val="visible"/>
                                      </p:to>
                                    </p:set>
                                    <p:animEffect transition="in" filter="checkerboard(down)">
                                      <p:cBhvr>
                                        <p:cTn id="42" dur="1000"/>
                                        <p:tgtEl>
                                          <p:spTgt spid="31438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5" fill="hold" grpId="0" nodeType="clickEffect">
                                  <p:stCondLst>
                                    <p:cond delay="0"/>
                                  </p:stCondLst>
                                  <p:childTnLst>
                                    <p:set>
                                      <p:cBhvr>
                                        <p:cTn id="46" dur="1" fill="hold">
                                          <p:stCondLst>
                                            <p:cond delay="0"/>
                                          </p:stCondLst>
                                        </p:cTn>
                                        <p:tgtEl>
                                          <p:spTgt spid="314388"/>
                                        </p:tgtEl>
                                        <p:attrNameLst>
                                          <p:attrName>style.visibility</p:attrName>
                                        </p:attrNameLst>
                                      </p:cBhvr>
                                      <p:to>
                                        <p:strVal val="visible"/>
                                      </p:to>
                                    </p:set>
                                    <p:animEffect transition="in" filter="checkerboard(down)">
                                      <p:cBhvr>
                                        <p:cTn id="47" dur="1000"/>
                                        <p:tgtEl>
                                          <p:spTgt spid="314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80" grpId="0"/>
      <p:bldP spid="314381" grpId="0"/>
      <p:bldP spid="314382" grpId="0"/>
      <p:bldP spid="314383" grpId="0"/>
      <p:bldP spid="314384" grpId="0"/>
      <p:bldP spid="314385" grpId="0"/>
      <p:bldP spid="314386" grpId="0"/>
      <p:bldP spid="314387" grpId="0"/>
      <p:bldP spid="31438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41CD3735-5239-42C6-B0C1-4D81468DBC1A}"/>
              </a:ext>
            </a:extLst>
          </p:cNvPr>
          <p:cNvSpPr>
            <a:spLocks noGrp="1"/>
          </p:cNvSpPr>
          <p:nvPr>
            <p:ph type="sldNum" sz="quarter" idx="12"/>
          </p:nvPr>
        </p:nvSpPr>
        <p:spPr/>
        <p:txBody>
          <a:bodyPr/>
          <a:lstStyle/>
          <a:p>
            <a:fld id="{87C38D65-D6C5-47A8-B47D-718C3DA42B32}" type="slidenum">
              <a:rPr lang="en-GB" altLang="en-US"/>
              <a:pPr/>
              <a:t>5</a:t>
            </a:fld>
            <a:endParaRPr lang="en-GB" altLang="en-US"/>
          </a:p>
        </p:txBody>
      </p:sp>
      <p:sp>
        <p:nvSpPr>
          <p:cNvPr id="336898" name="Line 2">
            <a:extLst>
              <a:ext uri="{FF2B5EF4-FFF2-40B4-BE49-F238E27FC236}">
                <a16:creationId xmlns:a16="http://schemas.microsoft.com/office/drawing/2014/main" id="{ABE36043-33D9-49B3-AC71-F36FDB79F5DD}"/>
              </a:ext>
            </a:extLst>
          </p:cNvPr>
          <p:cNvSpPr>
            <a:spLocks noChangeShapeType="1"/>
          </p:cNvSpPr>
          <p:nvPr/>
        </p:nvSpPr>
        <p:spPr bwMode="auto">
          <a:xfrm>
            <a:off x="304800" y="1149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6899" name="Text Box 3">
            <a:extLst>
              <a:ext uri="{FF2B5EF4-FFF2-40B4-BE49-F238E27FC236}">
                <a16:creationId xmlns:a16="http://schemas.microsoft.com/office/drawing/2014/main" id="{6217739E-63D2-4135-A0FE-0EB6A24989E0}"/>
              </a:ext>
            </a:extLst>
          </p:cNvPr>
          <p:cNvSpPr txBox="1">
            <a:spLocks noChangeArrowheads="1"/>
          </p:cNvSpPr>
          <p:nvPr/>
        </p:nvSpPr>
        <p:spPr bwMode="auto">
          <a:xfrm>
            <a:off x="304800" y="2889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336900" name="Text Box 4">
            <a:extLst>
              <a:ext uri="{FF2B5EF4-FFF2-40B4-BE49-F238E27FC236}">
                <a16:creationId xmlns:a16="http://schemas.microsoft.com/office/drawing/2014/main" id="{42B8FC88-38F6-48F3-AA22-B1376CA6ED3C}"/>
              </a:ext>
            </a:extLst>
          </p:cNvPr>
          <p:cNvSpPr txBox="1">
            <a:spLocks noChangeArrowheads="1"/>
          </p:cNvSpPr>
          <p:nvPr/>
        </p:nvSpPr>
        <p:spPr bwMode="auto">
          <a:xfrm>
            <a:off x="76200" y="5638800"/>
            <a:ext cx="84867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en-US" b="1">
                <a:solidFill>
                  <a:srgbClr val="003366"/>
                </a:solidFill>
              </a:rPr>
              <a:t>Fig. 1:</a:t>
            </a:r>
            <a:r>
              <a:rPr lang="en-US" altLang="en-US">
                <a:solidFill>
                  <a:srgbClr val="003366"/>
                </a:solidFill>
              </a:rPr>
              <a:t> Distribution of maintenance effort</a:t>
            </a:r>
          </a:p>
        </p:txBody>
      </p:sp>
      <p:graphicFrame>
        <p:nvGraphicFramePr>
          <p:cNvPr id="336901" name="Object 5">
            <a:extLst>
              <a:ext uri="{FF2B5EF4-FFF2-40B4-BE49-F238E27FC236}">
                <a16:creationId xmlns:a16="http://schemas.microsoft.com/office/drawing/2014/main" id="{27C201E3-3C0F-41A5-95F0-BC7DE92A41FC}"/>
              </a:ext>
            </a:extLst>
          </p:cNvPr>
          <p:cNvGraphicFramePr>
            <a:graphicFrameLocks noChangeAspect="1"/>
          </p:cNvGraphicFramePr>
          <p:nvPr/>
        </p:nvGraphicFramePr>
        <p:xfrm>
          <a:off x="1066800" y="1371600"/>
          <a:ext cx="7253288" cy="3910013"/>
        </p:xfrm>
        <a:graphic>
          <a:graphicData uri="http://schemas.openxmlformats.org/presentationml/2006/ole">
            <mc:AlternateContent xmlns:mc="http://schemas.openxmlformats.org/markup-compatibility/2006">
              <mc:Choice xmlns:v="urn:schemas-microsoft-com:vml" Requires="v">
                <p:oleObj name="Chart" r:id="rId3" imgW="7553249" imgH="4076700" progId="MSGraph.Chart.8">
                  <p:embed followColorScheme="full"/>
                </p:oleObj>
              </mc:Choice>
              <mc:Fallback>
                <p:oleObj name="Chart" r:id="rId3" imgW="7553249" imgH="4076700" progId="MSGraph.Chart.8">
                  <p:embed followColorScheme="full"/>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371600"/>
                        <a:ext cx="7253288" cy="3910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a:extLst>
              <a:ext uri="{FF2B5EF4-FFF2-40B4-BE49-F238E27FC236}">
                <a16:creationId xmlns:a16="http://schemas.microsoft.com/office/drawing/2014/main" id="{36F60AA0-95C8-439C-A756-538DD9FF649F}"/>
              </a:ext>
            </a:extLst>
          </p:cNvPr>
          <p:cNvSpPr>
            <a:spLocks noGrp="1"/>
          </p:cNvSpPr>
          <p:nvPr>
            <p:ph type="sldNum" sz="quarter" idx="12"/>
          </p:nvPr>
        </p:nvSpPr>
        <p:spPr/>
        <p:txBody>
          <a:bodyPr/>
          <a:lstStyle/>
          <a:p>
            <a:fld id="{0FA259C1-0A28-4641-9467-041EBCA50939}" type="slidenum">
              <a:rPr lang="en-GB" altLang="en-US"/>
              <a:pPr/>
              <a:t>50</a:t>
            </a:fld>
            <a:endParaRPr lang="en-GB" altLang="en-US"/>
          </a:p>
        </p:txBody>
      </p:sp>
      <p:sp>
        <p:nvSpPr>
          <p:cNvPr id="315394" name="Line 2">
            <a:extLst>
              <a:ext uri="{FF2B5EF4-FFF2-40B4-BE49-F238E27FC236}">
                <a16:creationId xmlns:a16="http://schemas.microsoft.com/office/drawing/2014/main" id="{1C7508EA-2582-4E80-9076-45D739DDDC49}"/>
              </a:ext>
            </a:extLst>
          </p:cNvPr>
          <p:cNvSpPr>
            <a:spLocks noChangeShapeType="1"/>
          </p:cNvSpPr>
          <p:nvPr/>
        </p:nvSpPr>
        <p:spPr bwMode="auto">
          <a:xfrm>
            <a:off x="304800" y="1149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5395" name="Text Box 3">
            <a:extLst>
              <a:ext uri="{FF2B5EF4-FFF2-40B4-BE49-F238E27FC236}">
                <a16:creationId xmlns:a16="http://schemas.microsoft.com/office/drawing/2014/main" id="{B4D222CD-0F6E-4263-B331-E041F7FEF401}"/>
              </a:ext>
            </a:extLst>
          </p:cNvPr>
          <p:cNvSpPr txBox="1">
            <a:spLocks noChangeArrowheads="1"/>
          </p:cNvSpPr>
          <p:nvPr/>
        </p:nvSpPr>
        <p:spPr bwMode="auto">
          <a:xfrm>
            <a:off x="304800" y="2889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315396" name="Text Box 4">
            <a:extLst>
              <a:ext uri="{FF2B5EF4-FFF2-40B4-BE49-F238E27FC236}">
                <a16:creationId xmlns:a16="http://schemas.microsoft.com/office/drawing/2014/main" id="{ED456D00-5F7E-4C0C-A1C1-7368BCD4E5C9}"/>
              </a:ext>
            </a:extLst>
          </p:cNvPr>
          <p:cNvSpPr txBox="1">
            <a:spLocks noChangeArrowheads="1"/>
          </p:cNvSpPr>
          <p:nvPr/>
        </p:nvSpPr>
        <p:spPr bwMode="auto">
          <a:xfrm>
            <a:off x="304800" y="146685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Char char="§"/>
            </a:pPr>
            <a:r>
              <a:rPr lang="en-US" altLang="en-US" sz="2400">
                <a:solidFill>
                  <a:srgbClr val="FF0000"/>
                </a:solidFill>
              </a:rPr>
              <a:t>Source Code Translation</a:t>
            </a:r>
          </a:p>
        </p:txBody>
      </p:sp>
      <p:sp>
        <p:nvSpPr>
          <p:cNvPr id="315398" name="Text Box 6">
            <a:extLst>
              <a:ext uri="{FF2B5EF4-FFF2-40B4-BE49-F238E27FC236}">
                <a16:creationId xmlns:a16="http://schemas.microsoft.com/office/drawing/2014/main" id="{FB29AC0E-9546-4503-95C7-9F5B1825EC9A}"/>
              </a:ext>
            </a:extLst>
          </p:cNvPr>
          <p:cNvSpPr txBox="1">
            <a:spLocks noChangeArrowheads="1"/>
          </p:cNvSpPr>
          <p:nvPr/>
        </p:nvSpPr>
        <p:spPr bwMode="auto">
          <a:xfrm>
            <a:off x="914400" y="207645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AutoNum type="arabicPeriod"/>
            </a:pPr>
            <a:r>
              <a:rPr lang="en-US" altLang="en-US" sz="2000" b="1">
                <a:solidFill>
                  <a:srgbClr val="003366"/>
                </a:solidFill>
              </a:rPr>
              <a:t>Hardware platform update:</a:t>
            </a:r>
            <a:r>
              <a:rPr lang="en-US" altLang="en-US" sz="2000">
                <a:solidFill>
                  <a:srgbClr val="003366"/>
                </a:solidFill>
              </a:rPr>
              <a:t> The organization may wish to change its standard hardware platform. Compilers for the original language may not be available on the new platform.</a:t>
            </a:r>
          </a:p>
        </p:txBody>
      </p:sp>
      <p:sp>
        <p:nvSpPr>
          <p:cNvPr id="315399" name="Text Box 7">
            <a:extLst>
              <a:ext uri="{FF2B5EF4-FFF2-40B4-BE49-F238E27FC236}">
                <a16:creationId xmlns:a16="http://schemas.microsoft.com/office/drawing/2014/main" id="{A57B49B8-B762-48EB-B39A-FB1D619F8A91}"/>
              </a:ext>
            </a:extLst>
          </p:cNvPr>
          <p:cNvSpPr txBox="1">
            <a:spLocks noChangeArrowheads="1"/>
          </p:cNvSpPr>
          <p:nvPr/>
        </p:nvSpPr>
        <p:spPr bwMode="auto">
          <a:xfrm>
            <a:off x="914400" y="3248025"/>
            <a:ext cx="77724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779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AutoNum type="arabicPeriod" startAt="2"/>
            </a:pPr>
            <a:r>
              <a:rPr lang="en-US" altLang="en-US" sz="2000" b="1">
                <a:solidFill>
                  <a:srgbClr val="003366"/>
                </a:solidFill>
              </a:rPr>
              <a:t>Staff Skill Shortages:</a:t>
            </a:r>
            <a:r>
              <a:rPr lang="en-US" altLang="en-US" sz="2000">
                <a:solidFill>
                  <a:srgbClr val="003366"/>
                </a:solidFill>
              </a:rPr>
              <a:t> There may be lack of trained maintenance staff for the original language. This is a particular problem where programs were written in some non standard language that has now gone out of general use.</a:t>
            </a:r>
          </a:p>
        </p:txBody>
      </p:sp>
      <p:sp>
        <p:nvSpPr>
          <p:cNvPr id="315400" name="Text Box 8">
            <a:extLst>
              <a:ext uri="{FF2B5EF4-FFF2-40B4-BE49-F238E27FC236}">
                <a16:creationId xmlns:a16="http://schemas.microsoft.com/office/drawing/2014/main" id="{3B38D35D-6A5E-48A4-8FE6-156DDDD95459}"/>
              </a:ext>
            </a:extLst>
          </p:cNvPr>
          <p:cNvSpPr txBox="1">
            <a:spLocks noChangeArrowheads="1"/>
          </p:cNvSpPr>
          <p:nvPr/>
        </p:nvSpPr>
        <p:spPr bwMode="auto">
          <a:xfrm>
            <a:off x="914400" y="4689475"/>
            <a:ext cx="76962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779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AutoNum type="arabicPeriod" startAt="3"/>
            </a:pPr>
            <a:r>
              <a:rPr lang="en-US" altLang="en-US" sz="2000" b="1">
                <a:solidFill>
                  <a:srgbClr val="003366"/>
                </a:solidFill>
              </a:rPr>
              <a:t>Organizational policy changes:</a:t>
            </a:r>
            <a:r>
              <a:rPr lang="en-US" altLang="en-US" sz="2000">
                <a:solidFill>
                  <a:srgbClr val="003366"/>
                </a:solidFill>
              </a:rPr>
              <a:t> An organization may decide to standardize on a particular language to minimize its support software costs. Maintaining many versions of old compilers can be very expensive.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32" fill="hold" grpId="0" nodeType="withEffect">
                                  <p:stCondLst>
                                    <p:cond delay="0"/>
                                  </p:stCondLst>
                                  <p:childTnLst>
                                    <p:set>
                                      <p:cBhvr>
                                        <p:cTn id="6" dur="1" fill="hold">
                                          <p:stCondLst>
                                            <p:cond delay="0"/>
                                          </p:stCondLst>
                                        </p:cTn>
                                        <p:tgtEl>
                                          <p:spTgt spid="315396"/>
                                        </p:tgtEl>
                                        <p:attrNameLst>
                                          <p:attrName>style.visibility</p:attrName>
                                        </p:attrNameLst>
                                      </p:cBhvr>
                                      <p:to>
                                        <p:strVal val="visible"/>
                                      </p:to>
                                    </p:set>
                                    <p:animEffect transition="in" filter="circle(out)">
                                      <p:cBhvr>
                                        <p:cTn id="7" dur="1000"/>
                                        <p:tgtEl>
                                          <p:spTgt spid="3153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32" fill="hold" grpId="0" nodeType="clickEffect">
                                  <p:stCondLst>
                                    <p:cond delay="0"/>
                                  </p:stCondLst>
                                  <p:childTnLst>
                                    <p:set>
                                      <p:cBhvr>
                                        <p:cTn id="11" dur="1" fill="hold">
                                          <p:stCondLst>
                                            <p:cond delay="0"/>
                                          </p:stCondLst>
                                        </p:cTn>
                                        <p:tgtEl>
                                          <p:spTgt spid="315398"/>
                                        </p:tgtEl>
                                        <p:attrNameLst>
                                          <p:attrName>style.visibility</p:attrName>
                                        </p:attrNameLst>
                                      </p:cBhvr>
                                      <p:to>
                                        <p:strVal val="visible"/>
                                      </p:to>
                                    </p:set>
                                    <p:animEffect transition="in" filter="circle(out)">
                                      <p:cBhvr>
                                        <p:cTn id="12" dur="1000"/>
                                        <p:tgtEl>
                                          <p:spTgt spid="3153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32" fill="hold" grpId="0" nodeType="clickEffect">
                                  <p:stCondLst>
                                    <p:cond delay="0"/>
                                  </p:stCondLst>
                                  <p:childTnLst>
                                    <p:set>
                                      <p:cBhvr>
                                        <p:cTn id="16" dur="1" fill="hold">
                                          <p:stCondLst>
                                            <p:cond delay="0"/>
                                          </p:stCondLst>
                                        </p:cTn>
                                        <p:tgtEl>
                                          <p:spTgt spid="315399"/>
                                        </p:tgtEl>
                                        <p:attrNameLst>
                                          <p:attrName>style.visibility</p:attrName>
                                        </p:attrNameLst>
                                      </p:cBhvr>
                                      <p:to>
                                        <p:strVal val="visible"/>
                                      </p:to>
                                    </p:set>
                                    <p:animEffect transition="in" filter="circle(out)">
                                      <p:cBhvr>
                                        <p:cTn id="17" dur="1000"/>
                                        <p:tgtEl>
                                          <p:spTgt spid="3153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32" fill="hold" grpId="0" nodeType="clickEffect">
                                  <p:stCondLst>
                                    <p:cond delay="0"/>
                                  </p:stCondLst>
                                  <p:childTnLst>
                                    <p:set>
                                      <p:cBhvr>
                                        <p:cTn id="21" dur="1" fill="hold">
                                          <p:stCondLst>
                                            <p:cond delay="0"/>
                                          </p:stCondLst>
                                        </p:cTn>
                                        <p:tgtEl>
                                          <p:spTgt spid="315400"/>
                                        </p:tgtEl>
                                        <p:attrNameLst>
                                          <p:attrName>style.visibility</p:attrName>
                                        </p:attrNameLst>
                                      </p:cBhvr>
                                      <p:to>
                                        <p:strVal val="visible"/>
                                      </p:to>
                                    </p:set>
                                    <p:animEffect transition="in" filter="circle(out)">
                                      <p:cBhvr>
                                        <p:cTn id="22" dur="1000"/>
                                        <p:tgtEl>
                                          <p:spTgt spid="315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6" grpId="0"/>
      <p:bldP spid="315398" grpId="0"/>
      <p:bldP spid="315399" grpId="0"/>
      <p:bldP spid="31540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582CD74C-100E-468E-B1F0-853CDFE49846}"/>
              </a:ext>
            </a:extLst>
          </p:cNvPr>
          <p:cNvSpPr>
            <a:spLocks noGrp="1"/>
          </p:cNvSpPr>
          <p:nvPr>
            <p:ph type="sldNum" sz="quarter" idx="12"/>
          </p:nvPr>
        </p:nvSpPr>
        <p:spPr/>
        <p:txBody>
          <a:bodyPr/>
          <a:lstStyle/>
          <a:p>
            <a:fld id="{7B655F89-653B-413C-81F2-15D09253286F}" type="slidenum">
              <a:rPr lang="en-GB" altLang="en-US"/>
              <a:pPr/>
              <a:t>51</a:t>
            </a:fld>
            <a:endParaRPr lang="en-GB" altLang="en-US"/>
          </a:p>
        </p:txBody>
      </p:sp>
      <p:sp>
        <p:nvSpPr>
          <p:cNvPr id="316418" name="Line 2">
            <a:extLst>
              <a:ext uri="{FF2B5EF4-FFF2-40B4-BE49-F238E27FC236}">
                <a16:creationId xmlns:a16="http://schemas.microsoft.com/office/drawing/2014/main" id="{28FE3EBD-716C-4D3D-9B6D-8EE1D60C7BC0}"/>
              </a:ext>
            </a:extLst>
          </p:cNvPr>
          <p:cNvSpPr>
            <a:spLocks noChangeShapeType="1"/>
          </p:cNvSpPr>
          <p:nvPr/>
        </p:nvSpPr>
        <p:spPr bwMode="auto">
          <a:xfrm>
            <a:off x="304800" y="1149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6419" name="Text Box 3">
            <a:extLst>
              <a:ext uri="{FF2B5EF4-FFF2-40B4-BE49-F238E27FC236}">
                <a16:creationId xmlns:a16="http://schemas.microsoft.com/office/drawing/2014/main" id="{AEB8AFE8-2C18-407A-B6FB-221B79E3EEB4}"/>
              </a:ext>
            </a:extLst>
          </p:cNvPr>
          <p:cNvSpPr txBox="1">
            <a:spLocks noChangeArrowheads="1"/>
          </p:cNvSpPr>
          <p:nvPr/>
        </p:nvSpPr>
        <p:spPr bwMode="auto">
          <a:xfrm>
            <a:off x="304800" y="2889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316420" name="Text Box 4">
            <a:extLst>
              <a:ext uri="{FF2B5EF4-FFF2-40B4-BE49-F238E27FC236}">
                <a16:creationId xmlns:a16="http://schemas.microsoft.com/office/drawing/2014/main" id="{DAFC1305-04D1-448E-84F4-025B9DF8C917}"/>
              </a:ext>
            </a:extLst>
          </p:cNvPr>
          <p:cNvSpPr txBox="1">
            <a:spLocks noChangeArrowheads="1"/>
          </p:cNvSpPr>
          <p:nvPr/>
        </p:nvSpPr>
        <p:spPr bwMode="auto">
          <a:xfrm>
            <a:off x="304800" y="146685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Char char="§"/>
            </a:pPr>
            <a:r>
              <a:rPr lang="en-US" altLang="en-US" sz="2400">
                <a:solidFill>
                  <a:srgbClr val="FF0000"/>
                </a:solidFill>
              </a:rPr>
              <a:t>Program Restructuring</a:t>
            </a:r>
          </a:p>
        </p:txBody>
      </p:sp>
      <p:sp>
        <p:nvSpPr>
          <p:cNvPr id="316421" name="Text Box 5">
            <a:extLst>
              <a:ext uri="{FF2B5EF4-FFF2-40B4-BE49-F238E27FC236}">
                <a16:creationId xmlns:a16="http://schemas.microsoft.com/office/drawing/2014/main" id="{F7D65D96-43CB-441A-A5C2-DB002A8CD213}"/>
              </a:ext>
            </a:extLst>
          </p:cNvPr>
          <p:cNvSpPr txBox="1">
            <a:spLocks noChangeArrowheads="1"/>
          </p:cNvSpPr>
          <p:nvPr/>
        </p:nvSpPr>
        <p:spPr bwMode="auto">
          <a:xfrm>
            <a:off x="914400" y="220345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AutoNum type="arabicPeriod"/>
            </a:pPr>
            <a:r>
              <a:rPr lang="en-US" altLang="en-US" sz="2000" b="1">
                <a:solidFill>
                  <a:srgbClr val="003366"/>
                </a:solidFill>
              </a:rPr>
              <a:t>Control flow driven restructuring:</a:t>
            </a:r>
            <a:r>
              <a:rPr lang="en-US" altLang="en-US" sz="2000">
                <a:solidFill>
                  <a:srgbClr val="003366"/>
                </a:solidFill>
              </a:rPr>
              <a:t> This involves the imposition of a clear control structure within the source code and can be either inter modular or intra modular in nature.</a:t>
            </a:r>
          </a:p>
        </p:txBody>
      </p:sp>
      <p:sp>
        <p:nvSpPr>
          <p:cNvPr id="316422" name="Text Box 6">
            <a:extLst>
              <a:ext uri="{FF2B5EF4-FFF2-40B4-BE49-F238E27FC236}">
                <a16:creationId xmlns:a16="http://schemas.microsoft.com/office/drawing/2014/main" id="{91070DFD-B4CF-4692-B8EF-6E71E83CA89D}"/>
              </a:ext>
            </a:extLst>
          </p:cNvPr>
          <p:cNvSpPr txBox="1">
            <a:spLocks noChangeArrowheads="1"/>
          </p:cNvSpPr>
          <p:nvPr/>
        </p:nvSpPr>
        <p:spPr bwMode="auto">
          <a:xfrm>
            <a:off x="914400" y="3375025"/>
            <a:ext cx="77724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779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AutoNum type="arabicPeriod" startAt="2"/>
            </a:pPr>
            <a:r>
              <a:rPr lang="en-US" altLang="en-US" sz="2000" b="1">
                <a:solidFill>
                  <a:srgbClr val="003366"/>
                </a:solidFill>
              </a:rPr>
              <a:t>Efficiency driven restructuring:</a:t>
            </a:r>
            <a:r>
              <a:rPr lang="en-US" altLang="en-US" sz="2000">
                <a:solidFill>
                  <a:srgbClr val="003366"/>
                </a:solidFill>
              </a:rPr>
              <a:t> This involves restructuring a function or algorithm to make it more efficient. A simple example is the replacement of an IF-THEN-ELSE-IF-ELSE construct with a CASE construct.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6420"/>
                                        </p:tgtEl>
                                        <p:attrNameLst>
                                          <p:attrName>style.visibility</p:attrName>
                                        </p:attrNameLst>
                                      </p:cBhvr>
                                      <p:to>
                                        <p:strVal val="visible"/>
                                      </p:to>
                                    </p:set>
                                    <p:animEffect transition="in" filter="fade">
                                      <p:cBhvr>
                                        <p:cTn id="7" dur="1000"/>
                                        <p:tgtEl>
                                          <p:spTgt spid="3164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6421"/>
                                        </p:tgtEl>
                                        <p:attrNameLst>
                                          <p:attrName>style.visibility</p:attrName>
                                        </p:attrNameLst>
                                      </p:cBhvr>
                                      <p:to>
                                        <p:strVal val="visible"/>
                                      </p:to>
                                    </p:set>
                                    <p:animEffect transition="in" filter="fade">
                                      <p:cBhvr>
                                        <p:cTn id="12" dur="1000"/>
                                        <p:tgtEl>
                                          <p:spTgt spid="3164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16422"/>
                                        </p:tgtEl>
                                        <p:attrNameLst>
                                          <p:attrName>style.visibility</p:attrName>
                                        </p:attrNameLst>
                                      </p:cBhvr>
                                      <p:to>
                                        <p:strVal val="visible"/>
                                      </p:to>
                                    </p:set>
                                    <p:animEffect transition="in" filter="fade">
                                      <p:cBhvr>
                                        <p:cTn id="17" dur="1000"/>
                                        <p:tgtEl>
                                          <p:spTgt spid="316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20" grpId="0"/>
      <p:bldP spid="316421" grpId="0"/>
      <p:bldP spid="31642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A4EAE0DD-F5DA-414E-A630-F74F3DDC0C40}"/>
              </a:ext>
            </a:extLst>
          </p:cNvPr>
          <p:cNvSpPr>
            <a:spLocks noGrp="1"/>
          </p:cNvSpPr>
          <p:nvPr>
            <p:ph type="sldNum" sz="quarter" idx="12"/>
          </p:nvPr>
        </p:nvSpPr>
        <p:spPr/>
        <p:txBody>
          <a:bodyPr/>
          <a:lstStyle/>
          <a:p>
            <a:fld id="{96375305-8F19-4968-9840-F2349A83948A}" type="slidenum">
              <a:rPr lang="en-GB" altLang="en-US"/>
              <a:pPr/>
              <a:t>52</a:t>
            </a:fld>
            <a:endParaRPr lang="en-GB" altLang="en-US"/>
          </a:p>
        </p:txBody>
      </p:sp>
      <p:sp>
        <p:nvSpPr>
          <p:cNvPr id="317442" name="Line 2">
            <a:extLst>
              <a:ext uri="{FF2B5EF4-FFF2-40B4-BE49-F238E27FC236}">
                <a16:creationId xmlns:a16="http://schemas.microsoft.com/office/drawing/2014/main" id="{72ADCFF7-9BEA-45DA-91F2-8E24A5BDAC22}"/>
              </a:ext>
            </a:extLst>
          </p:cNvPr>
          <p:cNvSpPr>
            <a:spLocks noChangeShapeType="1"/>
          </p:cNvSpPr>
          <p:nvPr/>
        </p:nvSpPr>
        <p:spPr bwMode="auto">
          <a:xfrm>
            <a:off x="304800" y="1149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7443" name="Text Box 3">
            <a:extLst>
              <a:ext uri="{FF2B5EF4-FFF2-40B4-BE49-F238E27FC236}">
                <a16:creationId xmlns:a16="http://schemas.microsoft.com/office/drawing/2014/main" id="{0BCF14D9-95DF-42DF-9EE6-FE6050756029}"/>
              </a:ext>
            </a:extLst>
          </p:cNvPr>
          <p:cNvSpPr txBox="1">
            <a:spLocks noChangeArrowheads="1"/>
          </p:cNvSpPr>
          <p:nvPr/>
        </p:nvSpPr>
        <p:spPr bwMode="auto">
          <a:xfrm>
            <a:off x="304800" y="2889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pic>
        <p:nvPicPr>
          <p:cNvPr id="317446" name="Picture 6">
            <a:extLst>
              <a:ext uri="{FF2B5EF4-FFF2-40B4-BE49-F238E27FC236}">
                <a16:creationId xmlns:a16="http://schemas.microsoft.com/office/drawing/2014/main" id="{433C139F-E723-4FD3-9189-0FB822FDC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538" y="1938338"/>
            <a:ext cx="7908925"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47" name="Text Box 7">
            <a:extLst>
              <a:ext uri="{FF2B5EF4-FFF2-40B4-BE49-F238E27FC236}">
                <a16:creationId xmlns:a16="http://schemas.microsoft.com/office/drawing/2014/main" id="{EAAEF765-1D5D-4B3D-A189-3EEDF0EC6A29}"/>
              </a:ext>
            </a:extLst>
          </p:cNvPr>
          <p:cNvSpPr txBox="1">
            <a:spLocks noChangeArrowheads="1"/>
          </p:cNvSpPr>
          <p:nvPr/>
        </p:nvSpPr>
        <p:spPr bwMode="auto">
          <a:xfrm>
            <a:off x="838200" y="5181600"/>
            <a:ext cx="7391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en-US" b="1"/>
              <a:t>Fig. 13:</a:t>
            </a:r>
            <a:r>
              <a:rPr lang="en-US" altLang="en-US"/>
              <a:t> Restructuring a program</a:t>
            </a:r>
            <a:endParaRPr lang="en-US" altLang="en-US">
              <a:solidFill>
                <a:srgbClr val="0066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withEffect">
                                  <p:stCondLst>
                                    <p:cond delay="0"/>
                                  </p:stCondLst>
                                  <p:childTnLst>
                                    <p:set>
                                      <p:cBhvr>
                                        <p:cTn id="6" dur="1" fill="hold">
                                          <p:stCondLst>
                                            <p:cond delay="0"/>
                                          </p:stCondLst>
                                        </p:cTn>
                                        <p:tgtEl>
                                          <p:spTgt spid="317446"/>
                                        </p:tgtEl>
                                        <p:attrNameLst>
                                          <p:attrName>style.visibility</p:attrName>
                                        </p:attrNameLst>
                                      </p:cBhvr>
                                      <p:to>
                                        <p:strVal val="visible"/>
                                      </p:to>
                                    </p:set>
                                    <p:animEffect transition="in" filter="randombar(horizontal)">
                                      <p:cBhvr>
                                        <p:cTn id="7" dur="1000"/>
                                        <p:tgtEl>
                                          <p:spTgt spid="31744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17447"/>
                                        </p:tgtEl>
                                        <p:attrNameLst>
                                          <p:attrName>style.visibility</p:attrName>
                                        </p:attrNameLst>
                                      </p:cBhvr>
                                      <p:to>
                                        <p:strVal val="visible"/>
                                      </p:to>
                                    </p:set>
                                    <p:animEffect transition="in" filter="randombar(horizontal)">
                                      <p:cBhvr>
                                        <p:cTn id="10" dur="1000"/>
                                        <p:tgtEl>
                                          <p:spTgt spid="317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AF8BB764-29B9-45AB-A33E-26AA50A66DC0}"/>
              </a:ext>
            </a:extLst>
          </p:cNvPr>
          <p:cNvSpPr>
            <a:spLocks noGrp="1"/>
          </p:cNvSpPr>
          <p:nvPr>
            <p:ph type="sldNum" sz="quarter" idx="12"/>
          </p:nvPr>
        </p:nvSpPr>
        <p:spPr/>
        <p:txBody>
          <a:bodyPr/>
          <a:lstStyle/>
          <a:p>
            <a:fld id="{27352207-60FA-4B44-84D7-154741EC7F8D}" type="slidenum">
              <a:rPr lang="en-GB" altLang="en-US"/>
              <a:pPr/>
              <a:t>53</a:t>
            </a:fld>
            <a:endParaRPr lang="en-GB" altLang="en-US"/>
          </a:p>
        </p:txBody>
      </p:sp>
      <p:sp>
        <p:nvSpPr>
          <p:cNvPr id="318466" name="Line 2">
            <a:extLst>
              <a:ext uri="{FF2B5EF4-FFF2-40B4-BE49-F238E27FC236}">
                <a16:creationId xmlns:a16="http://schemas.microsoft.com/office/drawing/2014/main" id="{796F6170-CBFB-44A4-A56D-4286CC951FCD}"/>
              </a:ext>
            </a:extLst>
          </p:cNvPr>
          <p:cNvSpPr>
            <a:spLocks noChangeShapeType="1"/>
          </p:cNvSpPr>
          <p:nvPr/>
        </p:nvSpPr>
        <p:spPr bwMode="auto">
          <a:xfrm>
            <a:off x="304800" y="1149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8467" name="Text Box 3">
            <a:extLst>
              <a:ext uri="{FF2B5EF4-FFF2-40B4-BE49-F238E27FC236}">
                <a16:creationId xmlns:a16="http://schemas.microsoft.com/office/drawing/2014/main" id="{81747F6E-BA3E-475E-9862-C29EC7D26DDE}"/>
              </a:ext>
            </a:extLst>
          </p:cNvPr>
          <p:cNvSpPr txBox="1">
            <a:spLocks noChangeArrowheads="1"/>
          </p:cNvSpPr>
          <p:nvPr/>
        </p:nvSpPr>
        <p:spPr bwMode="auto">
          <a:xfrm>
            <a:off x="304800" y="2889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318468" name="Text Box 4">
            <a:extLst>
              <a:ext uri="{FF2B5EF4-FFF2-40B4-BE49-F238E27FC236}">
                <a16:creationId xmlns:a16="http://schemas.microsoft.com/office/drawing/2014/main" id="{91AFB9FA-0179-444C-B944-AD49C4479A66}"/>
              </a:ext>
            </a:extLst>
          </p:cNvPr>
          <p:cNvSpPr txBox="1">
            <a:spLocks noChangeArrowheads="1"/>
          </p:cNvSpPr>
          <p:nvPr/>
        </p:nvSpPr>
        <p:spPr bwMode="auto">
          <a:xfrm>
            <a:off x="549275" y="1600200"/>
            <a:ext cx="77724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779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AutoNum type="arabicPeriod" startAt="3"/>
            </a:pPr>
            <a:r>
              <a:rPr lang="en-US" altLang="en-US" sz="2000" b="1">
                <a:solidFill>
                  <a:srgbClr val="003366"/>
                </a:solidFill>
              </a:rPr>
              <a:t>Adaption driven restructuring:</a:t>
            </a:r>
            <a:r>
              <a:rPr lang="en-US" altLang="en-US" sz="2000">
                <a:solidFill>
                  <a:srgbClr val="003366"/>
                </a:solidFill>
              </a:rPr>
              <a:t> This involves changing the coding style in order to adapt the program to a new programming language or new operating environment, for instance changing an imperative program in PASCAL into a functional program in LISP.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8468"/>
                                        </p:tgtEl>
                                        <p:attrNameLst>
                                          <p:attrName>style.visibility</p:attrName>
                                        </p:attrNameLst>
                                      </p:cBhvr>
                                      <p:to>
                                        <p:strVal val="visible"/>
                                      </p:to>
                                    </p:set>
                                    <p:animEffect transition="in" filter="fade">
                                      <p:cBhvr>
                                        <p:cTn id="7" dur="1000"/>
                                        <p:tgtEl>
                                          <p:spTgt spid="318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a:extLst>
              <a:ext uri="{FF2B5EF4-FFF2-40B4-BE49-F238E27FC236}">
                <a16:creationId xmlns:a16="http://schemas.microsoft.com/office/drawing/2014/main" id="{EF66575E-4011-41AF-925E-25FF44F38AE0}"/>
              </a:ext>
            </a:extLst>
          </p:cNvPr>
          <p:cNvSpPr>
            <a:spLocks noGrp="1"/>
          </p:cNvSpPr>
          <p:nvPr>
            <p:ph type="sldNum" sz="quarter" idx="12"/>
          </p:nvPr>
        </p:nvSpPr>
        <p:spPr/>
        <p:txBody>
          <a:bodyPr/>
          <a:lstStyle/>
          <a:p>
            <a:fld id="{8A21D2B3-29B1-45AC-B312-B5F52426DB03}" type="slidenum">
              <a:rPr lang="en-GB" altLang="en-US"/>
              <a:pPr/>
              <a:t>54</a:t>
            </a:fld>
            <a:endParaRPr lang="en-GB" altLang="en-US"/>
          </a:p>
        </p:txBody>
      </p:sp>
      <p:sp>
        <p:nvSpPr>
          <p:cNvPr id="319490" name="Line 2">
            <a:extLst>
              <a:ext uri="{FF2B5EF4-FFF2-40B4-BE49-F238E27FC236}">
                <a16:creationId xmlns:a16="http://schemas.microsoft.com/office/drawing/2014/main" id="{38D5DC8B-DE65-41AD-B363-C6FAFDE6318C}"/>
              </a:ext>
            </a:extLst>
          </p:cNvPr>
          <p:cNvSpPr>
            <a:spLocks noChangeShapeType="1"/>
          </p:cNvSpPr>
          <p:nvPr/>
        </p:nvSpPr>
        <p:spPr bwMode="auto">
          <a:xfrm>
            <a:off x="304800" y="1149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9491" name="Text Box 3">
            <a:extLst>
              <a:ext uri="{FF2B5EF4-FFF2-40B4-BE49-F238E27FC236}">
                <a16:creationId xmlns:a16="http://schemas.microsoft.com/office/drawing/2014/main" id="{FAEA6537-0DC1-4FAD-B795-1003C73F3A65}"/>
              </a:ext>
            </a:extLst>
          </p:cNvPr>
          <p:cNvSpPr txBox="1">
            <a:spLocks noChangeArrowheads="1"/>
          </p:cNvSpPr>
          <p:nvPr/>
        </p:nvSpPr>
        <p:spPr bwMode="auto">
          <a:xfrm>
            <a:off x="304800" y="2889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319492" name="Text Box 4">
            <a:extLst>
              <a:ext uri="{FF2B5EF4-FFF2-40B4-BE49-F238E27FC236}">
                <a16:creationId xmlns:a16="http://schemas.microsoft.com/office/drawing/2014/main" id="{7C01C415-4FA1-4F6E-A08A-ECA951FF433E}"/>
              </a:ext>
            </a:extLst>
          </p:cNvPr>
          <p:cNvSpPr txBox="1">
            <a:spLocks noChangeArrowheads="1"/>
          </p:cNvSpPr>
          <p:nvPr/>
        </p:nvSpPr>
        <p:spPr bwMode="auto">
          <a:xfrm>
            <a:off x="228600" y="1295400"/>
            <a:ext cx="769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800"/>
              <a:t>Configuration Management</a:t>
            </a:r>
          </a:p>
        </p:txBody>
      </p:sp>
      <p:sp>
        <p:nvSpPr>
          <p:cNvPr id="319493" name="Text Box 5">
            <a:extLst>
              <a:ext uri="{FF2B5EF4-FFF2-40B4-BE49-F238E27FC236}">
                <a16:creationId xmlns:a16="http://schemas.microsoft.com/office/drawing/2014/main" id="{03D92AE4-82AE-4D3F-9A19-C4C3D8260734}"/>
              </a:ext>
            </a:extLst>
          </p:cNvPr>
          <p:cNvSpPr txBox="1">
            <a:spLocks noChangeArrowheads="1"/>
          </p:cNvSpPr>
          <p:nvPr/>
        </p:nvSpPr>
        <p:spPr bwMode="auto">
          <a:xfrm>
            <a:off x="342900" y="1905000"/>
            <a:ext cx="854392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just">
              <a:spcBef>
                <a:spcPct val="50000"/>
              </a:spcBef>
            </a:pPr>
            <a:r>
              <a:rPr lang="en-US" altLang="en-US" sz="2000"/>
              <a:t>The process of software development and maintenance is controlled is called configuration management. The configuration management is different in development and maintenance phases of life cycle due to  different environments.</a:t>
            </a:r>
            <a:endParaRPr lang="en-US" altLang="en-US" sz="2000">
              <a:solidFill>
                <a:srgbClr val="006666"/>
              </a:solidFill>
            </a:endParaRPr>
          </a:p>
        </p:txBody>
      </p:sp>
      <p:sp>
        <p:nvSpPr>
          <p:cNvPr id="319494" name="Text Box 6">
            <a:extLst>
              <a:ext uri="{FF2B5EF4-FFF2-40B4-BE49-F238E27FC236}">
                <a16:creationId xmlns:a16="http://schemas.microsoft.com/office/drawing/2014/main" id="{3F717FDF-1CA9-44CB-93A2-FF2A414D9EE5}"/>
              </a:ext>
            </a:extLst>
          </p:cNvPr>
          <p:cNvSpPr txBox="1">
            <a:spLocks noChangeArrowheads="1"/>
          </p:cNvSpPr>
          <p:nvPr/>
        </p:nvSpPr>
        <p:spPr bwMode="auto">
          <a:xfrm>
            <a:off x="304800" y="329565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Char char="§"/>
            </a:pPr>
            <a:r>
              <a:rPr lang="en-US" altLang="en-US" sz="2400">
                <a:solidFill>
                  <a:srgbClr val="FF0000"/>
                </a:solidFill>
              </a:rPr>
              <a:t>Configuration Management Activities</a:t>
            </a:r>
          </a:p>
        </p:txBody>
      </p:sp>
      <p:sp>
        <p:nvSpPr>
          <p:cNvPr id="319495" name="Text Box 7">
            <a:extLst>
              <a:ext uri="{FF2B5EF4-FFF2-40B4-BE49-F238E27FC236}">
                <a16:creationId xmlns:a16="http://schemas.microsoft.com/office/drawing/2014/main" id="{380A338F-5762-4F20-884D-199372B35017}"/>
              </a:ext>
            </a:extLst>
          </p:cNvPr>
          <p:cNvSpPr txBox="1">
            <a:spLocks noChangeArrowheads="1"/>
          </p:cNvSpPr>
          <p:nvPr/>
        </p:nvSpPr>
        <p:spPr bwMode="auto">
          <a:xfrm>
            <a:off x="457200" y="3886200"/>
            <a:ext cx="8467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just">
              <a:spcBef>
                <a:spcPct val="50000"/>
              </a:spcBef>
            </a:pPr>
            <a:r>
              <a:rPr lang="en-US" altLang="en-US" sz="2000"/>
              <a:t>The activities are divided into four broad categories.</a:t>
            </a:r>
          </a:p>
        </p:txBody>
      </p:sp>
      <p:sp>
        <p:nvSpPr>
          <p:cNvPr id="319496" name="Text Box 8">
            <a:extLst>
              <a:ext uri="{FF2B5EF4-FFF2-40B4-BE49-F238E27FC236}">
                <a16:creationId xmlns:a16="http://schemas.microsoft.com/office/drawing/2014/main" id="{A2B640F0-F674-4953-BEE2-DDE11AC36C04}"/>
              </a:ext>
            </a:extLst>
          </p:cNvPr>
          <p:cNvSpPr txBox="1">
            <a:spLocks noChangeArrowheads="1"/>
          </p:cNvSpPr>
          <p:nvPr/>
        </p:nvSpPr>
        <p:spPr bwMode="auto">
          <a:xfrm>
            <a:off x="533400" y="4384675"/>
            <a:ext cx="64436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AutoNum type="arabicPeriod"/>
            </a:pPr>
            <a:r>
              <a:rPr lang="en-US" altLang="en-US" sz="2000">
                <a:solidFill>
                  <a:srgbClr val="003366"/>
                </a:solidFill>
              </a:rPr>
              <a:t>The identification of the components and changes</a:t>
            </a:r>
          </a:p>
        </p:txBody>
      </p:sp>
      <p:sp>
        <p:nvSpPr>
          <p:cNvPr id="319497" name="Text Box 9">
            <a:extLst>
              <a:ext uri="{FF2B5EF4-FFF2-40B4-BE49-F238E27FC236}">
                <a16:creationId xmlns:a16="http://schemas.microsoft.com/office/drawing/2014/main" id="{F0903B40-D760-4FAA-9373-62C0785C3F77}"/>
              </a:ext>
            </a:extLst>
          </p:cNvPr>
          <p:cNvSpPr txBox="1">
            <a:spLocks noChangeArrowheads="1"/>
          </p:cNvSpPr>
          <p:nvPr/>
        </p:nvSpPr>
        <p:spPr bwMode="auto">
          <a:xfrm>
            <a:off x="533400" y="4838700"/>
            <a:ext cx="6781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779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AutoNum type="arabicPeriod" startAt="2"/>
            </a:pPr>
            <a:r>
              <a:rPr lang="en-US" altLang="en-US" sz="2000">
                <a:solidFill>
                  <a:schemeClr val="accent2"/>
                </a:solidFill>
              </a:rPr>
              <a:t>The control of the way by which the changes are made</a:t>
            </a:r>
          </a:p>
        </p:txBody>
      </p:sp>
      <p:sp>
        <p:nvSpPr>
          <p:cNvPr id="319498" name="Text Box 10">
            <a:extLst>
              <a:ext uri="{FF2B5EF4-FFF2-40B4-BE49-F238E27FC236}">
                <a16:creationId xmlns:a16="http://schemas.microsoft.com/office/drawing/2014/main" id="{AA4CFEBF-7A2A-4B67-8D6D-294E05188DD6}"/>
              </a:ext>
            </a:extLst>
          </p:cNvPr>
          <p:cNvSpPr txBox="1">
            <a:spLocks noChangeArrowheads="1"/>
          </p:cNvSpPr>
          <p:nvPr/>
        </p:nvSpPr>
        <p:spPr bwMode="auto">
          <a:xfrm>
            <a:off x="533400" y="5292725"/>
            <a:ext cx="822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779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AutoNum type="arabicPeriod" startAt="3"/>
            </a:pPr>
            <a:r>
              <a:rPr lang="en-US" altLang="en-US" sz="2000">
                <a:solidFill>
                  <a:srgbClr val="003366"/>
                </a:solidFill>
              </a:rPr>
              <a:t>Auditing the changes</a:t>
            </a:r>
          </a:p>
        </p:txBody>
      </p:sp>
      <p:sp>
        <p:nvSpPr>
          <p:cNvPr id="319499" name="Text Box 11">
            <a:extLst>
              <a:ext uri="{FF2B5EF4-FFF2-40B4-BE49-F238E27FC236}">
                <a16:creationId xmlns:a16="http://schemas.microsoft.com/office/drawing/2014/main" id="{18A15C11-59F8-411F-AA70-6A51CAD5F97D}"/>
              </a:ext>
            </a:extLst>
          </p:cNvPr>
          <p:cNvSpPr txBox="1">
            <a:spLocks noChangeArrowheads="1"/>
          </p:cNvSpPr>
          <p:nvPr/>
        </p:nvSpPr>
        <p:spPr bwMode="auto">
          <a:xfrm>
            <a:off x="533400" y="5740400"/>
            <a:ext cx="7620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779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AutoNum type="arabicPeriod" startAt="4"/>
            </a:pPr>
            <a:r>
              <a:rPr lang="en-US" altLang="en-US" sz="2000">
                <a:solidFill>
                  <a:srgbClr val="339933"/>
                </a:solidFill>
              </a:rPr>
              <a:t>Status accounting recording and documenting all the activities that have take place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319492"/>
                                        </p:tgtEl>
                                        <p:attrNameLst>
                                          <p:attrName>style.visibility</p:attrName>
                                        </p:attrNameLst>
                                      </p:cBhvr>
                                      <p:to>
                                        <p:strVal val="visible"/>
                                      </p:to>
                                    </p:set>
                                    <p:animEffect transition="in" filter="box(in)">
                                      <p:cBhvr>
                                        <p:cTn id="7" dur="1000"/>
                                        <p:tgtEl>
                                          <p:spTgt spid="3194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19493"/>
                                        </p:tgtEl>
                                        <p:attrNameLst>
                                          <p:attrName>style.visibility</p:attrName>
                                        </p:attrNameLst>
                                      </p:cBhvr>
                                      <p:to>
                                        <p:strVal val="visible"/>
                                      </p:to>
                                    </p:set>
                                    <p:animEffect transition="in" filter="box(in)">
                                      <p:cBhvr>
                                        <p:cTn id="12" dur="1000"/>
                                        <p:tgtEl>
                                          <p:spTgt spid="3194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19494"/>
                                        </p:tgtEl>
                                        <p:attrNameLst>
                                          <p:attrName>style.visibility</p:attrName>
                                        </p:attrNameLst>
                                      </p:cBhvr>
                                      <p:to>
                                        <p:strVal val="visible"/>
                                      </p:to>
                                    </p:set>
                                    <p:animEffect transition="in" filter="box(in)">
                                      <p:cBhvr>
                                        <p:cTn id="17" dur="1000"/>
                                        <p:tgtEl>
                                          <p:spTgt spid="3194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19495"/>
                                        </p:tgtEl>
                                        <p:attrNameLst>
                                          <p:attrName>style.visibility</p:attrName>
                                        </p:attrNameLst>
                                      </p:cBhvr>
                                      <p:to>
                                        <p:strVal val="visible"/>
                                      </p:to>
                                    </p:set>
                                    <p:animEffect transition="in" filter="box(in)">
                                      <p:cBhvr>
                                        <p:cTn id="22" dur="1000"/>
                                        <p:tgtEl>
                                          <p:spTgt spid="3194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19496"/>
                                        </p:tgtEl>
                                        <p:attrNameLst>
                                          <p:attrName>style.visibility</p:attrName>
                                        </p:attrNameLst>
                                      </p:cBhvr>
                                      <p:to>
                                        <p:strVal val="visible"/>
                                      </p:to>
                                    </p:set>
                                    <p:animEffect transition="in" filter="box(in)">
                                      <p:cBhvr>
                                        <p:cTn id="27" dur="1000"/>
                                        <p:tgtEl>
                                          <p:spTgt spid="31949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19497"/>
                                        </p:tgtEl>
                                        <p:attrNameLst>
                                          <p:attrName>style.visibility</p:attrName>
                                        </p:attrNameLst>
                                      </p:cBhvr>
                                      <p:to>
                                        <p:strVal val="visible"/>
                                      </p:to>
                                    </p:set>
                                    <p:animEffect transition="in" filter="box(in)">
                                      <p:cBhvr>
                                        <p:cTn id="32" dur="1000"/>
                                        <p:tgtEl>
                                          <p:spTgt spid="31949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19498"/>
                                        </p:tgtEl>
                                        <p:attrNameLst>
                                          <p:attrName>style.visibility</p:attrName>
                                        </p:attrNameLst>
                                      </p:cBhvr>
                                      <p:to>
                                        <p:strVal val="visible"/>
                                      </p:to>
                                    </p:set>
                                    <p:animEffect transition="in" filter="box(in)">
                                      <p:cBhvr>
                                        <p:cTn id="37" dur="1000"/>
                                        <p:tgtEl>
                                          <p:spTgt spid="31949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19499"/>
                                        </p:tgtEl>
                                        <p:attrNameLst>
                                          <p:attrName>style.visibility</p:attrName>
                                        </p:attrNameLst>
                                      </p:cBhvr>
                                      <p:to>
                                        <p:strVal val="visible"/>
                                      </p:to>
                                    </p:set>
                                    <p:animEffect transition="in" filter="box(in)">
                                      <p:cBhvr>
                                        <p:cTn id="42" dur="1000"/>
                                        <p:tgtEl>
                                          <p:spTgt spid="319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2" grpId="0"/>
      <p:bldP spid="319493" grpId="0"/>
      <p:bldP spid="319494" grpId="0"/>
      <p:bldP spid="319495" grpId="0"/>
      <p:bldP spid="319496" grpId="0"/>
      <p:bldP spid="319497" grpId="0"/>
      <p:bldP spid="319498" grpId="0"/>
      <p:bldP spid="31949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a:extLst>
              <a:ext uri="{FF2B5EF4-FFF2-40B4-BE49-F238E27FC236}">
                <a16:creationId xmlns:a16="http://schemas.microsoft.com/office/drawing/2014/main" id="{DF255206-1D88-40FA-B604-7097295B04CE}"/>
              </a:ext>
            </a:extLst>
          </p:cNvPr>
          <p:cNvSpPr>
            <a:spLocks noGrp="1"/>
          </p:cNvSpPr>
          <p:nvPr>
            <p:ph type="sldNum" sz="quarter" idx="12"/>
          </p:nvPr>
        </p:nvSpPr>
        <p:spPr/>
        <p:txBody>
          <a:bodyPr/>
          <a:lstStyle/>
          <a:p>
            <a:fld id="{78DE8385-EDBF-42C1-BAB7-58AEEDA6E335}" type="slidenum">
              <a:rPr lang="en-GB" altLang="en-US"/>
              <a:pPr/>
              <a:t>55</a:t>
            </a:fld>
            <a:endParaRPr lang="en-GB" altLang="en-US"/>
          </a:p>
        </p:txBody>
      </p:sp>
      <p:sp>
        <p:nvSpPr>
          <p:cNvPr id="320514" name="Line 2">
            <a:extLst>
              <a:ext uri="{FF2B5EF4-FFF2-40B4-BE49-F238E27FC236}">
                <a16:creationId xmlns:a16="http://schemas.microsoft.com/office/drawing/2014/main" id="{1265B620-4572-4673-BF01-5FD465401367}"/>
              </a:ext>
            </a:extLst>
          </p:cNvPr>
          <p:cNvSpPr>
            <a:spLocks noChangeShapeType="1"/>
          </p:cNvSpPr>
          <p:nvPr/>
        </p:nvSpPr>
        <p:spPr bwMode="auto">
          <a:xfrm>
            <a:off x="304800" y="1149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0515" name="Text Box 3">
            <a:extLst>
              <a:ext uri="{FF2B5EF4-FFF2-40B4-BE49-F238E27FC236}">
                <a16:creationId xmlns:a16="http://schemas.microsoft.com/office/drawing/2014/main" id="{8BFD97BC-D7ED-4CE2-997D-25C3BB7ECD46}"/>
              </a:ext>
            </a:extLst>
          </p:cNvPr>
          <p:cNvSpPr txBox="1">
            <a:spLocks noChangeArrowheads="1"/>
          </p:cNvSpPr>
          <p:nvPr/>
        </p:nvSpPr>
        <p:spPr bwMode="auto">
          <a:xfrm>
            <a:off x="304800" y="2889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320516" name="Text Box 4">
            <a:extLst>
              <a:ext uri="{FF2B5EF4-FFF2-40B4-BE49-F238E27FC236}">
                <a16:creationId xmlns:a16="http://schemas.microsoft.com/office/drawing/2014/main" id="{E9EC7CC5-2FCE-4199-AB74-9F3DC2FADBA4}"/>
              </a:ext>
            </a:extLst>
          </p:cNvPr>
          <p:cNvSpPr txBox="1">
            <a:spLocks noChangeArrowheads="1"/>
          </p:cNvSpPr>
          <p:nvPr/>
        </p:nvSpPr>
        <p:spPr bwMode="auto">
          <a:xfrm>
            <a:off x="371475" y="1447800"/>
            <a:ext cx="8467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just">
              <a:spcBef>
                <a:spcPct val="50000"/>
              </a:spcBef>
            </a:pPr>
            <a:r>
              <a:rPr lang="en-US" altLang="en-US" sz="2000"/>
              <a:t>The following documents are required for these activities</a:t>
            </a:r>
          </a:p>
        </p:txBody>
      </p:sp>
      <p:sp>
        <p:nvSpPr>
          <p:cNvPr id="320517" name="Text Box 5">
            <a:extLst>
              <a:ext uri="{FF2B5EF4-FFF2-40B4-BE49-F238E27FC236}">
                <a16:creationId xmlns:a16="http://schemas.microsoft.com/office/drawing/2014/main" id="{457FBB8B-6CC4-412E-8079-EA6E82CD1F82}"/>
              </a:ext>
            </a:extLst>
          </p:cNvPr>
          <p:cNvSpPr txBox="1">
            <a:spLocks noChangeArrowheads="1"/>
          </p:cNvSpPr>
          <p:nvPr/>
        </p:nvSpPr>
        <p:spPr bwMode="auto">
          <a:xfrm>
            <a:off x="577850" y="2159000"/>
            <a:ext cx="64436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Char char="ü"/>
            </a:pPr>
            <a:r>
              <a:rPr lang="en-US" altLang="en-US" sz="2000">
                <a:solidFill>
                  <a:srgbClr val="003366"/>
                </a:solidFill>
              </a:rPr>
              <a:t>Project plan</a:t>
            </a:r>
          </a:p>
        </p:txBody>
      </p:sp>
      <p:sp>
        <p:nvSpPr>
          <p:cNvPr id="320518" name="Text Box 6">
            <a:extLst>
              <a:ext uri="{FF2B5EF4-FFF2-40B4-BE49-F238E27FC236}">
                <a16:creationId xmlns:a16="http://schemas.microsoft.com/office/drawing/2014/main" id="{7E5EC52B-1E2D-4930-B4A3-1EEBDC21D7BF}"/>
              </a:ext>
            </a:extLst>
          </p:cNvPr>
          <p:cNvSpPr txBox="1">
            <a:spLocks noChangeArrowheads="1"/>
          </p:cNvSpPr>
          <p:nvPr/>
        </p:nvSpPr>
        <p:spPr bwMode="auto">
          <a:xfrm>
            <a:off x="577850" y="2613025"/>
            <a:ext cx="6781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779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Char char="ü"/>
            </a:pPr>
            <a:r>
              <a:rPr lang="en-US" altLang="en-US" sz="2000">
                <a:solidFill>
                  <a:srgbClr val="0033CC"/>
                </a:solidFill>
              </a:rPr>
              <a:t>Software requirements specification document</a:t>
            </a:r>
          </a:p>
        </p:txBody>
      </p:sp>
      <p:sp>
        <p:nvSpPr>
          <p:cNvPr id="320519" name="Text Box 7">
            <a:extLst>
              <a:ext uri="{FF2B5EF4-FFF2-40B4-BE49-F238E27FC236}">
                <a16:creationId xmlns:a16="http://schemas.microsoft.com/office/drawing/2014/main" id="{4CED8A00-3C77-4CDD-9F0A-5859B7B6C681}"/>
              </a:ext>
            </a:extLst>
          </p:cNvPr>
          <p:cNvSpPr txBox="1">
            <a:spLocks noChangeArrowheads="1"/>
          </p:cNvSpPr>
          <p:nvPr/>
        </p:nvSpPr>
        <p:spPr bwMode="auto">
          <a:xfrm>
            <a:off x="577850" y="3067050"/>
            <a:ext cx="822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779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Char char="ü"/>
            </a:pPr>
            <a:r>
              <a:rPr lang="en-US" altLang="en-US" sz="2000">
                <a:solidFill>
                  <a:srgbClr val="003366"/>
                </a:solidFill>
              </a:rPr>
              <a:t>Software design description document</a:t>
            </a:r>
          </a:p>
        </p:txBody>
      </p:sp>
      <p:sp>
        <p:nvSpPr>
          <p:cNvPr id="320520" name="Text Box 8">
            <a:extLst>
              <a:ext uri="{FF2B5EF4-FFF2-40B4-BE49-F238E27FC236}">
                <a16:creationId xmlns:a16="http://schemas.microsoft.com/office/drawing/2014/main" id="{634CC3EB-3D15-41A4-86C9-F2D10E9B1D9A}"/>
              </a:ext>
            </a:extLst>
          </p:cNvPr>
          <p:cNvSpPr txBox="1">
            <a:spLocks noChangeArrowheads="1"/>
          </p:cNvSpPr>
          <p:nvPr/>
        </p:nvSpPr>
        <p:spPr bwMode="auto">
          <a:xfrm>
            <a:off x="577850" y="3546475"/>
            <a:ext cx="6934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779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Char char="ü"/>
            </a:pPr>
            <a:r>
              <a:rPr lang="en-US" altLang="en-US" sz="2000">
                <a:solidFill>
                  <a:srgbClr val="339933"/>
                </a:solidFill>
              </a:rPr>
              <a:t>Source code listing</a:t>
            </a:r>
          </a:p>
        </p:txBody>
      </p:sp>
      <p:sp>
        <p:nvSpPr>
          <p:cNvPr id="320521" name="Text Box 9">
            <a:extLst>
              <a:ext uri="{FF2B5EF4-FFF2-40B4-BE49-F238E27FC236}">
                <a16:creationId xmlns:a16="http://schemas.microsoft.com/office/drawing/2014/main" id="{63A3219F-AA80-434B-B0D5-06AB69D8B00A}"/>
              </a:ext>
            </a:extLst>
          </p:cNvPr>
          <p:cNvSpPr txBox="1">
            <a:spLocks noChangeArrowheads="1"/>
          </p:cNvSpPr>
          <p:nvPr/>
        </p:nvSpPr>
        <p:spPr bwMode="auto">
          <a:xfrm>
            <a:off x="577850" y="4000500"/>
            <a:ext cx="64436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Char char="ü"/>
            </a:pPr>
            <a:r>
              <a:rPr lang="en-US" altLang="en-US" sz="2000">
                <a:solidFill>
                  <a:srgbClr val="663300"/>
                </a:solidFill>
              </a:rPr>
              <a:t>Test plans / procedures / test cases</a:t>
            </a:r>
          </a:p>
        </p:txBody>
      </p:sp>
      <p:sp>
        <p:nvSpPr>
          <p:cNvPr id="320522" name="Text Box 10">
            <a:extLst>
              <a:ext uri="{FF2B5EF4-FFF2-40B4-BE49-F238E27FC236}">
                <a16:creationId xmlns:a16="http://schemas.microsoft.com/office/drawing/2014/main" id="{74934250-CE56-4D6B-8CC6-6F15D25BF6AD}"/>
              </a:ext>
            </a:extLst>
          </p:cNvPr>
          <p:cNvSpPr txBox="1">
            <a:spLocks noChangeArrowheads="1"/>
          </p:cNvSpPr>
          <p:nvPr/>
        </p:nvSpPr>
        <p:spPr bwMode="auto">
          <a:xfrm>
            <a:off x="577850" y="4470400"/>
            <a:ext cx="8108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779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Char char="ü"/>
            </a:pPr>
            <a:r>
              <a:rPr lang="en-US" altLang="en-US" sz="2000">
                <a:solidFill>
                  <a:srgbClr val="003366"/>
                </a:solidFill>
              </a:rPr>
              <a:t>User manuals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2" fill="hold" grpId="0" nodeType="withEffect">
                                  <p:stCondLst>
                                    <p:cond delay="0"/>
                                  </p:stCondLst>
                                  <p:childTnLst>
                                    <p:set>
                                      <p:cBhvr>
                                        <p:cTn id="6" dur="1" fill="hold">
                                          <p:stCondLst>
                                            <p:cond delay="0"/>
                                          </p:stCondLst>
                                        </p:cTn>
                                        <p:tgtEl>
                                          <p:spTgt spid="320516"/>
                                        </p:tgtEl>
                                        <p:attrNameLst>
                                          <p:attrName>style.visibility</p:attrName>
                                        </p:attrNameLst>
                                      </p:cBhvr>
                                      <p:to>
                                        <p:strVal val="visible"/>
                                      </p:to>
                                    </p:set>
                                    <p:anim calcmode="lin" valueType="num">
                                      <p:cBhvr additive="base">
                                        <p:cTn id="7" dur="1000" fill="hold"/>
                                        <p:tgtEl>
                                          <p:spTgt spid="320516"/>
                                        </p:tgtEl>
                                        <p:attrNameLst>
                                          <p:attrName>ppt_x</p:attrName>
                                        </p:attrNameLst>
                                      </p:cBhvr>
                                      <p:tavLst>
                                        <p:tav tm="0">
                                          <p:val>
                                            <p:strVal val="0-#ppt_w/2"/>
                                          </p:val>
                                        </p:tav>
                                        <p:tav tm="100000">
                                          <p:val>
                                            <p:strVal val="#ppt_x"/>
                                          </p:val>
                                        </p:tav>
                                      </p:tavLst>
                                    </p:anim>
                                    <p:anim calcmode="lin" valueType="num">
                                      <p:cBhvr additive="base">
                                        <p:cTn id="8" dur="1000" fill="hold"/>
                                        <p:tgtEl>
                                          <p:spTgt spid="32051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320517"/>
                                        </p:tgtEl>
                                        <p:attrNameLst>
                                          <p:attrName>style.visibility</p:attrName>
                                        </p:attrNameLst>
                                      </p:cBhvr>
                                      <p:to>
                                        <p:strVal val="visible"/>
                                      </p:to>
                                    </p:set>
                                    <p:anim calcmode="lin" valueType="num">
                                      <p:cBhvr additive="base">
                                        <p:cTn id="13" dur="1000" fill="hold"/>
                                        <p:tgtEl>
                                          <p:spTgt spid="320517"/>
                                        </p:tgtEl>
                                        <p:attrNameLst>
                                          <p:attrName>ppt_x</p:attrName>
                                        </p:attrNameLst>
                                      </p:cBhvr>
                                      <p:tavLst>
                                        <p:tav tm="0">
                                          <p:val>
                                            <p:strVal val="0-#ppt_w/2"/>
                                          </p:val>
                                        </p:tav>
                                        <p:tav tm="100000">
                                          <p:val>
                                            <p:strVal val="#ppt_x"/>
                                          </p:val>
                                        </p:tav>
                                      </p:tavLst>
                                    </p:anim>
                                    <p:anim calcmode="lin" valueType="num">
                                      <p:cBhvr additive="base">
                                        <p:cTn id="14" dur="1000" fill="hold"/>
                                        <p:tgtEl>
                                          <p:spTgt spid="32051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2" fill="hold" grpId="0" nodeType="clickEffect">
                                  <p:stCondLst>
                                    <p:cond delay="0"/>
                                  </p:stCondLst>
                                  <p:childTnLst>
                                    <p:set>
                                      <p:cBhvr>
                                        <p:cTn id="18" dur="1" fill="hold">
                                          <p:stCondLst>
                                            <p:cond delay="0"/>
                                          </p:stCondLst>
                                        </p:cTn>
                                        <p:tgtEl>
                                          <p:spTgt spid="320518"/>
                                        </p:tgtEl>
                                        <p:attrNameLst>
                                          <p:attrName>style.visibility</p:attrName>
                                        </p:attrNameLst>
                                      </p:cBhvr>
                                      <p:to>
                                        <p:strVal val="visible"/>
                                      </p:to>
                                    </p:set>
                                    <p:anim calcmode="lin" valueType="num">
                                      <p:cBhvr additive="base">
                                        <p:cTn id="19" dur="1000" fill="hold"/>
                                        <p:tgtEl>
                                          <p:spTgt spid="320518"/>
                                        </p:tgtEl>
                                        <p:attrNameLst>
                                          <p:attrName>ppt_x</p:attrName>
                                        </p:attrNameLst>
                                      </p:cBhvr>
                                      <p:tavLst>
                                        <p:tav tm="0">
                                          <p:val>
                                            <p:strVal val="0-#ppt_w/2"/>
                                          </p:val>
                                        </p:tav>
                                        <p:tav tm="100000">
                                          <p:val>
                                            <p:strVal val="#ppt_x"/>
                                          </p:val>
                                        </p:tav>
                                      </p:tavLst>
                                    </p:anim>
                                    <p:anim calcmode="lin" valueType="num">
                                      <p:cBhvr additive="base">
                                        <p:cTn id="20" dur="1000" fill="hold"/>
                                        <p:tgtEl>
                                          <p:spTgt spid="32051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320519"/>
                                        </p:tgtEl>
                                        <p:attrNameLst>
                                          <p:attrName>style.visibility</p:attrName>
                                        </p:attrNameLst>
                                      </p:cBhvr>
                                      <p:to>
                                        <p:strVal val="visible"/>
                                      </p:to>
                                    </p:set>
                                    <p:anim calcmode="lin" valueType="num">
                                      <p:cBhvr additive="base">
                                        <p:cTn id="25" dur="1000" fill="hold"/>
                                        <p:tgtEl>
                                          <p:spTgt spid="320519"/>
                                        </p:tgtEl>
                                        <p:attrNameLst>
                                          <p:attrName>ppt_x</p:attrName>
                                        </p:attrNameLst>
                                      </p:cBhvr>
                                      <p:tavLst>
                                        <p:tav tm="0">
                                          <p:val>
                                            <p:strVal val="0-#ppt_w/2"/>
                                          </p:val>
                                        </p:tav>
                                        <p:tav tm="100000">
                                          <p:val>
                                            <p:strVal val="#ppt_x"/>
                                          </p:val>
                                        </p:tav>
                                      </p:tavLst>
                                    </p:anim>
                                    <p:anim calcmode="lin" valueType="num">
                                      <p:cBhvr additive="base">
                                        <p:cTn id="26" dur="1000" fill="hold"/>
                                        <p:tgtEl>
                                          <p:spTgt spid="32051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2" fill="hold" grpId="0" nodeType="clickEffect">
                                  <p:stCondLst>
                                    <p:cond delay="0"/>
                                  </p:stCondLst>
                                  <p:childTnLst>
                                    <p:set>
                                      <p:cBhvr>
                                        <p:cTn id="30" dur="1" fill="hold">
                                          <p:stCondLst>
                                            <p:cond delay="0"/>
                                          </p:stCondLst>
                                        </p:cTn>
                                        <p:tgtEl>
                                          <p:spTgt spid="320520"/>
                                        </p:tgtEl>
                                        <p:attrNameLst>
                                          <p:attrName>style.visibility</p:attrName>
                                        </p:attrNameLst>
                                      </p:cBhvr>
                                      <p:to>
                                        <p:strVal val="visible"/>
                                      </p:to>
                                    </p:set>
                                    <p:anim calcmode="lin" valueType="num">
                                      <p:cBhvr additive="base">
                                        <p:cTn id="31" dur="1000" fill="hold"/>
                                        <p:tgtEl>
                                          <p:spTgt spid="320520"/>
                                        </p:tgtEl>
                                        <p:attrNameLst>
                                          <p:attrName>ppt_x</p:attrName>
                                        </p:attrNameLst>
                                      </p:cBhvr>
                                      <p:tavLst>
                                        <p:tav tm="0">
                                          <p:val>
                                            <p:strVal val="0-#ppt_w/2"/>
                                          </p:val>
                                        </p:tav>
                                        <p:tav tm="100000">
                                          <p:val>
                                            <p:strVal val="#ppt_x"/>
                                          </p:val>
                                        </p:tav>
                                      </p:tavLst>
                                    </p:anim>
                                    <p:anim calcmode="lin" valueType="num">
                                      <p:cBhvr additive="base">
                                        <p:cTn id="32" dur="1000" fill="hold"/>
                                        <p:tgtEl>
                                          <p:spTgt spid="320520"/>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2" fill="hold" grpId="0" nodeType="clickEffect">
                                  <p:stCondLst>
                                    <p:cond delay="0"/>
                                  </p:stCondLst>
                                  <p:childTnLst>
                                    <p:set>
                                      <p:cBhvr>
                                        <p:cTn id="36" dur="1" fill="hold">
                                          <p:stCondLst>
                                            <p:cond delay="0"/>
                                          </p:stCondLst>
                                        </p:cTn>
                                        <p:tgtEl>
                                          <p:spTgt spid="320521"/>
                                        </p:tgtEl>
                                        <p:attrNameLst>
                                          <p:attrName>style.visibility</p:attrName>
                                        </p:attrNameLst>
                                      </p:cBhvr>
                                      <p:to>
                                        <p:strVal val="visible"/>
                                      </p:to>
                                    </p:set>
                                    <p:anim calcmode="lin" valueType="num">
                                      <p:cBhvr additive="base">
                                        <p:cTn id="37" dur="1000" fill="hold"/>
                                        <p:tgtEl>
                                          <p:spTgt spid="320521"/>
                                        </p:tgtEl>
                                        <p:attrNameLst>
                                          <p:attrName>ppt_x</p:attrName>
                                        </p:attrNameLst>
                                      </p:cBhvr>
                                      <p:tavLst>
                                        <p:tav tm="0">
                                          <p:val>
                                            <p:strVal val="0-#ppt_w/2"/>
                                          </p:val>
                                        </p:tav>
                                        <p:tav tm="100000">
                                          <p:val>
                                            <p:strVal val="#ppt_x"/>
                                          </p:val>
                                        </p:tav>
                                      </p:tavLst>
                                    </p:anim>
                                    <p:anim calcmode="lin" valueType="num">
                                      <p:cBhvr additive="base">
                                        <p:cTn id="38" dur="1000" fill="hold"/>
                                        <p:tgtEl>
                                          <p:spTgt spid="320521"/>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12" fill="hold" grpId="0" nodeType="clickEffect">
                                  <p:stCondLst>
                                    <p:cond delay="0"/>
                                  </p:stCondLst>
                                  <p:childTnLst>
                                    <p:set>
                                      <p:cBhvr>
                                        <p:cTn id="42" dur="1" fill="hold">
                                          <p:stCondLst>
                                            <p:cond delay="0"/>
                                          </p:stCondLst>
                                        </p:cTn>
                                        <p:tgtEl>
                                          <p:spTgt spid="320522"/>
                                        </p:tgtEl>
                                        <p:attrNameLst>
                                          <p:attrName>style.visibility</p:attrName>
                                        </p:attrNameLst>
                                      </p:cBhvr>
                                      <p:to>
                                        <p:strVal val="visible"/>
                                      </p:to>
                                    </p:set>
                                    <p:anim calcmode="lin" valueType="num">
                                      <p:cBhvr additive="base">
                                        <p:cTn id="43" dur="1000" fill="hold"/>
                                        <p:tgtEl>
                                          <p:spTgt spid="320522"/>
                                        </p:tgtEl>
                                        <p:attrNameLst>
                                          <p:attrName>ppt_x</p:attrName>
                                        </p:attrNameLst>
                                      </p:cBhvr>
                                      <p:tavLst>
                                        <p:tav tm="0">
                                          <p:val>
                                            <p:strVal val="0-#ppt_w/2"/>
                                          </p:val>
                                        </p:tav>
                                        <p:tav tm="100000">
                                          <p:val>
                                            <p:strVal val="#ppt_x"/>
                                          </p:val>
                                        </p:tav>
                                      </p:tavLst>
                                    </p:anim>
                                    <p:anim calcmode="lin" valueType="num">
                                      <p:cBhvr additive="base">
                                        <p:cTn id="44" dur="1000" fill="hold"/>
                                        <p:tgtEl>
                                          <p:spTgt spid="3205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6" grpId="0"/>
      <p:bldP spid="320517" grpId="0"/>
      <p:bldP spid="320518" grpId="0"/>
      <p:bldP spid="320519" grpId="0"/>
      <p:bldP spid="320520" grpId="0"/>
      <p:bldP spid="320521" grpId="0"/>
      <p:bldP spid="32052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a:extLst>
              <a:ext uri="{FF2B5EF4-FFF2-40B4-BE49-F238E27FC236}">
                <a16:creationId xmlns:a16="http://schemas.microsoft.com/office/drawing/2014/main" id="{0294B8C1-6C7E-4CCA-879C-B7CAD0AB77F1}"/>
              </a:ext>
            </a:extLst>
          </p:cNvPr>
          <p:cNvSpPr>
            <a:spLocks noGrp="1"/>
          </p:cNvSpPr>
          <p:nvPr>
            <p:ph type="sldNum" sz="quarter" idx="12"/>
          </p:nvPr>
        </p:nvSpPr>
        <p:spPr/>
        <p:txBody>
          <a:bodyPr/>
          <a:lstStyle/>
          <a:p>
            <a:fld id="{E5E72F43-6C17-43F7-BF7C-0BECC4D6A250}" type="slidenum">
              <a:rPr lang="en-GB" altLang="en-US"/>
              <a:pPr/>
              <a:t>56</a:t>
            </a:fld>
            <a:endParaRPr lang="en-GB" altLang="en-US"/>
          </a:p>
        </p:txBody>
      </p:sp>
      <p:sp>
        <p:nvSpPr>
          <p:cNvPr id="321538" name="Line 2">
            <a:extLst>
              <a:ext uri="{FF2B5EF4-FFF2-40B4-BE49-F238E27FC236}">
                <a16:creationId xmlns:a16="http://schemas.microsoft.com/office/drawing/2014/main" id="{6492C901-2D70-46C8-99E2-B721477FF8E5}"/>
              </a:ext>
            </a:extLst>
          </p:cNvPr>
          <p:cNvSpPr>
            <a:spLocks noChangeShapeType="1"/>
          </p:cNvSpPr>
          <p:nvPr/>
        </p:nvSpPr>
        <p:spPr bwMode="auto">
          <a:xfrm>
            <a:off x="304800" y="1149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1539" name="Text Box 3">
            <a:extLst>
              <a:ext uri="{FF2B5EF4-FFF2-40B4-BE49-F238E27FC236}">
                <a16:creationId xmlns:a16="http://schemas.microsoft.com/office/drawing/2014/main" id="{39261FE6-3058-493D-A943-998AACED1F0B}"/>
              </a:ext>
            </a:extLst>
          </p:cNvPr>
          <p:cNvSpPr txBox="1">
            <a:spLocks noChangeArrowheads="1"/>
          </p:cNvSpPr>
          <p:nvPr/>
        </p:nvSpPr>
        <p:spPr bwMode="auto">
          <a:xfrm>
            <a:off x="304800" y="2889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321540" name="Text Box 4">
            <a:extLst>
              <a:ext uri="{FF2B5EF4-FFF2-40B4-BE49-F238E27FC236}">
                <a16:creationId xmlns:a16="http://schemas.microsoft.com/office/drawing/2014/main" id="{798B58B6-2A7F-4386-8BFE-ACD721CAA488}"/>
              </a:ext>
            </a:extLst>
          </p:cNvPr>
          <p:cNvSpPr txBox="1">
            <a:spLocks noChangeArrowheads="1"/>
          </p:cNvSpPr>
          <p:nvPr/>
        </p:nvSpPr>
        <p:spPr bwMode="auto">
          <a:xfrm>
            <a:off x="304800" y="12192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Char char="§"/>
            </a:pPr>
            <a:r>
              <a:rPr lang="en-US" altLang="en-US" sz="2400">
                <a:solidFill>
                  <a:srgbClr val="FF0000"/>
                </a:solidFill>
              </a:rPr>
              <a:t>Software Versions</a:t>
            </a:r>
          </a:p>
        </p:txBody>
      </p:sp>
      <p:sp>
        <p:nvSpPr>
          <p:cNvPr id="321541" name="Text Box 5">
            <a:extLst>
              <a:ext uri="{FF2B5EF4-FFF2-40B4-BE49-F238E27FC236}">
                <a16:creationId xmlns:a16="http://schemas.microsoft.com/office/drawing/2014/main" id="{A3D03CED-4AEB-4765-8452-8353BE566773}"/>
              </a:ext>
            </a:extLst>
          </p:cNvPr>
          <p:cNvSpPr txBox="1">
            <a:spLocks noChangeArrowheads="1"/>
          </p:cNvSpPr>
          <p:nvPr/>
        </p:nvSpPr>
        <p:spPr bwMode="auto">
          <a:xfrm>
            <a:off x="425450" y="1889125"/>
            <a:ext cx="84677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just">
              <a:spcBef>
                <a:spcPct val="50000"/>
              </a:spcBef>
            </a:pPr>
            <a:r>
              <a:rPr lang="en-US" altLang="en-US" sz="2000"/>
              <a:t>Two types of versions namely revisions (replace) and variations (variety).</a:t>
            </a:r>
          </a:p>
        </p:txBody>
      </p:sp>
      <p:sp>
        <p:nvSpPr>
          <p:cNvPr id="321542" name="Text Box 6">
            <a:extLst>
              <a:ext uri="{FF2B5EF4-FFF2-40B4-BE49-F238E27FC236}">
                <a16:creationId xmlns:a16="http://schemas.microsoft.com/office/drawing/2014/main" id="{83347BA0-BE32-4F0A-843A-6C83B7FA19CD}"/>
              </a:ext>
            </a:extLst>
          </p:cNvPr>
          <p:cNvSpPr txBox="1">
            <a:spLocks noChangeArrowheads="1"/>
          </p:cNvSpPr>
          <p:nvPr/>
        </p:nvSpPr>
        <p:spPr bwMode="auto">
          <a:xfrm>
            <a:off x="304800" y="2393950"/>
            <a:ext cx="7696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000" b="1"/>
              <a:t>Version Control :</a:t>
            </a:r>
          </a:p>
        </p:txBody>
      </p:sp>
      <p:sp>
        <p:nvSpPr>
          <p:cNvPr id="321543" name="Text Box 7">
            <a:extLst>
              <a:ext uri="{FF2B5EF4-FFF2-40B4-BE49-F238E27FC236}">
                <a16:creationId xmlns:a16="http://schemas.microsoft.com/office/drawing/2014/main" id="{1F217B4B-D203-4CE5-B76B-B2EF50ED379F}"/>
              </a:ext>
            </a:extLst>
          </p:cNvPr>
          <p:cNvSpPr txBox="1">
            <a:spLocks noChangeArrowheads="1"/>
          </p:cNvSpPr>
          <p:nvPr/>
        </p:nvSpPr>
        <p:spPr bwMode="auto">
          <a:xfrm>
            <a:off x="381000" y="2971800"/>
            <a:ext cx="85439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just">
              <a:spcBef>
                <a:spcPct val="50000"/>
              </a:spcBef>
            </a:pPr>
            <a:r>
              <a:rPr lang="en-US" altLang="en-US" sz="2000"/>
              <a:t>A version control tool is the first stage towards being able to manage multiple versions. Once it is in place, a detailed record of every version of the software must be kept. This comprises the</a:t>
            </a:r>
            <a:endParaRPr lang="en-US" altLang="en-US" sz="2000">
              <a:solidFill>
                <a:srgbClr val="006666"/>
              </a:solidFill>
            </a:endParaRPr>
          </a:p>
        </p:txBody>
      </p:sp>
      <p:sp>
        <p:nvSpPr>
          <p:cNvPr id="321544" name="Text Box 8">
            <a:extLst>
              <a:ext uri="{FF2B5EF4-FFF2-40B4-BE49-F238E27FC236}">
                <a16:creationId xmlns:a16="http://schemas.microsoft.com/office/drawing/2014/main" id="{D781E1AC-EFCE-400F-8154-2E236E2CCD1C}"/>
              </a:ext>
            </a:extLst>
          </p:cNvPr>
          <p:cNvSpPr txBox="1">
            <a:spLocks noChangeArrowheads="1"/>
          </p:cNvSpPr>
          <p:nvPr/>
        </p:nvSpPr>
        <p:spPr bwMode="auto">
          <a:xfrm>
            <a:off x="600075" y="4098925"/>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Char char="ü"/>
            </a:pPr>
            <a:r>
              <a:rPr lang="en-US" altLang="en-US" sz="2000">
                <a:solidFill>
                  <a:srgbClr val="003366"/>
                </a:solidFill>
              </a:rPr>
              <a:t>Name of each source code component, including the variations and revisions</a:t>
            </a:r>
          </a:p>
        </p:txBody>
      </p:sp>
      <p:sp>
        <p:nvSpPr>
          <p:cNvPr id="321545" name="Text Box 9">
            <a:extLst>
              <a:ext uri="{FF2B5EF4-FFF2-40B4-BE49-F238E27FC236}">
                <a16:creationId xmlns:a16="http://schemas.microsoft.com/office/drawing/2014/main" id="{14A53D39-8545-4CF1-83ED-0690E529B266}"/>
              </a:ext>
            </a:extLst>
          </p:cNvPr>
          <p:cNvSpPr txBox="1">
            <a:spLocks noChangeArrowheads="1"/>
          </p:cNvSpPr>
          <p:nvPr/>
        </p:nvSpPr>
        <p:spPr bwMode="auto">
          <a:xfrm>
            <a:off x="600075" y="4838700"/>
            <a:ext cx="6781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779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Char char="ü"/>
            </a:pPr>
            <a:r>
              <a:rPr lang="en-US" altLang="en-US" sz="2000">
                <a:solidFill>
                  <a:srgbClr val="663300"/>
                </a:solidFill>
              </a:rPr>
              <a:t>The versions of the various compilers and linkers used</a:t>
            </a:r>
          </a:p>
        </p:txBody>
      </p:sp>
      <p:sp>
        <p:nvSpPr>
          <p:cNvPr id="321546" name="Text Box 10">
            <a:extLst>
              <a:ext uri="{FF2B5EF4-FFF2-40B4-BE49-F238E27FC236}">
                <a16:creationId xmlns:a16="http://schemas.microsoft.com/office/drawing/2014/main" id="{3AC58969-0C91-4A47-9D50-12DA23165A5E}"/>
              </a:ext>
            </a:extLst>
          </p:cNvPr>
          <p:cNvSpPr txBox="1">
            <a:spLocks noChangeArrowheads="1"/>
          </p:cNvSpPr>
          <p:nvPr/>
        </p:nvSpPr>
        <p:spPr bwMode="auto">
          <a:xfrm>
            <a:off x="600075" y="5292725"/>
            <a:ext cx="822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779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Char char="ü"/>
            </a:pPr>
            <a:r>
              <a:rPr lang="en-US" altLang="en-US" sz="2000">
                <a:solidFill>
                  <a:srgbClr val="003366"/>
                </a:solidFill>
              </a:rPr>
              <a:t>The name of the software staff who constructed the component</a:t>
            </a:r>
          </a:p>
        </p:txBody>
      </p:sp>
      <p:sp>
        <p:nvSpPr>
          <p:cNvPr id="321547" name="Text Box 11">
            <a:extLst>
              <a:ext uri="{FF2B5EF4-FFF2-40B4-BE49-F238E27FC236}">
                <a16:creationId xmlns:a16="http://schemas.microsoft.com/office/drawing/2014/main" id="{A95BCB6D-8F40-460D-A67C-D87F8C629DBE}"/>
              </a:ext>
            </a:extLst>
          </p:cNvPr>
          <p:cNvSpPr txBox="1">
            <a:spLocks noChangeArrowheads="1"/>
          </p:cNvSpPr>
          <p:nvPr/>
        </p:nvSpPr>
        <p:spPr bwMode="auto">
          <a:xfrm>
            <a:off x="600075" y="5772150"/>
            <a:ext cx="6934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779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Char char="ü"/>
            </a:pPr>
            <a:r>
              <a:rPr lang="en-US" altLang="en-US" sz="2000">
                <a:solidFill>
                  <a:schemeClr val="accent2"/>
                </a:solidFill>
              </a:rPr>
              <a:t>The date and the time at which it was constructed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321540"/>
                                        </p:tgtEl>
                                        <p:attrNameLst>
                                          <p:attrName>style.visibility</p:attrName>
                                        </p:attrNameLst>
                                      </p:cBhvr>
                                      <p:to>
                                        <p:strVal val="visible"/>
                                      </p:to>
                                    </p:set>
                                    <p:animEffect transition="in" filter="dissolve">
                                      <p:cBhvr>
                                        <p:cTn id="7" dur="1000"/>
                                        <p:tgtEl>
                                          <p:spTgt spid="3215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1541"/>
                                        </p:tgtEl>
                                        <p:attrNameLst>
                                          <p:attrName>style.visibility</p:attrName>
                                        </p:attrNameLst>
                                      </p:cBhvr>
                                      <p:to>
                                        <p:strVal val="visible"/>
                                      </p:to>
                                    </p:set>
                                    <p:animEffect transition="in" filter="dissolve">
                                      <p:cBhvr>
                                        <p:cTn id="12" dur="1000"/>
                                        <p:tgtEl>
                                          <p:spTgt spid="3215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1542"/>
                                        </p:tgtEl>
                                        <p:attrNameLst>
                                          <p:attrName>style.visibility</p:attrName>
                                        </p:attrNameLst>
                                      </p:cBhvr>
                                      <p:to>
                                        <p:strVal val="visible"/>
                                      </p:to>
                                    </p:set>
                                    <p:animEffect transition="in" filter="dissolve">
                                      <p:cBhvr>
                                        <p:cTn id="17" dur="1000"/>
                                        <p:tgtEl>
                                          <p:spTgt spid="3215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21543"/>
                                        </p:tgtEl>
                                        <p:attrNameLst>
                                          <p:attrName>style.visibility</p:attrName>
                                        </p:attrNameLst>
                                      </p:cBhvr>
                                      <p:to>
                                        <p:strVal val="visible"/>
                                      </p:to>
                                    </p:set>
                                    <p:animEffect transition="in" filter="dissolve">
                                      <p:cBhvr>
                                        <p:cTn id="22" dur="1000"/>
                                        <p:tgtEl>
                                          <p:spTgt spid="3215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21544"/>
                                        </p:tgtEl>
                                        <p:attrNameLst>
                                          <p:attrName>style.visibility</p:attrName>
                                        </p:attrNameLst>
                                      </p:cBhvr>
                                      <p:to>
                                        <p:strVal val="visible"/>
                                      </p:to>
                                    </p:set>
                                    <p:animEffect transition="in" filter="dissolve">
                                      <p:cBhvr>
                                        <p:cTn id="27" dur="1000"/>
                                        <p:tgtEl>
                                          <p:spTgt spid="32154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21545"/>
                                        </p:tgtEl>
                                        <p:attrNameLst>
                                          <p:attrName>style.visibility</p:attrName>
                                        </p:attrNameLst>
                                      </p:cBhvr>
                                      <p:to>
                                        <p:strVal val="visible"/>
                                      </p:to>
                                    </p:set>
                                    <p:animEffect transition="in" filter="dissolve">
                                      <p:cBhvr>
                                        <p:cTn id="32" dur="1000"/>
                                        <p:tgtEl>
                                          <p:spTgt spid="32154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21546"/>
                                        </p:tgtEl>
                                        <p:attrNameLst>
                                          <p:attrName>style.visibility</p:attrName>
                                        </p:attrNameLst>
                                      </p:cBhvr>
                                      <p:to>
                                        <p:strVal val="visible"/>
                                      </p:to>
                                    </p:set>
                                    <p:animEffect transition="in" filter="dissolve">
                                      <p:cBhvr>
                                        <p:cTn id="37" dur="1000"/>
                                        <p:tgtEl>
                                          <p:spTgt spid="32154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21547"/>
                                        </p:tgtEl>
                                        <p:attrNameLst>
                                          <p:attrName>style.visibility</p:attrName>
                                        </p:attrNameLst>
                                      </p:cBhvr>
                                      <p:to>
                                        <p:strVal val="visible"/>
                                      </p:to>
                                    </p:set>
                                    <p:animEffect transition="in" filter="dissolve">
                                      <p:cBhvr>
                                        <p:cTn id="42" dur="1000"/>
                                        <p:tgtEl>
                                          <p:spTgt spid="321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0" grpId="0"/>
      <p:bldP spid="321541" grpId="0"/>
      <p:bldP spid="321542" grpId="0"/>
      <p:bldP spid="321543" grpId="0"/>
      <p:bldP spid="321544" grpId="0"/>
      <p:bldP spid="321545" grpId="0"/>
      <p:bldP spid="321546" grpId="0"/>
      <p:bldP spid="32154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D1956A4B-FA32-4527-AC18-42AB1A5A97F3}"/>
              </a:ext>
            </a:extLst>
          </p:cNvPr>
          <p:cNvSpPr>
            <a:spLocks noGrp="1"/>
          </p:cNvSpPr>
          <p:nvPr>
            <p:ph type="sldNum" sz="quarter" idx="12"/>
          </p:nvPr>
        </p:nvSpPr>
        <p:spPr/>
        <p:txBody>
          <a:bodyPr/>
          <a:lstStyle/>
          <a:p>
            <a:fld id="{D1AFD29A-ADC4-49DB-A362-E49689D98FFE}" type="slidenum">
              <a:rPr lang="en-GB" altLang="en-US"/>
              <a:pPr/>
              <a:t>57</a:t>
            </a:fld>
            <a:endParaRPr lang="en-GB" altLang="en-US"/>
          </a:p>
        </p:txBody>
      </p:sp>
      <p:sp>
        <p:nvSpPr>
          <p:cNvPr id="322562" name="Line 2">
            <a:extLst>
              <a:ext uri="{FF2B5EF4-FFF2-40B4-BE49-F238E27FC236}">
                <a16:creationId xmlns:a16="http://schemas.microsoft.com/office/drawing/2014/main" id="{1780AD5D-D756-40E1-88C9-9C92DBBD9FF5}"/>
              </a:ext>
            </a:extLst>
          </p:cNvPr>
          <p:cNvSpPr>
            <a:spLocks noChangeShapeType="1"/>
          </p:cNvSpPr>
          <p:nvPr/>
        </p:nvSpPr>
        <p:spPr bwMode="auto">
          <a:xfrm>
            <a:off x="304800" y="1149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2563" name="Text Box 3">
            <a:extLst>
              <a:ext uri="{FF2B5EF4-FFF2-40B4-BE49-F238E27FC236}">
                <a16:creationId xmlns:a16="http://schemas.microsoft.com/office/drawing/2014/main" id="{E48B3117-645F-439F-B971-129C65CC5D13}"/>
              </a:ext>
            </a:extLst>
          </p:cNvPr>
          <p:cNvSpPr txBox="1">
            <a:spLocks noChangeArrowheads="1"/>
          </p:cNvSpPr>
          <p:nvPr/>
        </p:nvSpPr>
        <p:spPr bwMode="auto">
          <a:xfrm>
            <a:off x="304800" y="2889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322564" name="Text Box 4">
            <a:extLst>
              <a:ext uri="{FF2B5EF4-FFF2-40B4-BE49-F238E27FC236}">
                <a16:creationId xmlns:a16="http://schemas.microsoft.com/office/drawing/2014/main" id="{E7E20E13-71C9-4E56-B249-652B4138FD29}"/>
              </a:ext>
            </a:extLst>
          </p:cNvPr>
          <p:cNvSpPr txBox="1">
            <a:spLocks noChangeArrowheads="1"/>
          </p:cNvSpPr>
          <p:nvPr/>
        </p:nvSpPr>
        <p:spPr bwMode="auto">
          <a:xfrm>
            <a:off x="304800" y="15240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Char char="§"/>
            </a:pPr>
            <a:r>
              <a:rPr lang="en-US" altLang="en-US" sz="2400">
                <a:solidFill>
                  <a:srgbClr val="FF0000"/>
                </a:solidFill>
              </a:rPr>
              <a:t>Change Control Process</a:t>
            </a:r>
          </a:p>
        </p:txBody>
      </p:sp>
      <p:sp>
        <p:nvSpPr>
          <p:cNvPr id="322565" name="Text Box 5">
            <a:extLst>
              <a:ext uri="{FF2B5EF4-FFF2-40B4-BE49-F238E27FC236}">
                <a16:creationId xmlns:a16="http://schemas.microsoft.com/office/drawing/2014/main" id="{3DE8031D-E1B1-4408-868A-E7D52E0B78D3}"/>
              </a:ext>
            </a:extLst>
          </p:cNvPr>
          <p:cNvSpPr txBox="1">
            <a:spLocks noChangeArrowheads="1"/>
          </p:cNvSpPr>
          <p:nvPr/>
        </p:nvSpPr>
        <p:spPr bwMode="auto">
          <a:xfrm>
            <a:off x="381000" y="2209800"/>
            <a:ext cx="846772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just">
              <a:spcBef>
                <a:spcPct val="50000"/>
              </a:spcBef>
            </a:pPr>
            <a:r>
              <a:rPr lang="en-US" altLang="en-US" sz="2000"/>
              <a:t>Change control process comes into effect when the software and associated documentation are delivered to configuration management change request form (as shown in fig. 14), which should record the recommendations regarding the change.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322564"/>
                                        </p:tgtEl>
                                        <p:attrNameLst>
                                          <p:attrName>style.visibility</p:attrName>
                                        </p:attrNameLst>
                                      </p:cBhvr>
                                      <p:to>
                                        <p:strVal val="visible"/>
                                      </p:to>
                                    </p:set>
                                    <p:animEffect transition="in" filter="dissolve">
                                      <p:cBhvr>
                                        <p:cTn id="7" dur="1000"/>
                                        <p:tgtEl>
                                          <p:spTgt spid="3225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2565"/>
                                        </p:tgtEl>
                                        <p:attrNameLst>
                                          <p:attrName>style.visibility</p:attrName>
                                        </p:attrNameLst>
                                      </p:cBhvr>
                                      <p:to>
                                        <p:strVal val="visible"/>
                                      </p:to>
                                    </p:set>
                                    <p:animEffect transition="in" filter="dissolve">
                                      <p:cBhvr>
                                        <p:cTn id="12" dur="1000"/>
                                        <p:tgtEl>
                                          <p:spTgt spid="322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4" grpId="0"/>
      <p:bldP spid="32256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57691161-F232-44E8-B0AE-AAD8BD474CE1}"/>
              </a:ext>
            </a:extLst>
          </p:cNvPr>
          <p:cNvSpPr>
            <a:spLocks noGrp="1"/>
          </p:cNvSpPr>
          <p:nvPr>
            <p:ph type="sldNum" sz="quarter" idx="12"/>
          </p:nvPr>
        </p:nvSpPr>
        <p:spPr/>
        <p:txBody>
          <a:bodyPr/>
          <a:lstStyle/>
          <a:p>
            <a:fld id="{6A20CF23-4BBB-4FA7-8D20-ECA83500633A}" type="slidenum">
              <a:rPr lang="en-GB" altLang="en-US"/>
              <a:pPr/>
              <a:t>58</a:t>
            </a:fld>
            <a:endParaRPr lang="en-GB" altLang="en-US"/>
          </a:p>
        </p:txBody>
      </p:sp>
      <p:sp>
        <p:nvSpPr>
          <p:cNvPr id="323586" name="Line 2">
            <a:extLst>
              <a:ext uri="{FF2B5EF4-FFF2-40B4-BE49-F238E27FC236}">
                <a16:creationId xmlns:a16="http://schemas.microsoft.com/office/drawing/2014/main" id="{6BF6E3BA-D3BE-4EF6-95BD-04A814378762}"/>
              </a:ext>
            </a:extLst>
          </p:cNvPr>
          <p:cNvSpPr>
            <a:spLocks noChangeShapeType="1"/>
          </p:cNvSpPr>
          <p:nvPr/>
        </p:nvSpPr>
        <p:spPr bwMode="auto">
          <a:xfrm>
            <a:off x="304800" y="860425"/>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3587" name="Text Box 3">
            <a:extLst>
              <a:ext uri="{FF2B5EF4-FFF2-40B4-BE49-F238E27FC236}">
                <a16:creationId xmlns:a16="http://schemas.microsoft.com/office/drawing/2014/main" id="{012A5F04-3BF1-4CAB-9BB5-DBE45F6D361D}"/>
              </a:ext>
            </a:extLst>
          </p:cNvPr>
          <p:cNvSpPr txBox="1">
            <a:spLocks noChangeArrowheads="1"/>
          </p:cNvSpPr>
          <p:nvPr/>
        </p:nvSpPr>
        <p:spPr bwMode="auto">
          <a:xfrm>
            <a:off x="304800" y="0"/>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pic>
        <p:nvPicPr>
          <p:cNvPr id="323590" name="Picture 6">
            <a:extLst>
              <a:ext uri="{FF2B5EF4-FFF2-40B4-BE49-F238E27FC236}">
                <a16:creationId xmlns:a16="http://schemas.microsoft.com/office/drawing/2014/main" id="{816E1582-2731-45DF-8628-7666250D2E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006475"/>
            <a:ext cx="5254625" cy="503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3591" name="Text Box 7">
            <a:extLst>
              <a:ext uri="{FF2B5EF4-FFF2-40B4-BE49-F238E27FC236}">
                <a16:creationId xmlns:a16="http://schemas.microsoft.com/office/drawing/2014/main" id="{B5BCE117-D48C-4626-A9DB-EEF8388EFF68}"/>
              </a:ext>
            </a:extLst>
          </p:cNvPr>
          <p:cNvSpPr txBox="1">
            <a:spLocks noChangeArrowheads="1"/>
          </p:cNvSpPr>
          <p:nvPr/>
        </p:nvSpPr>
        <p:spPr bwMode="auto">
          <a:xfrm>
            <a:off x="762000" y="6115050"/>
            <a:ext cx="7391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en-US" b="1"/>
              <a:t>Fig. 14:</a:t>
            </a:r>
            <a:r>
              <a:rPr lang="en-US" altLang="en-US"/>
              <a:t> Change request form</a:t>
            </a:r>
            <a:endParaRPr lang="en-US" altLang="en-US">
              <a:solidFill>
                <a:srgbClr val="0066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323590"/>
                                        </p:tgtEl>
                                        <p:attrNameLst>
                                          <p:attrName>style.visibility</p:attrName>
                                        </p:attrNameLst>
                                      </p:cBhvr>
                                      <p:to>
                                        <p:strVal val="visible"/>
                                      </p:to>
                                    </p:set>
                                    <p:animEffect transition="in" filter="fade">
                                      <p:cBhvr>
                                        <p:cTn id="7" dur="1000"/>
                                        <p:tgtEl>
                                          <p:spTgt spid="32359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3591"/>
                                        </p:tgtEl>
                                        <p:attrNameLst>
                                          <p:attrName>style.visibility</p:attrName>
                                        </p:attrNameLst>
                                      </p:cBhvr>
                                      <p:to>
                                        <p:strVal val="visible"/>
                                      </p:to>
                                    </p:set>
                                    <p:animEffect transition="in" filter="fade">
                                      <p:cBhvr>
                                        <p:cTn id="10" dur="1000"/>
                                        <p:tgtEl>
                                          <p:spTgt spid="323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9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C98B6C73-568B-491C-9F23-B565EBFBEDEC}"/>
              </a:ext>
            </a:extLst>
          </p:cNvPr>
          <p:cNvSpPr>
            <a:spLocks noGrp="1"/>
          </p:cNvSpPr>
          <p:nvPr>
            <p:ph type="sldNum" sz="quarter" idx="12"/>
          </p:nvPr>
        </p:nvSpPr>
        <p:spPr/>
        <p:txBody>
          <a:bodyPr/>
          <a:lstStyle/>
          <a:p>
            <a:fld id="{351A9770-7D8F-4BF2-B5E1-DC6FD0FA4EED}" type="slidenum">
              <a:rPr lang="en-GB" altLang="en-US"/>
              <a:pPr/>
              <a:t>59</a:t>
            </a:fld>
            <a:endParaRPr lang="en-GB" altLang="en-US"/>
          </a:p>
        </p:txBody>
      </p:sp>
      <p:sp>
        <p:nvSpPr>
          <p:cNvPr id="324610" name="Line 2">
            <a:extLst>
              <a:ext uri="{FF2B5EF4-FFF2-40B4-BE49-F238E27FC236}">
                <a16:creationId xmlns:a16="http://schemas.microsoft.com/office/drawing/2014/main" id="{381D740B-3500-4BB9-BAE7-DEA957136971}"/>
              </a:ext>
            </a:extLst>
          </p:cNvPr>
          <p:cNvSpPr>
            <a:spLocks noChangeShapeType="1"/>
          </p:cNvSpPr>
          <p:nvPr/>
        </p:nvSpPr>
        <p:spPr bwMode="auto">
          <a:xfrm>
            <a:off x="304800" y="1149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4611" name="Text Box 3">
            <a:extLst>
              <a:ext uri="{FF2B5EF4-FFF2-40B4-BE49-F238E27FC236}">
                <a16:creationId xmlns:a16="http://schemas.microsoft.com/office/drawing/2014/main" id="{5CACA03C-D323-4C71-8FB5-2BB0AB6D92ED}"/>
              </a:ext>
            </a:extLst>
          </p:cNvPr>
          <p:cNvSpPr txBox="1">
            <a:spLocks noChangeArrowheads="1"/>
          </p:cNvSpPr>
          <p:nvPr/>
        </p:nvSpPr>
        <p:spPr bwMode="auto">
          <a:xfrm>
            <a:off x="304800" y="2889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324612" name="Text Box 4">
            <a:extLst>
              <a:ext uri="{FF2B5EF4-FFF2-40B4-BE49-F238E27FC236}">
                <a16:creationId xmlns:a16="http://schemas.microsoft.com/office/drawing/2014/main" id="{0A3D6090-F0CF-47C3-AAEC-0D6A1A9481F1}"/>
              </a:ext>
            </a:extLst>
          </p:cNvPr>
          <p:cNvSpPr txBox="1">
            <a:spLocks noChangeArrowheads="1"/>
          </p:cNvSpPr>
          <p:nvPr/>
        </p:nvSpPr>
        <p:spPr bwMode="auto">
          <a:xfrm>
            <a:off x="228600" y="1539875"/>
            <a:ext cx="769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800"/>
              <a:t>Documentation</a:t>
            </a:r>
          </a:p>
        </p:txBody>
      </p:sp>
      <p:sp>
        <p:nvSpPr>
          <p:cNvPr id="324613" name="Text Box 5">
            <a:extLst>
              <a:ext uri="{FF2B5EF4-FFF2-40B4-BE49-F238E27FC236}">
                <a16:creationId xmlns:a16="http://schemas.microsoft.com/office/drawing/2014/main" id="{A55ED966-039B-4F05-B298-11330BCCEDE9}"/>
              </a:ext>
            </a:extLst>
          </p:cNvPr>
          <p:cNvSpPr txBox="1">
            <a:spLocks noChangeArrowheads="1"/>
          </p:cNvSpPr>
          <p:nvPr/>
        </p:nvSpPr>
        <p:spPr bwMode="auto">
          <a:xfrm>
            <a:off x="342900" y="2362200"/>
            <a:ext cx="8543925"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just">
              <a:spcBef>
                <a:spcPct val="50000"/>
              </a:spcBef>
            </a:pPr>
            <a:r>
              <a:rPr lang="en-US" altLang="en-US" sz="2200">
                <a:solidFill>
                  <a:srgbClr val="663300"/>
                </a:solidFill>
              </a:rPr>
              <a:t>Software documentation is the written record of the facts about a software system recorded with the intent to convey purpose, content and clarity.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324612"/>
                                        </p:tgtEl>
                                        <p:attrNameLst>
                                          <p:attrName>style.visibility</p:attrName>
                                        </p:attrNameLst>
                                      </p:cBhvr>
                                      <p:to>
                                        <p:strVal val="visible"/>
                                      </p:to>
                                    </p:set>
                                    <p:animEffect transition="in" filter="dissolve">
                                      <p:cBhvr>
                                        <p:cTn id="7" dur="1000"/>
                                        <p:tgtEl>
                                          <p:spTgt spid="3246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4613"/>
                                        </p:tgtEl>
                                        <p:attrNameLst>
                                          <p:attrName>style.visibility</p:attrName>
                                        </p:attrNameLst>
                                      </p:cBhvr>
                                      <p:to>
                                        <p:strVal val="visible"/>
                                      </p:to>
                                    </p:set>
                                    <p:animEffect transition="in" filter="dissolve">
                                      <p:cBhvr>
                                        <p:cTn id="12" dur="1000"/>
                                        <p:tgtEl>
                                          <p:spTgt spid="324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2" grpId="0"/>
      <p:bldP spid="3246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a:extLst>
              <a:ext uri="{FF2B5EF4-FFF2-40B4-BE49-F238E27FC236}">
                <a16:creationId xmlns:a16="http://schemas.microsoft.com/office/drawing/2014/main" id="{D908E488-E340-43CF-8938-BED5CD74E147}"/>
              </a:ext>
            </a:extLst>
          </p:cNvPr>
          <p:cNvSpPr>
            <a:spLocks noGrp="1"/>
          </p:cNvSpPr>
          <p:nvPr>
            <p:ph type="sldNum" sz="quarter" idx="12"/>
          </p:nvPr>
        </p:nvSpPr>
        <p:spPr/>
        <p:txBody>
          <a:bodyPr/>
          <a:lstStyle/>
          <a:p>
            <a:fld id="{5D369DA2-364F-4A8C-8D13-AA7F7E301566}" type="slidenum">
              <a:rPr lang="en-GB" altLang="en-US"/>
              <a:pPr/>
              <a:t>6</a:t>
            </a:fld>
            <a:endParaRPr lang="en-GB" altLang="en-US"/>
          </a:p>
        </p:txBody>
      </p:sp>
      <p:sp>
        <p:nvSpPr>
          <p:cNvPr id="272386" name="Line 2">
            <a:extLst>
              <a:ext uri="{FF2B5EF4-FFF2-40B4-BE49-F238E27FC236}">
                <a16:creationId xmlns:a16="http://schemas.microsoft.com/office/drawing/2014/main" id="{7BC44F1C-97BE-4E5F-ABCA-18FE50B6B12F}"/>
              </a:ext>
            </a:extLst>
          </p:cNvPr>
          <p:cNvSpPr>
            <a:spLocks noChangeShapeType="1"/>
          </p:cNvSpPr>
          <p:nvPr/>
        </p:nvSpPr>
        <p:spPr bwMode="auto">
          <a:xfrm>
            <a:off x="304800" y="1149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2387" name="Text Box 3">
            <a:extLst>
              <a:ext uri="{FF2B5EF4-FFF2-40B4-BE49-F238E27FC236}">
                <a16:creationId xmlns:a16="http://schemas.microsoft.com/office/drawing/2014/main" id="{DA791D79-079B-4D7C-91E4-D8818B60E546}"/>
              </a:ext>
            </a:extLst>
          </p:cNvPr>
          <p:cNvSpPr txBox="1">
            <a:spLocks noChangeArrowheads="1"/>
          </p:cNvSpPr>
          <p:nvPr/>
        </p:nvSpPr>
        <p:spPr bwMode="auto">
          <a:xfrm>
            <a:off x="304800" y="2889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272388" name="Text Box 4">
            <a:extLst>
              <a:ext uri="{FF2B5EF4-FFF2-40B4-BE49-F238E27FC236}">
                <a16:creationId xmlns:a16="http://schemas.microsoft.com/office/drawing/2014/main" id="{AE0EF684-E09E-4C1D-88C5-9422E8134088}"/>
              </a:ext>
            </a:extLst>
          </p:cNvPr>
          <p:cNvSpPr txBox="1">
            <a:spLocks noChangeArrowheads="1"/>
          </p:cNvSpPr>
          <p:nvPr/>
        </p:nvSpPr>
        <p:spPr bwMode="auto">
          <a:xfrm>
            <a:off x="260350" y="2057400"/>
            <a:ext cx="8486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5715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Char char="Ø"/>
            </a:pPr>
            <a:r>
              <a:rPr lang="en-US" altLang="en-US" sz="2000">
                <a:solidFill>
                  <a:srgbClr val="003366"/>
                </a:solidFill>
              </a:rPr>
              <a:t>Often the program is written by another person or group of persons.</a:t>
            </a:r>
          </a:p>
        </p:txBody>
      </p:sp>
      <p:sp>
        <p:nvSpPr>
          <p:cNvPr id="272389" name="Text Box 5">
            <a:extLst>
              <a:ext uri="{FF2B5EF4-FFF2-40B4-BE49-F238E27FC236}">
                <a16:creationId xmlns:a16="http://schemas.microsoft.com/office/drawing/2014/main" id="{546D9ACA-9E94-4599-8BEC-1388A4ACA87D}"/>
              </a:ext>
            </a:extLst>
          </p:cNvPr>
          <p:cNvSpPr txBox="1">
            <a:spLocks noChangeArrowheads="1"/>
          </p:cNvSpPr>
          <p:nvPr/>
        </p:nvSpPr>
        <p:spPr bwMode="auto">
          <a:xfrm>
            <a:off x="228600" y="1371600"/>
            <a:ext cx="769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800"/>
              <a:t>Problems During Maintenance</a:t>
            </a:r>
          </a:p>
        </p:txBody>
      </p:sp>
      <p:sp>
        <p:nvSpPr>
          <p:cNvPr id="272390" name="Text Box 6">
            <a:extLst>
              <a:ext uri="{FF2B5EF4-FFF2-40B4-BE49-F238E27FC236}">
                <a16:creationId xmlns:a16="http://schemas.microsoft.com/office/drawing/2014/main" id="{6661EBAC-1942-4637-9792-B0C5E80F1779}"/>
              </a:ext>
            </a:extLst>
          </p:cNvPr>
          <p:cNvSpPr txBox="1">
            <a:spLocks noChangeArrowheads="1"/>
          </p:cNvSpPr>
          <p:nvPr/>
        </p:nvSpPr>
        <p:spPr bwMode="auto">
          <a:xfrm>
            <a:off x="260350" y="2952750"/>
            <a:ext cx="84867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Char char="Ø"/>
            </a:pPr>
            <a:r>
              <a:rPr lang="en-US" altLang="en-US" sz="2000">
                <a:solidFill>
                  <a:srgbClr val="339933"/>
                </a:solidFill>
              </a:rPr>
              <a:t>Often the program is changed by person who did not understand it clearly.</a:t>
            </a:r>
          </a:p>
        </p:txBody>
      </p:sp>
      <p:sp>
        <p:nvSpPr>
          <p:cNvPr id="272391" name="Text Box 7">
            <a:extLst>
              <a:ext uri="{FF2B5EF4-FFF2-40B4-BE49-F238E27FC236}">
                <a16:creationId xmlns:a16="http://schemas.microsoft.com/office/drawing/2014/main" id="{A83BB665-9531-4F71-A84A-E3FB92C54A04}"/>
              </a:ext>
            </a:extLst>
          </p:cNvPr>
          <p:cNvSpPr txBox="1">
            <a:spLocks noChangeArrowheads="1"/>
          </p:cNvSpPr>
          <p:nvPr/>
        </p:nvSpPr>
        <p:spPr bwMode="auto">
          <a:xfrm>
            <a:off x="260350" y="3822700"/>
            <a:ext cx="8486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Char char="Ø"/>
            </a:pPr>
            <a:r>
              <a:rPr lang="en-US" altLang="en-US" sz="2000">
                <a:solidFill>
                  <a:srgbClr val="003366"/>
                </a:solidFill>
              </a:rPr>
              <a:t>Program listings are not structured.</a:t>
            </a:r>
          </a:p>
        </p:txBody>
      </p:sp>
      <p:sp>
        <p:nvSpPr>
          <p:cNvPr id="272392" name="Text Box 8">
            <a:extLst>
              <a:ext uri="{FF2B5EF4-FFF2-40B4-BE49-F238E27FC236}">
                <a16:creationId xmlns:a16="http://schemas.microsoft.com/office/drawing/2014/main" id="{4DE0B32A-325A-4897-9294-879535DE4744}"/>
              </a:ext>
            </a:extLst>
          </p:cNvPr>
          <p:cNvSpPr txBox="1">
            <a:spLocks noChangeArrowheads="1"/>
          </p:cNvSpPr>
          <p:nvPr/>
        </p:nvSpPr>
        <p:spPr bwMode="auto">
          <a:xfrm>
            <a:off x="260350" y="4419600"/>
            <a:ext cx="8486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5715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Char char="Ø"/>
            </a:pPr>
            <a:r>
              <a:rPr lang="en-US" altLang="en-US" sz="2000">
                <a:solidFill>
                  <a:srgbClr val="0033CC"/>
                </a:solidFill>
              </a:rPr>
              <a:t>High staff turnover.</a:t>
            </a:r>
          </a:p>
        </p:txBody>
      </p:sp>
      <p:sp>
        <p:nvSpPr>
          <p:cNvPr id="272393" name="Text Box 9">
            <a:extLst>
              <a:ext uri="{FF2B5EF4-FFF2-40B4-BE49-F238E27FC236}">
                <a16:creationId xmlns:a16="http://schemas.microsoft.com/office/drawing/2014/main" id="{8D99054C-1A68-4CF9-BEFE-03D8F0EAC040}"/>
              </a:ext>
            </a:extLst>
          </p:cNvPr>
          <p:cNvSpPr txBox="1">
            <a:spLocks noChangeArrowheads="1"/>
          </p:cNvSpPr>
          <p:nvPr/>
        </p:nvSpPr>
        <p:spPr bwMode="auto">
          <a:xfrm>
            <a:off x="260350" y="4984750"/>
            <a:ext cx="8486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5715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Char char="Ø"/>
            </a:pPr>
            <a:r>
              <a:rPr lang="en-US" altLang="en-US" sz="2000">
                <a:solidFill>
                  <a:srgbClr val="003366"/>
                </a:solidFill>
              </a:rPr>
              <a:t>Information gap.</a:t>
            </a:r>
          </a:p>
        </p:txBody>
      </p:sp>
      <p:sp>
        <p:nvSpPr>
          <p:cNvPr id="272394" name="Text Box 10">
            <a:extLst>
              <a:ext uri="{FF2B5EF4-FFF2-40B4-BE49-F238E27FC236}">
                <a16:creationId xmlns:a16="http://schemas.microsoft.com/office/drawing/2014/main" id="{F4B20551-22E3-41BA-B2FE-85789FA494C0}"/>
              </a:ext>
            </a:extLst>
          </p:cNvPr>
          <p:cNvSpPr txBox="1">
            <a:spLocks noChangeArrowheads="1"/>
          </p:cNvSpPr>
          <p:nvPr/>
        </p:nvSpPr>
        <p:spPr bwMode="auto">
          <a:xfrm>
            <a:off x="260350" y="5549900"/>
            <a:ext cx="8486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5715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Char char="Ø"/>
            </a:pPr>
            <a:r>
              <a:rPr lang="en-US" altLang="en-US" sz="2000">
                <a:solidFill>
                  <a:srgbClr val="339933"/>
                </a:solidFill>
              </a:rPr>
              <a:t>Systems are not designed for change.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72389"/>
                                        </p:tgtEl>
                                        <p:attrNameLst>
                                          <p:attrName>style.visibility</p:attrName>
                                        </p:attrNameLst>
                                      </p:cBhvr>
                                      <p:to>
                                        <p:strVal val="visible"/>
                                      </p:to>
                                    </p:set>
                                    <p:anim calcmode="lin" valueType="num">
                                      <p:cBhvr additive="base">
                                        <p:cTn id="7" dur="1000" fill="hold"/>
                                        <p:tgtEl>
                                          <p:spTgt spid="272389"/>
                                        </p:tgtEl>
                                        <p:attrNameLst>
                                          <p:attrName>ppt_x</p:attrName>
                                        </p:attrNameLst>
                                      </p:cBhvr>
                                      <p:tavLst>
                                        <p:tav tm="0">
                                          <p:val>
                                            <p:strVal val="0-#ppt_w/2"/>
                                          </p:val>
                                        </p:tav>
                                        <p:tav tm="100000">
                                          <p:val>
                                            <p:strVal val="#ppt_x"/>
                                          </p:val>
                                        </p:tav>
                                      </p:tavLst>
                                    </p:anim>
                                    <p:anim calcmode="lin" valueType="num">
                                      <p:cBhvr additive="base">
                                        <p:cTn id="8" dur="1000" fill="hold"/>
                                        <p:tgtEl>
                                          <p:spTgt spid="27238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2388"/>
                                        </p:tgtEl>
                                        <p:attrNameLst>
                                          <p:attrName>style.visibility</p:attrName>
                                        </p:attrNameLst>
                                      </p:cBhvr>
                                      <p:to>
                                        <p:strVal val="visible"/>
                                      </p:to>
                                    </p:set>
                                    <p:anim calcmode="lin" valueType="num">
                                      <p:cBhvr additive="base">
                                        <p:cTn id="13" dur="1000" fill="hold"/>
                                        <p:tgtEl>
                                          <p:spTgt spid="272388"/>
                                        </p:tgtEl>
                                        <p:attrNameLst>
                                          <p:attrName>ppt_x</p:attrName>
                                        </p:attrNameLst>
                                      </p:cBhvr>
                                      <p:tavLst>
                                        <p:tav tm="0">
                                          <p:val>
                                            <p:strVal val="0-#ppt_w/2"/>
                                          </p:val>
                                        </p:tav>
                                        <p:tav tm="100000">
                                          <p:val>
                                            <p:strVal val="#ppt_x"/>
                                          </p:val>
                                        </p:tav>
                                      </p:tavLst>
                                    </p:anim>
                                    <p:anim calcmode="lin" valueType="num">
                                      <p:cBhvr additive="base">
                                        <p:cTn id="14" dur="1000" fill="hold"/>
                                        <p:tgtEl>
                                          <p:spTgt spid="27238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2390"/>
                                        </p:tgtEl>
                                        <p:attrNameLst>
                                          <p:attrName>style.visibility</p:attrName>
                                        </p:attrNameLst>
                                      </p:cBhvr>
                                      <p:to>
                                        <p:strVal val="visible"/>
                                      </p:to>
                                    </p:set>
                                    <p:anim calcmode="lin" valueType="num">
                                      <p:cBhvr additive="base">
                                        <p:cTn id="19" dur="1000" fill="hold"/>
                                        <p:tgtEl>
                                          <p:spTgt spid="272390"/>
                                        </p:tgtEl>
                                        <p:attrNameLst>
                                          <p:attrName>ppt_x</p:attrName>
                                        </p:attrNameLst>
                                      </p:cBhvr>
                                      <p:tavLst>
                                        <p:tav tm="0">
                                          <p:val>
                                            <p:strVal val="0-#ppt_w/2"/>
                                          </p:val>
                                        </p:tav>
                                        <p:tav tm="100000">
                                          <p:val>
                                            <p:strVal val="#ppt_x"/>
                                          </p:val>
                                        </p:tav>
                                      </p:tavLst>
                                    </p:anim>
                                    <p:anim calcmode="lin" valueType="num">
                                      <p:cBhvr additive="base">
                                        <p:cTn id="20" dur="1000" fill="hold"/>
                                        <p:tgtEl>
                                          <p:spTgt spid="27239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2391"/>
                                        </p:tgtEl>
                                        <p:attrNameLst>
                                          <p:attrName>style.visibility</p:attrName>
                                        </p:attrNameLst>
                                      </p:cBhvr>
                                      <p:to>
                                        <p:strVal val="visible"/>
                                      </p:to>
                                    </p:set>
                                    <p:anim calcmode="lin" valueType="num">
                                      <p:cBhvr additive="base">
                                        <p:cTn id="25" dur="1000" fill="hold"/>
                                        <p:tgtEl>
                                          <p:spTgt spid="272391"/>
                                        </p:tgtEl>
                                        <p:attrNameLst>
                                          <p:attrName>ppt_x</p:attrName>
                                        </p:attrNameLst>
                                      </p:cBhvr>
                                      <p:tavLst>
                                        <p:tav tm="0">
                                          <p:val>
                                            <p:strVal val="0-#ppt_w/2"/>
                                          </p:val>
                                        </p:tav>
                                        <p:tav tm="100000">
                                          <p:val>
                                            <p:strVal val="#ppt_x"/>
                                          </p:val>
                                        </p:tav>
                                      </p:tavLst>
                                    </p:anim>
                                    <p:anim calcmode="lin" valueType="num">
                                      <p:cBhvr additive="base">
                                        <p:cTn id="26" dur="1000" fill="hold"/>
                                        <p:tgtEl>
                                          <p:spTgt spid="27239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72392"/>
                                        </p:tgtEl>
                                        <p:attrNameLst>
                                          <p:attrName>style.visibility</p:attrName>
                                        </p:attrNameLst>
                                      </p:cBhvr>
                                      <p:to>
                                        <p:strVal val="visible"/>
                                      </p:to>
                                    </p:set>
                                    <p:anim calcmode="lin" valueType="num">
                                      <p:cBhvr additive="base">
                                        <p:cTn id="31" dur="1000" fill="hold"/>
                                        <p:tgtEl>
                                          <p:spTgt spid="272392"/>
                                        </p:tgtEl>
                                        <p:attrNameLst>
                                          <p:attrName>ppt_x</p:attrName>
                                        </p:attrNameLst>
                                      </p:cBhvr>
                                      <p:tavLst>
                                        <p:tav tm="0">
                                          <p:val>
                                            <p:strVal val="0-#ppt_w/2"/>
                                          </p:val>
                                        </p:tav>
                                        <p:tav tm="100000">
                                          <p:val>
                                            <p:strVal val="#ppt_x"/>
                                          </p:val>
                                        </p:tav>
                                      </p:tavLst>
                                    </p:anim>
                                    <p:anim calcmode="lin" valueType="num">
                                      <p:cBhvr additive="base">
                                        <p:cTn id="32" dur="1000" fill="hold"/>
                                        <p:tgtEl>
                                          <p:spTgt spid="27239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72393"/>
                                        </p:tgtEl>
                                        <p:attrNameLst>
                                          <p:attrName>style.visibility</p:attrName>
                                        </p:attrNameLst>
                                      </p:cBhvr>
                                      <p:to>
                                        <p:strVal val="visible"/>
                                      </p:to>
                                    </p:set>
                                    <p:anim calcmode="lin" valueType="num">
                                      <p:cBhvr additive="base">
                                        <p:cTn id="37" dur="1000" fill="hold"/>
                                        <p:tgtEl>
                                          <p:spTgt spid="272393"/>
                                        </p:tgtEl>
                                        <p:attrNameLst>
                                          <p:attrName>ppt_x</p:attrName>
                                        </p:attrNameLst>
                                      </p:cBhvr>
                                      <p:tavLst>
                                        <p:tav tm="0">
                                          <p:val>
                                            <p:strVal val="0-#ppt_w/2"/>
                                          </p:val>
                                        </p:tav>
                                        <p:tav tm="100000">
                                          <p:val>
                                            <p:strVal val="#ppt_x"/>
                                          </p:val>
                                        </p:tav>
                                      </p:tavLst>
                                    </p:anim>
                                    <p:anim calcmode="lin" valueType="num">
                                      <p:cBhvr additive="base">
                                        <p:cTn id="38" dur="1000" fill="hold"/>
                                        <p:tgtEl>
                                          <p:spTgt spid="272393"/>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72394"/>
                                        </p:tgtEl>
                                        <p:attrNameLst>
                                          <p:attrName>style.visibility</p:attrName>
                                        </p:attrNameLst>
                                      </p:cBhvr>
                                      <p:to>
                                        <p:strVal val="visible"/>
                                      </p:to>
                                    </p:set>
                                    <p:anim calcmode="lin" valueType="num">
                                      <p:cBhvr additive="base">
                                        <p:cTn id="43" dur="1000" fill="hold"/>
                                        <p:tgtEl>
                                          <p:spTgt spid="272394"/>
                                        </p:tgtEl>
                                        <p:attrNameLst>
                                          <p:attrName>ppt_x</p:attrName>
                                        </p:attrNameLst>
                                      </p:cBhvr>
                                      <p:tavLst>
                                        <p:tav tm="0">
                                          <p:val>
                                            <p:strVal val="0-#ppt_w/2"/>
                                          </p:val>
                                        </p:tav>
                                        <p:tav tm="100000">
                                          <p:val>
                                            <p:strVal val="#ppt_x"/>
                                          </p:val>
                                        </p:tav>
                                      </p:tavLst>
                                    </p:anim>
                                    <p:anim calcmode="lin" valueType="num">
                                      <p:cBhvr additive="base">
                                        <p:cTn id="44" dur="1000" fill="hold"/>
                                        <p:tgtEl>
                                          <p:spTgt spid="2723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8" grpId="0"/>
      <p:bldP spid="272389" grpId="0"/>
      <p:bldP spid="272390" grpId="0"/>
      <p:bldP spid="272391" grpId="0"/>
      <p:bldP spid="272392" grpId="0"/>
      <p:bldP spid="272393" grpId="0"/>
      <p:bldP spid="27239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Number Placeholder 3">
            <a:extLst>
              <a:ext uri="{FF2B5EF4-FFF2-40B4-BE49-F238E27FC236}">
                <a16:creationId xmlns:a16="http://schemas.microsoft.com/office/drawing/2014/main" id="{FC9A13D1-857F-4D86-8B7E-2A08C20D2F98}"/>
              </a:ext>
            </a:extLst>
          </p:cNvPr>
          <p:cNvSpPr>
            <a:spLocks noGrp="1"/>
          </p:cNvSpPr>
          <p:nvPr>
            <p:ph type="sldNum" sz="quarter" idx="12"/>
          </p:nvPr>
        </p:nvSpPr>
        <p:spPr/>
        <p:txBody>
          <a:bodyPr/>
          <a:lstStyle/>
          <a:p>
            <a:fld id="{FAF3CAAB-23DF-47FC-BDA1-B15EBAA606E2}" type="slidenum">
              <a:rPr lang="en-GB" altLang="en-US"/>
              <a:pPr/>
              <a:t>60</a:t>
            </a:fld>
            <a:endParaRPr lang="en-GB" altLang="en-US"/>
          </a:p>
        </p:txBody>
      </p:sp>
      <p:sp>
        <p:nvSpPr>
          <p:cNvPr id="325634" name="Line 2">
            <a:extLst>
              <a:ext uri="{FF2B5EF4-FFF2-40B4-BE49-F238E27FC236}">
                <a16:creationId xmlns:a16="http://schemas.microsoft.com/office/drawing/2014/main" id="{D7DB242B-A759-452D-ADFB-1241FD7BD18E}"/>
              </a:ext>
            </a:extLst>
          </p:cNvPr>
          <p:cNvSpPr>
            <a:spLocks noChangeShapeType="1"/>
          </p:cNvSpPr>
          <p:nvPr/>
        </p:nvSpPr>
        <p:spPr bwMode="auto">
          <a:xfrm>
            <a:off x="304800" y="860425"/>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5635" name="Text Box 3">
            <a:extLst>
              <a:ext uri="{FF2B5EF4-FFF2-40B4-BE49-F238E27FC236}">
                <a16:creationId xmlns:a16="http://schemas.microsoft.com/office/drawing/2014/main" id="{BC6B241C-AE58-48E8-BC9E-1F67CF5ECF4D}"/>
              </a:ext>
            </a:extLst>
          </p:cNvPr>
          <p:cNvSpPr txBox="1">
            <a:spLocks noChangeArrowheads="1"/>
          </p:cNvSpPr>
          <p:nvPr/>
        </p:nvSpPr>
        <p:spPr bwMode="auto">
          <a:xfrm>
            <a:off x="304800" y="0"/>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325636" name="Text Box 4">
            <a:extLst>
              <a:ext uri="{FF2B5EF4-FFF2-40B4-BE49-F238E27FC236}">
                <a16:creationId xmlns:a16="http://schemas.microsoft.com/office/drawing/2014/main" id="{F281F687-BDF9-4FB2-B64E-470A34678FCE}"/>
              </a:ext>
            </a:extLst>
          </p:cNvPr>
          <p:cNvSpPr txBox="1">
            <a:spLocks noChangeArrowheads="1"/>
          </p:cNvSpPr>
          <p:nvPr/>
        </p:nvSpPr>
        <p:spPr bwMode="auto">
          <a:xfrm>
            <a:off x="304800" y="9906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Char char="§"/>
            </a:pPr>
            <a:r>
              <a:rPr lang="en-US" altLang="en-US" sz="2400">
                <a:solidFill>
                  <a:srgbClr val="FF0000"/>
                </a:solidFill>
              </a:rPr>
              <a:t>User Documentation</a:t>
            </a:r>
          </a:p>
        </p:txBody>
      </p:sp>
      <p:graphicFrame>
        <p:nvGraphicFramePr>
          <p:cNvPr id="325691" name="Group 59">
            <a:extLst>
              <a:ext uri="{FF2B5EF4-FFF2-40B4-BE49-F238E27FC236}">
                <a16:creationId xmlns:a16="http://schemas.microsoft.com/office/drawing/2014/main" id="{4A3A9506-BFD1-4DC6-987B-7F8988985238}"/>
              </a:ext>
            </a:extLst>
          </p:cNvPr>
          <p:cNvGraphicFramePr>
            <a:graphicFrameLocks noGrp="1"/>
          </p:cNvGraphicFramePr>
          <p:nvPr/>
        </p:nvGraphicFramePr>
        <p:xfrm>
          <a:off x="304800" y="1524000"/>
          <a:ext cx="8458200" cy="4579938"/>
        </p:xfrm>
        <a:graphic>
          <a:graphicData uri="http://schemas.openxmlformats.org/drawingml/2006/table">
            <a:tbl>
              <a:tblPr/>
              <a:tblGrid>
                <a:gridCol w="1057275">
                  <a:extLst>
                    <a:ext uri="{9D8B030D-6E8A-4147-A177-3AD203B41FA5}">
                      <a16:colId xmlns:a16="http://schemas.microsoft.com/office/drawing/2014/main" val="2666158637"/>
                    </a:ext>
                  </a:extLst>
                </a:gridCol>
                <a:gridCol w="2371725">
                  <a:extLst>
                    <a:ext uri="{9D8B030D-6E8A-4147-A177-3AD203B41FA5}">
                      <a16:colId xmlns:a16="http://schemas.microsoft.com/office/drawing/2014/main" val="1599205504"/>
                    </a:ext>
                  </a:extLst>
                </a:gridCol>
                <a:gridCol w="5029200">
                  <a:extLst>
                    <a:ext uri="{9D8B030D-6E8A-4147-A177-3AD203B41FA5}">
                      <a16:colId xmlns:a16="http://schemas.microsoft.com/office/drawing/2014/main" val="3791479287"/>
                    </a:ext>
                  </a:extLst>
                </a:gridCol>
              </a:tblGrid>
              <a:tr h="3937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a:ln>
                            <a:noFill/>
                          </a:ln>
                          <a:solidFill>
                            <a:srgbClr val="0033CC"/>
                          </a:solidFill>
                          <a:effectLst/>
                          <a:latin typeface="Arial" panose="020B0604020202020204" pitchFamily="34" charset="0"/>
                          <a:cs typeface="Arial" panose="020B0604020202020204" pitchFamily="34" charset="0"/>
                        </a:rPr>
                        <a:t>S.No.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D1AC"/>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a:ln>
                            <a:noFill/>
                          </a:ln>
                          <a:solidFill>
                            <a:srgbClr val="0033CC"/>
                          </a:solidFill>
                          <a:effectLst/>
                          <a:latin typeface="Arial" panose="020B0604020202020204" pitchFamily="34" charset="0"/>
                          <a:cs typeface="Arial" panose="020B0604020202020204" pitchFamily="34" charset="0"/>
                        </a:rPr>
                        <a:t>Document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D1AC"/>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a:ln>
                            <a:noFill/>
                          </a:ln>
                          <a:solidFill>
                            <a:srgbClr val="0033CC"/>
                          </a:solidFill>
                          <a:effectLst/>
                          <a:latin typeface="Arial" panose="020B0604020202020204" pitchFamily="34" charset="0"/>
                          <a:cs typeface="Arial" panose="020B0604020202020204" pitchFamily="34"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D1AC"/>
                    </a:solidFill>
                  </a:tcPr>
                </a:tc>
                <a:extLst>
                  <a:ext uri="{0D108BD9-81ED-4DB2-BD59-A6C34878D82A}">
                    <a16:rowId xmlns:a16="http://schemas.microsoft.com/office/drawing/2014/main" val="3390542590"/>
                  </a:ext>
                </a:extLst>
              </a:tr>
              <a:tr h="41275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8A6"/>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76836292"/>
                  </a:ext>
                </a:extLst>
              </a:tr>
              <a:tr h="96678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8A6"/>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rgbClr val="339933"/>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rgbClr val="339933"/>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15097470"/>
                  </a:ext>
                </a:extLst>
              </a:tr>
              <a:tr h="68103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8A6"/>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21406707"/>
                  </a:ext>
                </a:extLst>
              </a:tr>
              <a:tr h="6699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8A6"/>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rgbClr val="003366"/>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rgbClr val="003366"/>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12945331"/>
                  </a:ext>
                </a:extLst>
              </a:tr>
              <a:tr h="3810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8A6"/>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23294008"/>
                  </a:ext>
                </a:extLst>
              </a:tr>
              <a:tr h="3937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8A6"/>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rgbClr val="003366"/>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rgbClr val="003366"/>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40093485"/>
                  </a:ext>
                </a:extLst>
              </a:tr>
              <a:tr h="68103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2F8A6"/>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07169240"/>
                  </a:ext>
                </a:extLst>
              </a:tr>
            </a:tbl>
          </a:graphicData>
        </a:graphic>
      </p:graphicFrame>
      <p:sp>
        <p:nvSpPr>
          <p:cNvPr id="325676" name="Text Box 44">
            <a:extLst>
              <a:ext uri="{FF2B5EF4-FFF2-40B4-BE49-F238E27FC236}">
                <a16:creationId xmlns:a16="http://schemas.microsoft.com/office/drawing/2014/main" id="{7C44BD35-2F83-4781-A919-2DF49B0426A2}"/>
              </a:ext>
            </a:extLst>
          </p:cNvPr>
          <p:cNvSpPr txBox="1">
            <a:spLocks noChangeArrowheads="1"/>
          </p:cNvSpPr>
          <p:nvPr/>
        </p:nvSpPr>
        <p:spPr bwMode="auto">
          <a:xfrm>
            <a:off x="762000" y="6172200"/>
            <a:ext cx="7391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en-US" b="1"/>
              <a:t>Table 5:</a:t>
            </a:r>
            <a:r>
              <a:rPr lang="en-US" altLang="en-US"/>
              <a:t> User Documentation</a:t>
            </a:r>
            <a:endParaRPr lang="en-US" altLang="en-US">
              <a:solidFill>
                <a:srgbClr val="006666"/>
              </a:solidFill>
            </a:endParaRPr>
          </a:p>
        </p:txBody>
      </p:sp>
      <p:sp>
        <p:nvSpPr>
          <p:cNvPr id="325682" name="Text Box 50">
            <a:extLst>
              <a:ext uri="{FF2B5EF4-FFF2-40B4-BE49-F238E27FC236}">
                <a16:creationId xmlns:a16="http://schemas.microsoft.com/office/drawing/2014/main" id="{3257F2BF-B662-4409-A592-5BB1037BB547}"/>
              </a:ext>
            </a:extLst>
          </p:cNvPr>
          <p:cNvSpPr txBox="1">
            <a:spLocks noChangeArrowheads="1"/>
          </p:cNvSpPr>
          <p:nvPr/>
        </p:nvSpPr>
        <p:spPr bwMode="auto">
          <a:xfrm>
            <a:off x="1476375" y="201295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pPr>
            <a:r>
              <a:rPr lang="en-US" altLang="en-US" sz="1600"/>
              <a:t>System Overview</a:t>
            </a:r>
          </a:p>
        </p:txBody>
      </p:sp>
      <p:sp>
        <p:nvSpPr>
          <p:cNvPr id="325683" name="Text Box 51">
            <a:extLst>
              <a:ext uri="{FF2B5EF4-FFF2-40B4-BE49-F238E27FC236}">
                <a16:creationId xmlns:a16="http://schemas.microsoft.com/office/drawing/2014/main" id="{215626F9-467F-4F7F-A2CF-1A94BE1152AB}"/>
              </a:ext>
            </a:extLst>
          </p:cNvPr>
          <p:cNvSpPr txBox="1">
            <a:spLocks noChangeArrowheads="1"/>
          </p:cNvSpPr>
          <p:nvPr/>
        </p:nvSpPr>
        <p:spPr bwMode="auto">
          <a:xfrm>
            <a:off x="1479550" y="24384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pPr>
            <a:r>
              <a:rPr lang="en-US" altLang="en-US" sz="1600">
                <a:solidFill>
                  <a:srgbClr val="339933"/>
                </a:solidFill>
              </a:rPr>
              <a:t>Installation Guide</a:t>
            </a:r>
          </a:p>
        </p:txBody>
      </p:sp>
      <p:sp>
        <p:nvSpPr>
          <p:cNvPr id="325684" name="Text Box 52">
            <a:extLst>
              <a:ext uri="{FF2B5EF4-FFF2-40B4-BE49-F238E27FC236}">
                <a16:creationId xmlns:a16="http://schemas.microsoft.com/office/drawing/2014/main" id="{DC43E677-FDDF-4ED2-8048-9EAFDF8B2025}"/>
              </a:ext>
            </a:extLst>
          </p:cNvPr>
          <p:cNvSpPr txBox="1">
            <a:spLocks noChangeArrowheads="1"/>
          </p:cNvSpPr>
          <p:nvPr/>
        </p:nvSpPr>
        <p:spPr bwMode="auto">
          <a:xfrm>
            <a:off x="1479550" y="341312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None/>
            </a:pPr>
            <a:r>
              <a:rPr lang="en-US" altLang="en-US" sz="1600"/>
              <a:t>Beginner’s Guide</a:t>
            </a:r>
          </a:p>
        </p:txBody>
      </p:sp>
      <p:sp>
        <p:nvSpPr>
          <p:cNvPr id="325685" name="Text Box 53">
            <a:extLst>
              <a:ext uri="{FF2B5EF4-FFF2-40B4-BE49-F238E27FC236}">
                <a16:creationId xmlns:a16="http://schemas.microsoft.com/office/drawing/2014/main" id="{B2A044B2-756F-42D7-B228-02A5EBF51505}"/>
              </a:ext>
            </a:extLst>
          </p:cNvPr>
          <p:cNvSpPr txBox="1">
            <a:spLocks noChangeArrowheads="1"/>
          </p:cNvSpPr>
          <p:nvPr/>
        </p:nvSpPr>
        <p:spPr bwMode="auto">
          <a:xfrm>
            <a:off x="1479550" y="409892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pPr>
            <a:r>
              <a:rPr lang="en-US" altLang="en-US" sz="1600">
                <a:solidFill>
                  <a:srgbClr val="003366"/>
                </a:solidFill>
              </a:rPr>
              <a:t>Reference Guide</a:t>
            </a:r>
          </a:p>
        </p:txBody>
      </p:sp>
      <p:sp>
        <p:nvSpPr>
          <p:cNvPr id="325686" name="Text Box 54">
            <a:extLst>
              <a:ext uri="{FF2B5EF4-FFF2-40B4-BE49-F238E27FC236}">
                <a16:creationId xmlns:a16="http://schemas.microsoft.com/office/drawing/2014/main" id="{8B416090-0624-4A70-AA6A-F927D2EAC3CA}"/>
              </a:ext>
            </a:extLst>
          </p:cNvPr>
          <p:cNvSpPr txBox="1">
            <a:spLocks noChangeArrowheads="1"/>
          </p:cNvSpPr>
          <p:nvPr/>
        </p:nvSpPr>
        <p:spPr bwMode="auto">
          <a:xfrm>
            <a:off x="1479550" y="472122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None/>
            </a:pPr>
            <a:r>
              <a:rPr lang="en-US" altLang="en-US" sz="1600"/>
              <a:t>Enhancement</a:t>
            </a:r>
          </a:p>
        </p:txBody>
      </p:sp>
      <p:sp>
        <p:nvSpPr>
          <p:cNvPr id="325687" name="Text Box 55">
            <a:extLst>
              <a:ext uri="{FF2B5EF4-FFF2-40B4-BE49-F238E27FC236}">
                <a16:creationId xmlns:a16="http://schemas.microsoft.com/office/drawing/2014/main" id="{AA0928B2-8302-4966-BA2C-584B8DF53602}"/>
              </a:ext>
            </a:extLst>
          </p:cNvPr>
          <p:cNvSpPr txBox="1">
            <a:spLocks noChangeArrowheads="1"/>
          </p:cNvSpPr>
          <p:nvPr/>
        </p:nvSpPr>
        <p:spPr bwMode="auto">
          <a:xfrm>
            <a:off x="1463675" y="512127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None/>
            </a:pPr>
            <a:r>
              <a:rPr lang="en-US" altLang="en-US" sz="1600">
                <a:solidFill>
                  <a:srgbClr val="003366"/>
                </a:solidFill>
              </a:rPr>
              <a:t>Quick reference card</a:t>
            </a:r>
          </a:p>
        </p:txBody>
      </p:sp>
      <p:sp>
        <p:nvSpPr>
          <p:cNvPr id="325688" name="Text Box 56">
            <a:extLst>
              <a:ext uri="{FF2B5EF4-FFF2-40B4-BE49-F238E27FC236}">
                <a16:creationId xmlns:a16="http://schemas.microsoft.com/office/drawing/2014/main" id="{DF042671-49BE-4B43-A7FF-0A88A1FD6E06}"/>
              </a:ext>
            </a:extLst>
          </p:cNvPr>
          <p:cNvSpPr txBox="1">
            <a:spLocks noChangeArrowheads="1"/>
          </p:cNvSpPr>
          <p:nvPr/>
        </p:nvSpPr>
        <p:spPr bwMode="auto">
          <a:xfrm>
            <a:off x="1463675" y="55626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None/>
            </a:pPr>
            <a:r>
              <a:rPr lang="en-US" altLang="en-US" sz="1600"/>
              <a:t>System administration</a:t>
            </a:r>
          </a:p>
        </p:txBody>
      </p:sp>
      <p:sp>
        <p:nvSpPr>
          <p:cNvPr id="325692" name="Text Box 60">
            <a:extLst>
              <a:ext uri="{FF2B5EF4-FFF2-40B4-BE49-F238E27FC236}">
                <a16:creationId xmlns:a16="http://schemas.microsoft.com/office/drawing/2014/main" id="{9533DC0F-6A1C-4F1C-9BD1-0C530DE8F247}"/>
              </a:ext>
            </a:extLst>
          </p:cNvPr>
          <p:cNvSpPr txBox="1">
            <a:spLocks noChangeArrowheads="1"/>
          </p:cNvSpPr>
          <p:nvPr/>
        </p:nvSpPr>
        <p:spPr bwMode="auto">
          <a:xfrm>
            <a:off x="3825875" y="1993900"/>
            <a:ext cx="4724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20000"/>
              </a:spcBef>
            </a:pPr>
            <a:r>
              <a:rPr lang="en-US" altLang="en-US" sz="1600"/>
              <a:t>Provides general description of system’s functions.</a:t>
            </a:r>
          </a:p>
        </p:txBody>
      </p:sp>
      <p:sp>
        <p:nvSpPr>
          <p:cNvPr id="325693" name="Text Box 61">
            <a:extLst>
              <a:ext uri="{FF2B5EF4-FFF2-40B4-BE49-F238E27FC236}">
                <a16:creationId xmlns:a16="http://schemas.microsoft.com/office/drawing/2014/main" id="{EC386D56-61D7-437C-876F-BA4B0519844F}"/>
              </a:ext>
            </a:extLst>
          </p:cNvPr>
          <p:cNvSpPr txBox="1">
            <a:spLocks noChangeArrowheads="1"/>
          </p:cNvSpPr>
          <p:nvPr/>
        </p:nvSpPr>
        <p:spPr bwMode="auto">
          <a:xfrm>
            <a:off x="3854450" y="2438400"/>
            <a:ext cx="475615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20000"/>
              </a:spcBef>
            </a:pPr>
            <a:r>
              <a:rPr lang="en-US" altLang="en-US" sz="1600">
                <a:solidFill>
                  <a:srgbClr val="339933"/>
                </a:solidFill>
              </a:rPr>
              <a:t>Describes how to set up the system, customize it to local hardware needs and configure it to particular hardware and other software systems.</a:t>
            </a:r>
          </a:p>
        </p:txBody>
      </p:sp>
      <p:sp>
        <p:nvSpPr>
          <p:cNvPr id="325694" name="Text Box 62">
            <a:extLst>
              <a:ext uri="{FF2B5EF4-FFF2-40B4-BE49-F238E27FC236}">
                <a16:creationId xmlns:a16="http://schemas.microsoft.com/office/drawing/2014/main" id="{F1E70A29-0EDF-483B-8BEF-C9377B1D0297}"/>
              </a:ext>
            </a:extLst>
          </p:cNvPr>
          <p:cNvSpPr txBox="1">
            <a:spLocks noChangeArrowheads="1"/>
          </p:cNvSpPr>
          <p:nvPr/>
        </p:nvSpPr>
        <p:spPr bwMode="auto">
          <a:xfrm>
            <a:off x="3841750" y="3368675"/>
            <a:ext cx="47688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20000"/>
              </a:spcBef>
            </a:pPr>
            <a:r>
              <a:rPr lang="en-US" altLang="en-US" sz="1600"/>
              <a:t>Provides simple explanations of how to start using the system.</a:t>
            </a:r>
          </a:p>
        </p:txBody>
      </p:sp>
      <p:sp>
        <p:nvSpPr>
          <p:cNvPr id="325695" name="Text Box 63">
            <a:extLst>
              <a:ext uri="{FF2B5EF4-FFF2-40B4-BE49-F238E27FC236}">
                <a16:creationId xmlns:a16="http://schemas.microsoft.com/office/drawing/2014/main" id="{ECA3B4D9-B851-476E-8289-F939326FC178}"/>
              </a:ext>
            </a:extLst>
          </p:cNvPr>
          <p:cNvSpPr txBox="1">
            <a:spLocks noChangeArrowheads="1"/>
          </p:cNvSpPr>
          <p:nvPr/>
        </p:nvSpPr>
        <p:spPr bwMode="auto">
          <a:xfrm>
            <a:off x="3854450" y="4051300"/>
            <a:ext cx="47402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20000"/>
              </a:spcBef>
            </a:pPr>
            <a:r>
              <a:rPr lang="en-US" altLang="en-US" sz="1600">
                <a:solidFill>
                  <a:srgbClr val="003366"/>
                </a:solidFill>
              </a:rPr>
              <a:t>Provides in depth description of each system facility and how it can be used.</a:t>
            </a:r>
          </a:p>
        </p:txBody>
      </p:sp>
      <p:sp>
        <p:nvSpPr>
          <p:cNvPr id="325696" name="Text Box 64">
            <a:extLst>
              <a:ext uri="{FF2B5EF4-FFF2-40B4-BE49-F238E27FC236}">
                <a16:creationId xmlns:a16="http://schemas.microsoft.com/office/drawing/2014/main" id="{6226D033-805C-4852-B87D-6920390CB30B}"/>
              </a:ext>
            </a:extLst>
          </p:cNvPr>
          <p:cNvSpPr txBox="1">
            <a:spLocks noChangeArrowheads="1"/>
          </p:cNvSpPr>
          <p:nvPr/>
        </p:nvSpPr>
        <p:spPr bwMode="auto">
          <a:xfrm>
            <a:off x="3841750" y="4708525"/>
            <a:ext cx="47085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20000"/>
              </a:spcBef>
            </a:pPr>
            <a:r>
              <a:rPr lang="en-US" altLang="en-US" sz="1600"/>
              <a:t>Booklet Contains a summary of new features.</a:t>
            </a:r>
          </a:p>
        </p:txBody>
      </p:sp>
      <p:sp>
        <p:nvSpPr>
          <p:cNvPr id="325697" name="Text Box 65">
            <a:extLst>
              <a:ext uri="{FF2B5EF4-FFF2-40B4-BE49-F238E27FC236}">
                <a16:creationId xmlns:a16="http://schemas.microsoft.com/office/drawing/2014/main" id="{02EA4555-3AA7-4E8B-B706-8F29FC2FBEC0}"/>
              </a:ext>
            </a:extLst>
          </p:cNvPr>
          <p:cNvSpPr txBox="1">
            <a:spLocks noChangeArrowheads="1"/>
          </p:cNvSpPr>
          <p:nvPr/>
        </p:nvSpPr>
        <p:spPr bwMode="auto">
          <a:xfrm>
            <a:off x="3825875" y="5089525"/>
            <a:ext cx="3276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20000"/>
              </a:spcBef>
            </a:pPr>
            <a:r>
              <a:rPr lang="en-US" altLang="en-US" sz="1600">
                <a:solidFill>
                  <a:srgbClr val="003366"/>
                </a:solidFill>
              </a:rPr>
              <a:t>Serves as a factual lookup.</a:t>
            </a:r>
          </a:p>
        </p:txBody>
      </p:sp>
      <p:sp>
        <p:nvSpPr>
          <p:cNvPr id="325698" name="Text Box 66">
            <a:extLst>
              <a:ext uri="{FF2B5EF4-FFF2-40B4-BE49-F238E27FC236}">
                <a16:creationId xmlns:a16="http://schemas.microsoft.com/office/drawing/2014/main" id="{004E22F5-D4E2-43B8-9BCB-BB40010D021C}"/>
              </a:ext>
            </a:extLst>
          </p:cNvPr>
          <p:cNvSpPr txBox="1">
            <a:spLocks noChangeArrowheads="1"/>
          </p:cNvSpPr>
          <p:nvPr/>
        </p:nvSpPr>
        <p:spPr bwMode="auto">
          <a:xfrm>
            <a:off x="3825875" y="5518150"/>
            <a:ext cx="4784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20000"/>
              </a:spcBef>
            </a:pPr>
            <a:r>
              <a:rPr lang="en-US" altLang="en-US" sz="1600"/>
              <a:t>Provides information on services such as net-working, security and upgrading.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25636"/>
                                        </p:tgtEl>
                                        <p:attrNameLst>
                                          <p:attrName>style.visibility</p:attrName>
                                        </p:attrNameLst>
                                      </p:cBhvr>
                                      <p:to>
                                        <p:strVal val="visible"/>
                                      </p:to>
                                    </p:set>
                                    <p:animEffect transition="in" filter="checkerboard(across)">
                                      <p:cBhvr>
                                        <p:cTn id="7" dur="1000"/>
                                        <p:tgtEl>
                                          <p:spTgt spid="3256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25691"/>
                                        </p:tgtEl>
                                        <p:attrNameLst>
                                          <p:attrName>style.visibility</p:attrName>
                                        </p:attrNameLst>
                                      </p:cBhvr>
                                      <p:to>
                                        <p:strVal val="visible"/>
                                      </p:to>
                                    </p:set>
                                    <p:animEffect transition="in" filter="dissolve">
                                      <p:cBhvr>
                                        <p:cTn id="12" dur="1000"/>
                                        <p:tgtEl>
                                          <p:spTgt spid="3256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25682"/>
                                        </p:tgtEl>
                                        <p:attrNameLst>
                                          <p:attrName>style.visibility</p:attrName>
                                        </p:attrNameLst>
                                      </p:cBhvr>
                                      <p:to>
                                        <p:strVal val="visible"/>
                                      </p:to>
                                    </p:set>
                                    <p:animEffect transition="in" filter="randombar(horizontal)">
                                      <p:cBhvr>
                                        <p:cTn id="17" dur="1000"/>
                                        <p:tgtEl>
                                          <p:spTgt spid="3256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25692"/>
                                        </p:tgtEl>
                                        <p:attrNameLst>
                                          <p:attrName>style.visibility</p:attrName>
                                        </p:attrNameLst>
                                      </p:cBhvr>
                                      <p:to>
                                        <p:strVal val="visible"/>
                                      </p:to>
                                    </p:set>
                                    <p:animEffect transition="in" filter="randombar(horizontal)">
                                      <p:cBhvr>
                                        <p:cTn id="22" dur="1000"/>
                                        <p:tgtEl>
                                          <p:spTgt spid="3256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25683"/>
                                        </p:tgtEl>
                                        <p:attrNameLst>
                                          <p:attrName>style.visibility</p:attrName>
                                        </p:attrNameLst>
                                      </p:cBhvr>
                                      <p:to>
                                        <p:strVal val="visible"/>
                                      </p:to>
                                    </p:set>
                                    <p:animEffect transition="in" filter="randombar(horizontal)">
                                      <p:cBhvr>
                                        <p:cTn id="27" dur="1000"/>
                                        <p:tgtEl>
                                          <p:spTgt spid="32568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25693"/>
                                        </p:tgtEl>
                                        <p:attrNameLst>
                                          <p:attrName>style.visibility</p:attrName>
                                        </p:attrNameLst>
                                      </p:cBhvr>
                                      <p:to>
                                        <p:strVal val="visible"/>
                                      </p:to>
                                    </p:set>
                                    <p:animEffect transition="in" filter="randombar(horizontal)">
                                      <p:cBhvr>
                                        <p:cTn id="32" dur="1000"/>
                                        <p:tgtEl>
                                          <p:spTgt spid="32569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25684"/>
                                        </p:tgtEl>
                                        <p:attrNameLst>
                                          <p:attrName>style.visibility</p:attrName>
                                        </p:attrNameLst>
                                      </p:cBhvr>
                                      <p:to>
                                        <p:strVal val="visible"/>
                                      </p:to>
                                    </p:set>
                                    <p:animEffect transition="in" filter="randombar(horizontal)">
                                      <p:cBhvr>
                                        <p:cTn id="37" dur="1000"/>
                                        <p:tgtEl>
                                          <p:spTgt spid="32568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25694"/>
                                        </p:tgtEl>
                                        <p:attrNameLst>
                                          <p:attrName>style.visibility</p:attrName>
                                        </p:attrNameLst>
                                      </p:cBhvr>
                                      <p:to>
                                        <p:strVal val="visible"/>
                                      </p:to>
                                    </p:set>
                                    <p:animEffect transition="in" filter="randombar(horizontal)">
                                      <p:cBhvr>
                                        <p:cTn id="42" dur="1000"/>
                                        <p:tgtEl>
                                          <p:spTgt spid="32569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25685"/>
                                        </p:tgtEl>
                                        <p:attrNameLst>
                                          <p:attrName>style.visibility</p:attrName>
                                        </p:attrNameLst>
                                      </p:cBhvr>
                                      <p:to>
                                        <p:strVal val="visible"/>
                                      </p:to>
                                    </p:set>
                                    <p:animEffect transition="in" filter="randombar(horizontal)">
                                      <p:cBhvr>
                                        <p:cTn id="47" dur="1000"/>
                                        <p:tgtEl>
                                          <p:spTgt spid="32568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325695"/>
                                        </p:tgtEl>
                                        <p:attrNameLst>
                                          <p:attrName>style.visibility</p:attrName>
                                        </p:attrNameLst>
                                      </p:cBhvr>
                                      <p:to>
                                        <p:strVal val="visible"/>
                                      </p:to>
                                    </p:set>
                                    <p:animEffect transition="in" filter="randombar(horizontal)">
                                      <p:cBhvr>
                                        <p:cTn id="52" dur="1000"/>
                                        <p:tgtEl>
                                          <p:spTgt spid="32569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325686"/>
                                        </p:tgtEl>
                                        <p:attrNameLst>
                                          <p:attrName>style.visibility</p:attrName>
                                        </p:attrNameLst>
                                      </p:cBhvr>
                                      <p:to>
                                        <p:strVal val="visible"/>
                                      </p:to>
                                    </p:set>
                                    <p:animEffect transition="in" filter="randombar(horizontal)">
                                      <p:cBhvr>
                                        <p:cTn id="57" dur="1000"/>
                                        <p:tgtEl>
                                          <p:spTgt spid="32568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325696"/>
                                        </p:tgtEl>
                                        <p:attrNameLst>
                                          <p:attrName>style.visibility</p:attrName>
                                        </p:attrNameLst>
                                      </p:cBhvr>
                                      <p:to>
                                        <p:strVal val="visible"/>
                                      </p:to>
                                    </p:set>
                                    <p:animEffect transition="in" filter="randombar(horizontal)">
                                      <p:cBhvr>
                                        <p:cTn id="62" dur="1000"/>
                                        <p:tgtEl>
                                          <p:spTgt spid="32569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325687"/>
                                        </p:tgtEl>
                                        <p:attrNameLst>
                                          <p:attrName>style.visibility</p:attrName>
                                        </p:attrNameLst>
                                      </p:cBhvr>
                                      <p:to>
                                        <p:strVal val="visible"/>
                                      </p:to>
                                    </p:set>
                                    <p:animEffect transition="in" filter="randombar(horizontal)">
                                      <p:cBhvr>
                                        <p:cTn id="67" dur="1000"/>
                                        <p:tgtEl>
                                          <p:spTgt spid="32568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4" presetClass="entr" presetSubtype="10" fill="hold" grpId="0" nodeType="clickEffect">
                                  <p:stCondLst>
                                    <p:cond delay="0"/>
                                  </p:stCondLst>
                                  <p:childTnLst>
                                    <p:set>
                                      <p:cBhvr>
                                        <p:cTn id="71" dur="1" fill="hold">
                                          <p:stCondLst>
                                            <p:cond delay="0"/>
                                          </p:stCondLst>
                                        </p:cTn>
                                        <p:tgtEl>
                                          <p:spTgt spid="325697"/>
                                        </p:tgtEl>
                                        <p:attrNameLst>
                                          <p:attrName>style.visibility</p:attrName>
                                        </p:attrNameLst>
                                      </p:cBhvr>
                                      <p:to>
                                        <p:strVal val="visible"/>
                                      </p:to>
                                    </p:set>
                                    <p:animEffect transition="in" filter="randombar(horizontal)">
                                      <p:cBhvr>
                                        <p:cTn id="72" dur="1000"/>
                                        <p:tgtEl>
                                          <p:spTgt spid="32569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4" presetClass="entr" presetSubtype="10" fill="hold" grpId="0" nodeType="clickEffect">
                                  <p:stCondLst>
                                    <p:cond delay="0"/>
                                  </p:stCondLst>
                                  <p:childTnLst>
                                    <p:set>
                                      <p:cBhvr>
                                        <p:cTn id="76" dur="1" fill="hold">
                                          <p:stCondLst>
                                            <p:cond delay="0"/>
                                          </p:stCondLst>
                                        </p:cTn>
                                        <p:tgtEl>
                                          <p:spTgt spid="325688"/>
                                        </p:tgtEl>
                                        <p:attrNameLst>
                                          <p:attrName>style.visibility</p:attrName>
                                        </p:attrNameLst>
                                      </p:cBhvr>
                                      <p:to>
                                        <p:strVal val="visible"/>
                                      </p:to>
                                    </p:set>
                                    <p:animEffect transition="in" filter="randombar(horizontal)">
                                      <p:cBhvr>
                                        <p:cTn id="77" dur="1000"/>
                                        <p:tgtEl>
                                          <p:spTgt spid="32568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4" presetClass="entr" presetSubtype="10" fill="hold" grpId="0" nodeType="clickEffect">
                                  <p:stCondLst>
                                    <p:cond delay="0"/>
                                  </p:stCondLst>
                                  <p:childTnLst>
                                    <p:set>
                                      <p:cBhvr>
                                        <p:cTn id="81" dur="1" fill="hold">
                                          <p:stCondLst>
                                            <p:cond delay="0"/>
                                          </p:stCondLst>
                                        </p:cTn>
                                        <p:tgtEl>
                                          <p:spTgt spid="325698"/>
                                        </p:tgtEl>
                                        <p:attrNameLst>
                                          <p:attrName>style.visibility</p:attrName>
                                        </p:attrNameLst>
                                      </p:cBhvr>
                                      <p:to>
                                        <p:strVal val="visible"/>
                                      </p:to>
                                    </p:set>
                                    <p:animEffect transition="in" filter="randombar(horizontal)">
                                      <p:cBhvr>
                                        <p:cTn id="82" dur="1000"/>
                                        <p:tgtEl>
                                          <p:spTgt spid="325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6" grpId="0"/>
      <p:bldP spid="325682" grpId="0"/>
      <p:bldP spid="325683" grpId="0"/>
      <p:bldP spid="325684" grpId="0"/>
      <p:bldP spid="325685" grpId="0"/>
      <p:bldP spid="325686" grpId="0"/>
      <p:bldP spid="325687" grpId="0"/>
      <p:bldP spid="325688" grpId="0"/>
      <p:bldP spid="325692" grpId="0"/>
      <p:bldP spid="325693" grpId="0"/>
      <p:bldP spid="325694" grpId="0"/>
      <p:bldP spid="325695" grpId="0"/>
      <p:bldP spid="325696" grpId="0"/>
      <p:bldP spid="325697" grpId="0"/>
      <p:bldP spid="32569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19C2B82F-1379-4579-A594-BD9FE2D5C401}"/>
              </a:ext>
            </a:extLst>
          </p:cNvPr>
          <p:cNvSpPr>
            <a:spLocks noGrp="1"/>
          </p:cNvSpPr>
          <p:nvPr>
            <p:ph type="sldNum" sz="quarter" idx="12"/>
          </p:nvPr>
        </p:nvSpPr>
        <p:spPr/>
        <p:txBody>
          <a:bodyPr/>
          <a:lstStyle/>
          <a:p>
            <a:fld id="{C2887BC2-D1D6-493B-995F-48F6C7E13488}" type="slidenum">
              <a:rPr lang="en-GB" altLang="en-US"/>
              <a:pPr/>
              <a:t>61</a:t>
            </a:fld>
            <a:endParaRPr lang="en-GB" altLang="en-US"/>
          </a:p>
        </p:txBody>
      </p:sp>
      <p:sp>
        <p:nvSpPr>
          <p:cNvPr id="326658" name="Line 2">
            <a:extLst>
              <a:ext uri="{FF2B5EF4-FFF2-40B4-BE49-F238E27FC236}">
                <a16:creationId xmlns:a16="http://schemas.microsoft.com/office/drawing/2014/main" id="{D80BB656-7165-4F19-AE92-4FE79D81F08C}"/>
              </a:ext>
            </a:extLst>
          </p:cNvPr>
          <p:cNvSpPr>
            <a:spLocks noChangeShapeType="1"/>
          </p:cNvSpPr>
          <p:nvPr/>
        </p:nvSpPr>
        <p:spPr bwMode="auto">
          <a:xfrm>
            <a:off x="304800" y="12192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6659" name="Text Box 3">
            <a:extLst>
              <a:ext uri="{FF2B5EF4-FFF2-40B4-BE49-F238E27FC236}">
                <a16:creationId xmlns:a16="http://schemas.microsoft.com/office/drawing/2014/main" id="{3DCC2B4D-10F0-43F3-9EA2-3AD3BFA3D3F8}"/>
              </a:ext>
            </a:extLst>
          </p:cNvPr>
          <p:cNvSpPr txBox="1">
            <a:spLocks noChangeArrowheads="1"/>
          </p:cNvSpPr>
          <p:nvPr/>
        </p:nvSpPr>
        <p:spPr bwMode="auto">
          <a:xfrm>
            <a:off x="304800" y="35877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326660" name="Text Box 4">
            <a:extLst>
              <a:ext uri="{FF2B5EF4-FFF2-40B4-BE49-F238E27FC236}">
                <a16:creationId xmlns:a16="http://schemas.microsoft.com/office/drawing/2014/main" id="{324BD0B4-C87D-4140-9B1E-E64D0BDDF586}"/>
              </a:ext>
            </a:extLst>
          </p:cNvPr>
          <p:cNvSpPr txBox="1">
            <a:spLocks noChangeArrowheads="1"/>
          </p:cNvSpPr>
          <p:nvPr/>
        </p:nvSpPr>
        <p:spPr bwMode="auto">
          <a:xfrm>
            <a:off x="304800" y="16764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Char char="§"/>
            </a:pPr>
            <a:r>
              <a:rPr lang="en-US" altLang="en-US" sz="2400">
                <a:solidFill>
                  <a:srgbClr val="FF0000"/>
                </a:solidFill>
              </a:rPr>
              <a:t>System Documentation</a:t>
            </a:r>
          </a:p>
        </p:txBody>
      </p:sp>
      <p:sp>
        <p:nvSpPr>
          <p:cNvPr id="326661" name="Text Box 5">
            <a:extLst>
              <a:ext uri="{FF2B5EF4-FFF2-40B4-BE49-F238E27FC236}">
                <a16:creationId xmlns:a16="http://schemas.microsoft.com/office/drawing/2014/main" id="{0499AA94-53B2-4EE5-AC29-4BA2E27DF986}"/>
              </a:ext>
            </a:extLst>
          </p:cNvPr>
          <p:cNvSpPr txBox="1">
            <a:spLocks noChangeArrowheads="1"/>
          </p:cNvSpPr>
          <p:nvPr/>
        </p:nvSpPr>
        <p:spPr bwMode="auto">
          <a:xfrm>
            <a:off x="304800" y="2438400"/>
            <a:ext cx="85439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just">
              <a:spcBef>
                <a:spcPct val="50000"/>
              </a:spcBef>
            </a:pPr>
            <a:r>
              <a:rPr lang="en-US" altLang="en-US" sz="2000">
                <a:solidFill>
                  <a:srgbClr val="663300"/>
                </a:solidFill>
              </a:rPr>
              <a:t>It refers to those documentation containing all facets of system, including analysis, specification, design, implementation, testing, security, error diagnosis and recovery.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26660"/>
                                        </p:tgtEl>
                                        <p:attrNameLst>
                                          <p:attrName>style.visibility</p:attrName>
                                        </p:attrNameLst>
                                      </p:cBhvr>
                                      <p:to>
                                        <p:strVal val="visible"/>
                                      </p:to>
                                    </p:set>
                                    <p:animEffect transition="in" filter="circle(in)">
                                      <p:cBhvr>
                                        <p:cTn id="7" dur="1000"/>
                                        <p:tgtEl>
                                          <p:spTgt spid="3266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26661"/>
                                        </p:tgtEl>
                                        <p:attrNameLst>
                                          <p:attrName>style.visibility</p:attrName>
                                        </p:attrNameLst>
                                      </p:cBhvr>
                                      <p:to>
                                        <p:strVal val="visible"/>
                                      </p:to>
                                    </p:set>
                                    <p:animEffect transition="in" filter="circle(in)">
                                      <p:cBhvr>
                                        <p:cTn id="12" dur="1000"/>
                                        <p:tgtEl>
                                          <p:spTgt spid="326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0" grpId="0"/>
      <p:bldP spid="32666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3">
            <a:extLst>
              <a:ext uri="{FF2B5EF4-FFF2-40B4-BE49-F238E27FC236}">
                <a16:creationId xmlns:a16="http://schemas.microsoft.com/office/drawing/2014/main" id="{3787CF1A-02D4-40A2-99A0-F70B822B9D47}"/>
              </a:ext>
            </a:extLst>
          </p:cNvPr>
          <p:cNvSpPr>
            <a:spLocks noGrp="1"/>
          </p:cNvSpPr>
          <p:nvPr>
            <p:ph type="sldNum" sz="quarter" idx="12"/>
          </p:nvPr>
        </p:nvSpPr>
        <p:spPr/>
        <p:txBody>
          <a:bodyPr/>
          <a:lstStyle/>
          <a:p>
            <a:fld id="{32B0E390-5473-432D-B9C3-03060E5266F1}" type="slidenum">
              <a:rPr lang="en-GB" altLang="en-US"/>
              <a:pPr/>
              <a:t>62</a:t>
            </a:fld>
            <a:endParaRPr lang="en-GB" altLang="en-US"/>
          </a:p>
        </p:txBody>
      </p:sp>
      <p:sp>
        <p:nvSpPr>
          <p:cNvPr id="363522" name="Line 2">
            <a:extLst>
              <a:ext uri="{FF2B5EF4-FFF2-40B4-BE49-F238E27FC236}">
                <a16:creationId xmlns:a16="http://schemas.microsoft.com/office/drawing/2014/main" id="{4C0633A3-DAEF-4598-930D-C6E16D7C88C5}"/>
              </a:ext>
            </a:extLst>
          </p:cNvPr>
          <p:cNvSpPr>
            <a:spLocks noChangeShapeType="1"/>
          </p:cNvSpPr>
          <p:nvPr/>
        </p:nvSpPr>
        <p:spPr bwMode="auto">
          <a:xfrm>
            <a:off x="304800" y="8255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3523" name="Text Box 3">
            <a:extLst>
              <a:ext uri="{FF2B5EF4-FFF2-40B4-BE49-F238E27FC236}">
                <a16:creationId xmlns:a16="http://schemas.microsoft.com/office/drawing/2014/main" id="{015C94A1-C93C-4835-AC36-1ED8E275F908}"/>
              </a:ext>
            </a:extLst>
          </p:cNvPr>
          <p:cNvSpPr txBox="1">
            <a:spLocks noChangeArrowheads="1"/>
          </p:cNvSpPr>
          <p:nvPr/>
        </p:nvSpPr>
        <p:spPr bwMode="auto">
          <a:xfrm>
            <a:off x="304800" y="76200"/>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363524" name="Text Box 4">
            <a:extLst>
              <a:ext uri="{FF2B5EF4-FFF2-40B4-BE49-F238E27FC236}">
                <a16:creationId xmlns:a16="http://schemas.microsoft.com/office/drawing/2014/main" id="{A3E8E605-41FC-481F-8B6C-EC6563363EEF}"/>
              </a:ext>
            </a:extLst>
          </p:cNvPr>
          <p:cNvSpPr txBox="1">
            <a:spLocks noChangeArrowheads="1"/>
          </p:cNvSpPr>
          <p:nvPr/>
        </p:nvSpPr>
        <p:spPr bwMode="auto">
          <a:xfrm>
            <a:off x="304800" y="987425"/>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Char char="§"/>
            </a:pPr>
            <a:r>
              <a:rPr lang="en-US" altLang="en-US" sz="2400">
                <a:solidFill>
                  <a:srgbClr val="FF0000"/>
                </a:solidFill>
              </a:rPr>
              <a:t>System Documentation</a:t>
            </a:r>
          </a:p>
        </p:txBody>
      </p:sp>
      <p:graphicFrame>
        <p:nvGraphicFramePr>
          <p:cNvPr id="363590" name="Group 70">
            <a:extLst>
              <a:ext uri="{FF2B5EF4-FFF2-40B4-BE49-F238E27FC236}">
                <a16:creationId xmlns:a16="http://schemas.microsoft.com/office/drawing/2014/main" id="{892410CB-5E5C-464D-B68C-C980C473DF2A}"/>
              </a:ext>
            </a:extLst>
          </p:cNvPr>
          <p:cNvGraphicFramePr>
            <a:graphicFrameLocks noGrp="1"/>
          </p:cNvGraphicFramePr>
          <p:nvPr/>
        </p:nvGraphicFramePr>
        <p:xfrm>
          <a:off x="304800" y="1600200"/>
          <a:ext cx="8458200" cy="4543425"/>
        </p:xfrm>
        <a:graphic>
          <a:graphicData uri="http://schemas.openxmlformats.org/drawingml/2006/table">
            <a:tbl>
              <a:tblPr/>
              <a:tblGrid>
                <a:gridCol w="1057275">
                  <a:extLst>
                    <a:ext uri="{9D8B030D-6E8A-4147-A177-3AD203B41FA5}">
                      <a16:colId xmlns:a16="http://schemas.microsoft.com/office/drawing/2014/main" val="2109339300"/>
                    </a:ext>
                  </a:extLst>
                </a:gridCol>
                <a:gridCol w="2371725">
                  <a:extLst>
                    <a:ext uri="{9D8B030D-6E8A-4147-A177-3AD203B41FA5}">
                      <a16:colId xmlns:a16="http://schemas.microsoft.com/office/drawing/2014/main" val="2329824241"/>
                    </a:ext>
                  </a:extLst>
                </a:gridCol>
                <a:gridCol w="5029200">
                  <a:extLst>
                    <a:ext uri="{9D8B030D-6E8A-4147-A177-3AD203B41FA5}">
                      <a16:colId xmlns:a16="http://schemas.microsoft.com/office/drawing/2014/main" val="2666357349"/>
                    </a:ext>
                  </a:extLst>
                </a:gridCol>
              </a:tblGrid>
              <a:tr h="3937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a:ln>
                            <a:noFill/>
                          </a:ln>
                          <a:solidFill>
                            <a:srgbClr val="0033CC"/>
                          </a:solidFill>
                          <a:effectLst/>
                          <a:latin typeface="Arial" panose="020B0604020202020204" pitchFamily="34" charset="0"/>
                          <a:cs typeface="Arial" panose="020B0604020202020204" pitchFamily="34" charset="0"/>
                        </a:rPr>
                        <a:t>S.No.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D1AC"/>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a:ln>
                            <a:noFill/>
                          </a:ln>
                          <a:solidFill>
                            <a:srgbClr val="0033CC"/>
                          </a:solidFill>
                          <a:effectLst/>
                          <a:latin typeface="Arial" panose="020B0604020202020204" pitchFamily="34" charset="0"/>
                          <a:cs typeface="Arial" panose="020B0604020202020204" pitchFamily="34" charset="0"/>
                        </a:rPr>
                        <a:t>Document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D1AC"/>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a:ln>
                            <a:noFill/>
                          </a:ln>
                          <a:solidFill>
                            <a:srgbClr val="0033CC"/>
                          </a:solidFill>
                          <a:effectLst/>
                          <a:latin typeface="Arial" panose="020B0604020202020204" pitchFamily="34" charset="0"/>
                          <a:cs typeface="Arial" panose="020B0604020202020204" pitchFamily="34"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D1AC"/>
                    </a:solidFill>
                  </a:tcPr>
                </a:tc>
                <a:extLst>
                  <a:ext uri="{0D108BD9-81ED-4DB2-BD59-A6C34878D82A}">
                    <a16:rowId xmlns:a16="http://schemas.microsoft.com/office/drawing/2014/main" val="2869459957"/>
                  </a:ext>
                </a:extLst>
              </a:tr>
              <a:tr h="41275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8A6"/>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87536329"/>
                  </a:ext>
                </a:extLst>
              </a:tr>
              <a:tr h="71755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8A6"/>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rgbClr val="339933"/>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rgbClr val="339933"/>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89760513"/>
                  </a:ext>
                </a:extLst>
              </a:tr>
              <a:tr h="68103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8A6"/>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0678135"/>
                  </a:ext>
                </a:extLst>
              </a:tr>
              <a:tr h="6699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2F8A6"/>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rgbClr val="003366"/>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rgbClr val="003366"/>
                        </a:solidFill>
                        <a:effectLst/>
                        <a:latin typeface="Arial" panose="020B0604020202020204" pitchFamily="34" charset="0"/>
                        <a:cs typeface="Arial" panose="020B0604020202020204" pitchFamily="34" charset="0"/>
                      </a:endParaRP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rgbClr val="003366"/>
                        </a:solidFill>
                        <a:effectLst/>
                        <a:latin typeface="Arial" panose="020B0604020202020204" pitchFamily="34" charset="0"/>
                        <a:cs typeface="Arial" panose="020B0604020202020204" pitchFamily="34" charset="0"/>
                      </a:endParaRP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rgbClr val="003366"/>
                        </a:solidFill>
                        <a:effectLst/>
                        <a:latin typeface="Arial" panose="020B0604020202020204" pitchFamily="34" charset="0"/>
                        <a:cs typeface="Arial" panose="020B0604020202020204" pitchFamily="34" charset="0"/>
                      </a:endParaRP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rgbClr val="003366"/>
                        </a:solidFill>
                        <a:effectLst/>
                        <a:latin typeface="Arial" panose="020B0604020202020204" pitchFamily="34" charset="0"/>
                        <a:cs typeface="Arial" panose="020B0604020202020204" pitchFamily="34" charset="0"/>
                      </a:endParaRP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rgbClr val="003366"/>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82448207"/>
                  </a:ext>
                </a:extLst>
              </a:tr>
            </a:tbl>
          </a:graphicData>
        </a:graphic>
      </p:graphicFrame>
      <p:sp>
        <p:nvSpPr>
          <p:cNvPr id="363564" name="Text Box 44">
            <a:extLst>
              <a:ext uri="{FF2B5EF4-FFF2-40B4-BE49-F238E27FC236}">
                <a16:creationId xmlns:a16="http://schemas.microsoft.com/office/drawing/2014/main" id="{F4E46D02-9608-4D9D-8D5B-0A3385E535F7}"/>
              </a:ext>
            </a:extLst>
          </p:cNvPr>
          <p:cNvSpPr txBox="1">
            <a:spLocks noChangeArrowheads="1"/>
          </p:cNvSpPr>
          <p:nvPr/>
        </p:nvSpPr>
        <p:spPr bwMode="auto">
          <a:xfrm>
            <a:off x="1476375" y="208915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pPr>
            <a:r>
              <a:rPr lang="en-US" altLang="en-US" sz="1600"/>
              <a:t>System Rationale</a:t>
            </a:r>
          </a:p>
        </p:txBody>
      </p:sp>
      <p:sp>
        <p:nvSpPr>
          <p:cNvPr id="363565" name="Text Box 45">
            <a:extLst>
              <a:ext uri="{FF2B5EF4-FFF2-40B4-BE49-F238E27FC236}">
                <a16:creationId xmlns:a16="http://schemas.microsoft.com/office/drawing/2014/main" id="{5733B38F-4855-4DE5-AB99-F71D04E3CBEB}"/>
              </a:ext>
            </a:extLst>
          </p:cNvPr>
          <p:cNvSpPr txBox="1">
            <a:spLocks noChangeArrowheads="1"/>
          </p:cNvSpPr>
          <p:nvPr/>
        </p:nvSpPr>
        <p:spPr bwMode="auto">
          <a:xfrm>
            <a:off x="1479550" y="25146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pPr>
            <a:r>
              <a:rPr lang="en-US" altLang="en-US" sz="1600">
                <a:solidFill>
                  <a:srgbClr val="339933"/>
                </a:solidFill>
              </a:rPr>
              <a:t>SRS</a:t>
            </a:r>
          </a:p>
        </p:txBody>
      </p:sp>
      <p:sp>
        <p:nvSpPr>
          <p:cNvPr id="363566" name="Text Box 46">
            <a:extLst>
              <a:ext uri="{FF2B5EF4-FFF2-40B4-BE49-F238E27FC236}">
                <a16:creationId xmlns:a16="http://schemas.microsoft.com/office/drawing/2014/main" id="{28EC0D4A-B80B-45B4-B334-1B9D926FFDA5}"/>
              </a:ext>
            </a:extLst>
          </p:cNvPr>
          <p:cNvSpPr txBox="1">
            <a:spLocks noChangeArrowheads="1"/>
          </p:cNvSpPr>
          <p:nvPr/>
        </p:nvSpPr>
        <p:spPr bwMode="auto">
          <a:xfrm>
            <a:off x="1463675" y="322897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None/>
            </a:pPr>
            <a:r>
              <a:rPr lang="en-US" altLang="en-US" sz="1600"/>
              <a:t>Specification/ Design</a:t>
            </a:r>
          </a:p>
        </p:txBody>
      </p:sp>
      <p:sp>
        <p:nvSpPr>
          <p:cNvPr id="363567" name="Text Box 47">
            <a:extLst>
              <a:ext uri="{FF2B5EF4-FFF2-40B4-BE49-F238E27FC236}">
                <a16:creationId xmlns:a16="http://schemas.microsoft.com/office/drawing/2014/main" id="{D6494F0C-1455-4488-8234-D2259299B282}"/>
              </a:ext>
            </a:extLst>
          </p:cNvPr>
          <p:cNvSpPr txBox="1">
            <a:spLocks noChangeArrowheads="1"/>
          </p:cNvSpPr>
          <p:nvPr/>
        </p:nvSpPr>
        <p:spPr bwMode="auto">
          <a:xfrm>
            <a:off x="1463675" y="475297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pPr>
            <a:r>
              <a:rPr lang="en-US" altLang="en-US" sz="1600">
                <a:solidFill>
                  <a:srgbClr val="003366"/>
                </a:solidFill>
              </a:rPr>
              <a:t>Implementation</a:t>
            </a:r>
          </a:p>
        </p:txBody>
      </p:sp>
      <p:sp>
        <p:nvSpPr>
          <p:cNvPr id="363571" name="Text Box 51">
            <a:extLst>
              <a:ext uri="{FF2B5EF4-FFF2-40B4-BE49-F238E27FC236}">
                <a16:creationId xmlns:a16="http://schemas.microsoft.com/office/drawing/2014/main" id="{27A756C3-FF80-44BC-9971-03BD5EB9DA3B}"/>
              </a:ext>
            </a:extLst>
          </p:cNvPr>
          <p:cNvSpPr txBox="1">
            <a:spLocks noChangeArrowheads="1"/>
          </p:cNvSpPr>
          <p:nvPr/>
        </p:nvSpPr>
        <p:spPr bwMode="auto">
          <a:xfrm>
            <a:off x="3825875" y="2070100"/>
            <a:ext cx="4724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20000"/>
              </a:spcBef>
            </a:pPr>
            <a:r>
              <a:rPr lang="en-US" altLang="en-US" sz="1600"/>
              <a:t>Describes the objectives of the entire system.</a:t>
            </a:r>
          </a:p>
        </p:txBody>
      </p:sp>
      <p:sp>
        <p:nvSpPr>
          <p:cNvPr id="363572" name="Text Box 52">
            <a:extLst>
              <a:ext uri="{FF2B5EF4-FFF2-40B4-BE49-F238E27FC236}">
                <a16:creationId xmlns:a16="http://schemas.microsoft.com/office/drawing/2014/main" id="{7C16B7C8-3FA2-457C-BB01-794F270C4B8C}"/>
              </a:ext>
            </a:extLst>
          </p:cNvPr>
          <p:cNvSpPr txBox="1">
            <a:spLocks noChangeArrowheads="1"/>
          </p:cNvSpPr>
          <p:nvPr/>
        </p:nvSpPr>
        <p:spPr bwMode="auto">
          <a:xfrm>
            <a:off x="3854450" y="2514600"/>
            <a:ext cx="47561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20000"/>
              </a:spcBef>
            </a:pPr>
            <a:r>
              <a:rPr lang="en-US" altLang="en-US" sz="1600">
                <a:solidFill>
                  <a:srgbClr val="339933"/>
                </a:solidFill>
              </a:rPr>
              <a:t>Provides information on exact requirements of system as agreed between user and developers.</a:t>
            </a:r>
          </a:p>
        </p:txBody>
      </p:sp>
      <p:sp>
        <p:nvSpPr>
          <p:cNvPr id="363573" name="Text Box 53">
            <a:extLst>
              <a:ext uri="{FF2B5EF4-FFF2-40B4-BE49-F238E27FC236}">
                <a16:creationId xmlns:a16="http://schemas.microsoft.com/office/drawing/2014/main" id="{B718FE40-DD32-4DD4-ADE2-7895CCA1A533}"/>
              </a:ext>
            </a:extLst>
          </p:cNvPr>
          <p:cNvSpPr txBox="1">
            <a:spLocks noChangeArrowheads="1"/>
          </p:cNvSpPr>
          <p:nvPr/>
        </p:nvSpPr>
        <p:spPr bwMode="auto">
          <a:xfrm>
            <a:off x="3841750" y="3200400"/>
            <a:ext cx="4768850"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71475" indent="-371475">
              <a:defRPr>
                <a:solidFill>
                  <a:schemeClr val="tx1"/>
                </a:solidFill>
                <a:latin typeface="Arial" panose="020B0604020202020204" pitchFamily="34" charset="0"/>
                <a:cs typeface="Arial" panose="020B0604020202020204" pitchFamily="34" charset="0"/>
              </a:defRPr>
            </a:lvl1pPr>
            <a:lvl2pPr marL="1006475" indent="-371475">
              <a:defRPr>
                <a:solidFill>
                  <a:schemeClr val="tx1"/>
                </a:solidFill>
                <a:latin typeface="Arial" panose="020B0604020202020204" pitchFamily="34" charset="0"/>
                <a:cs typeface="Arial" panose="020B0604020202020204" pitchFamily="34" charset="0"/>
              </a:defRPr>
            </a:lvl2pPr>
            <a:lvl3pPr marL="1285875" indent="-371475">
              <a:defRPr>
                <a:solidFill>
                  <a:schemeClr val="tx1"/>
                </a:solidFill>
                <a:latin typeface="Arial" panose="020B0604020202020204" pitchFamily="34" charset="0"/>
                <a:cs typeface="Arial" panose="020B0604020202020204" pitchFamily="34" charset="0"/>
              </a:defRPr>
            </a:lvl3pPr>
            <a:lvl4pPr marL="1743075" indent="-371475">
              <a:defRPr>
                <a:solidFill>
                  <a:schemeClr val="tx1"/>
                </a:solidFill>
                <a:latin typeface="Arial" panose="020B0604020202020204" pitchFamily="34" charset="0"/>
                <a:cs typeface="Arial" panose="020B0604020202020204" pitchFamily="34" charset="0"/>
              </a:defRPr>
            </a:lvl4pPr>
            <a:lvl5pPr marL="2200275" indent="-371475">
              <a:defRPr>
                <a:solidFill>
                  <a:schemeClr val="tx1"/>
                </a:solidFill>
                <a:latin typeface="Arial" panose="020B0604020202020204" pitchFamily="34" charset="0"/>
                <a:cs typeface="Arial" panose="020B0604020202020204" pitchFamily="34" charset="0"/>
              </a:defRPr>
            </a:lvl5pPr>
            <a:lvl6pPr marL="2657475" indent="-37147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114675" indent="-37147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71875" indent="-37147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29075" indent="-37147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20000"/>
              </a:spcBef>
            </a:pPr>
            <a:r>
              <a:rPr lang="en-US" altLang="en-US" sz="1600"/>
              <a:t>Provides description of:</a:t>
            </a:r>
          </a:p>
          <a:p>
            <a:pPr algn="just">
              <a:spcBef>
                <a:spcPct val="20000"/>
              </a:spcBef>
              <a:buFontTx/>
              <a:buAutoNum type="romanLcParenBoth"/>
            </a:pPr>
            <a:r>
              <a:rPr lang="en-US" altLang="en-US" sz="1600"/>
              <a:t>How system requirements are implemented.</a:t>
            </a:r>
          </a:p>
          <a:p>
            <a:pPr algn="just">
              <a:spcBef>
                <a:spcPct val="20000"/>
              </a:spcBef>
              <a:buFontTx/>
              <a:buAutoNum type="romanLcParenBoth"/>
            </a:pPr>
            <a:r>
              <a:rPr lang="en-US" altLang="en-US" sz="1600"/>
              <a:t>How the system is decomposed into a set of interacting program units.</a:t>
            </a:r>
          </a:p>
          <a:p>
            <a:pPr algn="just">
              <a:spcBef>
                <a:spcPct val="20000"/>
              </a:spcBef>
              <a:buFontTx/>
              <a:buAutoNum type="romanLcParenBoth"/>
            </a:pPr>
            <a:r>
              <a:rPr lang="en-US" altLang="en-US" sz="1600"/>
              <a:t>The function of each program unit.</a:t>
            </a:r>
          </a:p>
        </p:txBody>
      </p:sp>
      <p:sp>
        <p:nvSpPr>
          <p:cNvPr id="363574" name="Text Box 54">
            <a:extLst>
              <a:ext uri="{FF2B5EF4-FFF2-40B4-BE49-F238E27FC236}">
                <a16:creationId xmlns:a16="http://schemas.microsoft.com/office/drawing/2014/main" id="{C26C41BF-CA7D-4680-98CF-2208C107D3D8}"/>
              </a:ext>
            </a:extLst>
          </p:cNvPr>
          <p:cNvSpPr txBox="1">
            <a:spLocks noChangeArrowheads="1"/>
          </p:cNvSpPr>
          <p:nvPr/>
        </p:nvSpPr>
        <p:spPr bwMode="auto">
          <a:xfrm>
            <a:off x="3854450" y="4737100"/>
            <a:ext cx="4740275" cy="132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71475" indent="-371475">
              <a:defRPr>
                <a:solidFill>
                  <a:schemeClr val="tx1"/>
                </a:solidFill>
                <a:latin typeface="Arial" panose="020B0604020202020204" pitchFamily="34" charset="0"/>
                <a:cs typeface="Arial" panose="020B0604020202020204" pitchFamily="34" charset="0"/>
              </a:defRPr>
            </a:lvl1pPr>
            <a:lvl2pPr marL="1006475" indent="-371475">
              <a:defRPr>
                <a:solidFill>
                  <a:schemeClr val="tx1"/>
                </a:solidFill>
                <a:latin typeface="Arial" panose="020B0604020202020204" pitchFamily="34" charset="0"/>
                <a:cs typeface="Arial" panose="020B0604020202020204" pitchFamily="34" charset="0"/>
              </a:defRPr>
            </a:lvl2pPr>
            <a:lvl3pPr marL="1285875" indent="-371475">
              <a:defRPr>
                <a:solidFill>
                  <a:schemeClr val="tx1"/>
                </a:solidFill>
                <a:latin typeface="Arial" panose="020B0604020202020204" pitchFamily="34" charset="0"/>
                <a:cs typeface="Arial" panose="020B0604020202020204" pitchFamily="34" charset="0"/>
              </a:defRPr>
            </a:lvl3pPr>
            <a:lvl4pPr marL="1743075" indent="-371475">
              <a:defRPr>
                <a:solidFill>
                  <a:schemeClr val="tx1"/>
                </a:solidFill>
                <a:latin typeface="Arial" panose="020B0604020202020204" pitchFamily="34" charset="0"/>
                <a:cs typeface="Arial" panose="020B0604020202020204" pitchFamily="34" charset="0"/>
              </a:defRPr>
            </a:lvl4pPr>
            <a:lvl5pPr marL="2200275" indent="-371475">
              <a:defRPr>
                <a:solidFill>
                  <a:schemeClr val="tx1"/>
                </a:solidFill>
                <a:latin typeface="Arial" panose="020B0604020202020204" pitchFamily="34" charset="0"/>
                <a:cs typeface="Arial" panose="020B0604020202020204" pitchFamily="34" charset="0"/>
              </a:defRPr>
            </a:lvl5pPr>
            <a:lvl6pPr marL="2657475" indent="-37147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114675" indent="-37147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71875" indent="-37147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29075" indent="-37147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20000"/>
              </a:spcBef>
            </a:pPr>
            <a:r>
              <a:rPr lang="en-US" altLang="en-US" sz="1600">
                <a:solidFill>
                  <a:srgbClr val="003366"/>
                </a:solidFill>
              </a:rPr>
              <a:t>Provides description of:</a:t>
            </a:r>
          </a:p>
          <a:p>
            <a:pPr algn="just">
              <a:spcBef>
                <a:spcPct val="20000"/>
              </a:spcBef>
              <a:buFontTx/>
              <a:buAutoNum type="romanLcParenBoth"/>
            </a:pPr>
            <a:r>
              <a:rPr lang="en-US" altLang="en-US" sz="1600">
                <a:solidFill>
                  <a:srgbClr val="003366"/>
                </a:solidFill>
              </a:rPr>
              <a:t>How the detailed system design is expressed in some formal programming language.</a:t>
            </a:r>
          </a:p>
          <a:p>
            <a:pPr algn="just">
              <a:spcBef>
                <a:spcPct val="20000"/>
              </a:spcBef>
              <a:buFontTx/>
              <a:buAutoNum type="romanLcParenBoth"/>
            </a:pPr>
            <a:r>
              <a:rPr lang="en-US" altLang="en-US" sz="1600">
                <a:solidFill>
                  <a:srgbClr val="003366"/>
                </a:solidFill>
              </a:rPr>
              <a:t>Program actions in the form of intra program comments.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63524"/>
                                        </p:tgtEl>
                                        <p:attrNameLst>
                                          <p:attrName>style.visibility</p:attrName>
                                        </p:attrNameLst>
                                      </p:cBhvr>
                                      <p:to>
                                        <p:strVal val="visible"/>
                                      </p:to>
                                    </p:set>
                                    <p:animEffect transition="in" filter="checkerboard(across)">
                                      <p:cBhvr>
                                        <p:cTn id="7" dur="1000"/>
                                        <p:tgtEl>
                                          <p:spTgt spid="3635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63590"/>
                                        </p:tgtEl>
                                        <p:attrNameLst>
                                          <p:attrName>style.visibility</p:attrName>
                                        </p:attrNameLst>
                                      </p:cBhvr>
                                      <p:to>
                                        <p:strVal val="visible"/>
                                      </p:to>
                                    </p:set>
                                    <p:animEffect transition="in" filter="dissolve">
                                      <p:cBhvr>
                                        <p:cTn id="12" dur="1000"/>
                                        <p:tgtEl>
                                          <p:spTgt spid="3635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63564"/>
                                        </p:tgtEl>
                                        <p:attrNameLst>
                                          <p:attrName>style.visibility</p:attrName>
                                        </p:attrNameLst>
                                      </p:cBhvr>
                                      <p:to>
                                        <p:strVal val="visible"/>
                                      </p:to>
                                    </p:set>
                                    <p:animEffect transition="in" filter="randombar(horizontal)">
                                      <p:cBhvr>
                                        <p:cTn id="17" dur="1000"/>
                                        <p:tgtEl>
                                          <p:spTgt spid="3635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63571"/>
                                        </p:tgtEl>
                                        <p:attrNameLst>
                                          <p:attrName>style.visibility</p:attrName>
                                        </p:attrNameLst>
                                      </p:cBhvr>
                                      <p:to>
                                        <p:strVal val="visible"/>
                                      </p:to>
                                    </p:set>
                                    <p:animEffect transition="in" filter="randombar(horizontal)">
                                      <p:cBhvr>
                                        <p:cTn id="22" dur="1000"/>
                                        <p:tgtEl>
                                          <p:spTgt spid="3635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63565"/>
                                        </p:tgtEl>
                                        <p:attrNameLst>
                                          <p:attrName>style.visibility</p:attrName>
                                        </p:attrNameLst>
                                      </p:cBhvr>
                                      <p:to>
                                        <p:strVal val="visible"/>
                                      </p:to>
                                    </p:set>
                                    <p:animEffect transition="in" filter="randombar(horizontal)">
                                      <p:cBhvr>
                                        <p:cTn id="27" dur="1000"/>
                                        <p:tgtEl>
                                          <p:spTgt spid="36356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63572"/>
                                        </p:tgtEl>
                                        <p:attrNameLst>
                                          <p:attrName>style.visibility</p:attrName>
                                        </p:attrNameLst>
                                      </p:cBhvr>
                                      <p:to>
                                        <p:strVal val="visible"/>
                                      </p:to>
                                    </p:set>
                                    <p:animEffect transition="in" filter="randombar(horizontal)">
                                      <p:cBhvr>
                                        <p:cTn id="32" dur="1000"/>
                                        <p:tgtEl>
                                          <p:spTgt spid="36357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63566"/>
                                        </p:tgtEl>
                                        <p:attrNameLst>
                                          <p:attrName>style.visibility</p:attrName>
                                        </p:attrNameLst>
                                      </p:cBhvr>
                                      <p:to>
                                        <p:strVal val="visible"/>
                                      </p:to>
                                    </p:set>
                                    <p:animEffect transition="in" filter="randombar(horizontal)">
                                      <p:cBhvr>
                                        <p:cTn id="37" dur="1000"/>
                                        <p:tgtEl>
                                          <p:spTgt spid="36356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63573"/>
                                        </p:tgtEl>
                                        <p:attrNameLst>
                                          <p:attrName>style.visibility</p:attrName>
                                        </p:attrNameLst>
                                      </p:cBhvr>
                                      <p:to>
                                        <p:strVal val="visible"/>
                                      </p:to>
                                    </p:set>
                                    <p:animEffect transition="in" filter="randombar(horizontal)">
                                      <p:cBhvr>
                                        <p:cTn id="42" dur="1000"/>
                                        <p:tgtEl>
                                          <p:spTgt spid="36357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63567"/>
                                        </p:tgtEl>
                                        <p:attrNameLst>
                                          <p:attrName>style.visibility</p:attrName>
                                        </p:attrNameLst>
                                      </p:cBhvr>
                                      <p:to>
                                        <p:strVal val="visible"/>
                                      </p:to>
                                    </p:set>
                                    <p:animEffect transition="in" filter="randombar(horizontal)">
                                      <p:cBhvr>
                                        <p:cTn id="47" dur="1000"/>
                                        <p:tgtEl>
                                          <p:spTgt spid="36356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363574"/>
                                        </p:tgtEl>
                                        <p:attrNameLst>
                                          <p:attrName>style.visibility</p:attrName>
                                        </p:attrNameLst>
                                      </p:cBhvr>
                                      <p:to>
                                        <p:strVal val="visible"/>
                                      </p:to>
                                    </p:set>
                                    <p:animEffect transition="in" filter="randombar(horizontal)">
                                      <p:cBhvr>
                                        <p:cTn id="52" dur="1000"/>
                                        <p:tgtEl>
                                          <p:spTgt spid="363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4" grpId="0"/>
      <p:bldP spid="363564" grpId="0"/>
      <p:bldP spid="363565" grpId="0"/>
      <p:bldP spid="363566" grpId="0"/>
      <p:bldP spid="363567" grpId="0"/>
      <p:bldP spid="363571" grpId="0"/>
      <p:bldP spid="363572" grpId="0"/>
      <p:bldP spid="363573" grpId="0"/>
      <p:bldP spid="36357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3">
            <a:extLst>
              <a:ext uri="{FF2B5EF4-FFF2-40B4-BE49-F238E27FC236}">
                <a16:creationId xmlns:a16="http://schemas.microsoft.com/office/drawing/2014/main" id="{8F3A509C-A8FE-48E5-940D-4B7696600834}"/>
              </a:ext>
            </a:extLst>
          </p:cNvPr>
          <p:cNvSpPr>
            <a:spLocks noGrp="1"/>
          </p:cNvSpPr>
          <p:nvPr>
            <p:ph type="sldNum" sz="quarter" idx="12"/>
          </p:nvPr>
        </p:nvSpPr>
        <p:spPr/>
        <p:txBody>
          <a:bodyPr/>
          <a:lstStyle/>
          <a:p>
            <a:fld id="{F748738F-E3C5-407E-AA38-2A3D1A4EAF4B}" type="slidenum">
              <a:rPr lang="en-GB" altLang="en-US"/>
              <a:pPr/>
              <a:t>63</a:t>
            </a:fld>
            <a:endParaRPr lang="en-GB" altLang="en-US"/>
          </a:p>
        </p:txBody>
      </p:sp>
      <p:sp>
        <p:nvSpPr>
          <p:cNvPr id="364546" name="Line 2">
            <a:extLst>
              <a:ext uri="{FF2B5EF4-FFF2-40B4-BE49-F238E27FC236}">
                <a16:creationId xmlns:a16="http://schemas.microsoft.com/office/drawing/2014/main" id="{157B0C9B-647A-47EB-B170-3D866779FBF9}"/>
              </a:ext>
            </a:extLst>
          </p:cNvPr>
          <p:cNvSpPr>
            <a:spLocks noChangeShapeType="1"/>
          </p:cNvSpPr>
          <p:nvPr/>
        </p:nvSpPr>
        <p:spPr bwMode="auto">
          <a:xfrm>
            <a:off x="304800" y="11430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4547" name="Text Box 3">
            <a:extLst>
              <a:ext uri="{FF2B5EF4-FFF2-40B4-BE49-F238E27FC236}">
                <a16:creationId xmlns:a16="http://schemas.microsoft.com/office/drawing/2014/main" id="{C26A24D2-5D3F-423B-90C5-45FAE17A85E6}"/>
              </a:ext>
            </a:extLst>
          </p:cNvPr>
          <p:cNvSpPr txBox="1">
            <a:spLocks noChangeArrowheads="1"/>
          </p:cNvSpPr>
          <p:nvPr/>
        </p:nvSpPr>
        <p:spPr bwMode="auto">
          <a:xfrm>
            <a:off x="304800" y="228600"/>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graphicFrame>
        <p:nvGraphicFramePr>
          <p:cNvPr id="364609" name="Group 65">
            <a:extLst>
              <a:ext uri="{FF2B5EF4-FFF2-40B4-BE49-F238E27FC236}">
                <a16:creationId xmlns:a16="http://schemas.microsoft.com/office/drawing/2014/main" id="{52AAAF3A-2362-4A24-ABCD-1999DBA84738}"/>
              </a:ext>
            </a:extLst>
          </p:cNvPr>
          <p:cNvGraphicFramePr>
            <a:graphicFrameLocks noGrp="1"/>
          </p:cNvGraphicFramePr>
          <p:nvPr/>
        </p:nvGraphicFramePr>
        <p:xfrm>
          <a:off x="304800" y="1600200"/>
          <a:ext cx="8458200" cy="2895600"/>
        </p:xfrm>
        <a:graphic>
          <a:graphicData uri="http://schemas.openxmlformats.org/drawingml/2006/table">
            <a:tbl>
              <a:tblPr/>
              <a:tblGrid>
                <a:gridCol w="1057275">
                  <a:extLst>
                    <a:ext uri="{9D8B030D-6E8A-4147-A177-3AD203B41FA5}">
                      <a16:colId xmlns:a16="http://schemas.microsoft.com/office/drawing/2014/main" val="3352156821"/>
                    </a:ext>
                  </a:extLst>
                </a:gridCol>
                <a:gridCol w="2371725">
                  <a:extLst>
                    <a:ext uri="{9D8B030D-6E8A-4147-A177-3AD203B41FA5}">
                      <a16:colId xmlns:a16="http://schemas.microsoft.com/office/drawing/2014/main" val="3972433558"/>
                    </a:ext>
                  </a:extLst>
                </a:gridCol>
                <a:gridCol w="5029200">
                  <a:extLst>
                    <a:ext uri="{9D8B030D-6E8A-4147-A177-3AD203B41FA5}">
                      <a16:colId xmlns:a16="http://schemas.microsoft.com/office/drawing/2014/main" val="2335417521"/>
                    </a:ext>
                  </a:extLst>
                </a:gridCol>
              </a:tblGrid>
              <a:tr h="4159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a:ln>
                            <a:noFill/>
                          </a:ln>
                          <a:solidFill>
                            <a:srgbClr val="0033CC"/>
                          </a:solidFill>
                          <a:effectLst/>
                          <a:latin typeface="Arial" panose="020B0604020202020204" pitchFamily="34" charset="0"/>
                          <a:cs typeface="Arial" panose="020B0604020202020204" pitchFamily="34" charset="0"/>
                        </a:rPr>
                        <a:t>S.No.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D1AC"/>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a:ln>
                            <a:noFill/>
                          </a:ln>
                          <a:solidFill>
                            <a:srgbClr val="0033CC"/>
                          </a:solidFill>
                          <a:effectLst/>
                          <a:latin typeface="Arial" panose="020B0604020202020204" pitchFamily="34" charset="0"/>
                          <a:cs typeface="Arial" panose="020B0604020202020204" pitchFamily="34" charset="0"/>
                        </a:rPr>
                        <a:t>Document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D1AC"/>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a:ln>
                            <a:noFill/>
                          </a:ln>
                          <a:solidFill>
                            <a:srgbClr val="0033CC"/>
                          </a:solidFill>
                          <a:effectLst/>
                          <a:latin typeface="Arial" panose="020B0604020202020204" pitchFamily="34" charset="0"/>
                          <a:cs typeface="Arial" panose="020B0604020202020204" pitchFamily="34"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D1AC"/>
                    </a:solidFill>
                  </a:tcPr>
                </a:tc>
                <a:extLst>
                  <a:ext uri="{0D108BD9-81ED-4DB2-BD59-A6C34878D82A}">
                    <a16:rowId xmlns:a16="http://schemas.microsoft.com/office/drawing/2014/main" val="2105038677"/>
                  </a:ext>
                </a:extLst>
              </a:tr>
              <a:tr h="9763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8A6"/>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70452266"/>
                  </a:ext>
                </a:extLst>
              </a:tr>
              <a:tr h="78263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8A6"/>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rgbClr val="339933"/>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rgbClr val="339933"/>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29570414"/>
                  </a:ext>
                </a:extLst>
              </a:tr>
              <a:tr h="7207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2F8A6"/>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40558521"/>
                  </a:ext>
                </a:extLst>
              </a:tr>
            </a:tbl>
          </a:graphicData>
        </a:graphic>
      </p:graphicFrame>
      <p:sp>
        <p:nvSpPr>
          <p:cNvPr id="364588" name="Text Box 44">
            <a:extLst>
              <a:ext uri="{FF2B5EF4-FFF2-40B4-BE49-F238E27FC236}">
                <a16:creationId xmlns:a16="http://schemas.microsoft.com/office/drawing/2014/main" id="{FD8938A6-B830-43BF-8293-C2E3AE8133E5}"/>
              </a:ext>
            </a:extLst>
          </p:cNvPr>
          <p:cNvSpPr txBox="1">
            <a:spLocks noChangeArrowheads="1"/>
          </p:cNvSpPr>
          <p:nvPr/>
        </p:nvSpPr>
        <p:spPr bwMode="auto">
          <a:xfrm>
            <a:off x="1476375" y="21209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pPr>
            <a:r>
              <a:rPr lang="en-US" altLang="en-US" sz="1600"/>
              <a:t>System Test Plan</a:t>
            </a:r>
          </a:p>
        </p:txBody>
      </p:sp>
      <p:sp>
        <p:nvSpPr>
          <p:cNvPr id="364589" name="Text Box 45">
            <a:extLst>
              <a:ext uri="{FF2B5EF4-FFF2-40B4-BE49-F238E27FC236}">
                <a16:creationId xmlns:a16="http://schemas.microsoft.com/office/drawing/2014/main" id="{125C97BD-659E-449C-AD34-7421DBAF05CC}"/>
              </a:ext>
            </a:extLst>
          </p:cNvPr>
          <p:cNvSpPr txBox="1">
            <a:spLocks noChangeArrowheads="1"/>
          </p:cNvSpPr>
          <p:nvPr/>
        </p:nvSpPr>
        <p:spPr bwMode="auto">
          <a:xfrm>
            <a:off x="1479550" y="31115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pPr>
            <a:r>
              <a:rPr lang="en-US" altLang="en-US" sz="1600">
                <a:solidFill>
                  <a:srgbClr val="339933"/>
                </a:solidFill>
              </a:rPr>
              <a:t>Acceptance Test Plan</a:t>
            </a:r>
          </a:p>
        </p:txBody>
      </p:sp>
      <p:sp>
        <p:nvSpPr>
          <p:cNvPr id="364590" name="Text Box 46">
            <a:extLst>
              <a:ext uri="{FF2B5EF4-FFF2-40B4-BE49-F238E27FC236}">
                <a16:creationId xmlns:a16="http://schemas.microsoft.com/office/drawing/2014/main" id="{7D4F5E27-C5B7-497E-8A9F-782FAC08C1E1}"/>
              </a:ext>
            </a:extLst>
          </p:cNvPr>
          <p:cNvSpPr txBox="1">
            <a:spLocks noChangeArrowheads="1"/>
          </p:cNvSpPr>
          <p:nvPr/>
        </p:nvSpPr>
        <p:spPr bwMode="auto">
          <a:xfrm>
            <a:off x="1479550" y="38862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None/>
            </a:pPr>
            <a:r>
              <a:rPr lang="en-US" altLang="en-US" sz="1600"/>
              <a:t>Data Dictionaries</a:t>
            </a:r>
          </a:p>
        </p:txBody>
      </p:sp>
      <p:sp>
        <p:nvSpPr>
          <p:cNvPr id="364595" name="Text Box 51">
            <a:extLst>
              <a:ext uri="{FF2B5EF4-FFF2-40B4-BE49-F238E27FC236}">
                <a16:creationId xmlns:a16="http://schemas.microsoft.com/office/drawing/2014/main" id="{01293C39-33F0-4E96-B7B6-E231B338094B}"/>
              </a:ext>
            </a:extLst>
          </p:cNvPr>
          <p:cNvSpPr txBox="1">
            <a:spLocks noChangeArrowheads="1"/>
          </p:cNvSpPr>
          <p:nvPr/>
        </p:nvSpPr>
        <p:spPr bwMode="auto">
          <a:xfrm>
            <a:off x="3825875" y="2117725"/>
            <a:ext cx="472440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20000"/>
              </a:spcBef>
            </a:pPr>
            <a:r>
              <a:rPr lang="en-US" altLang="en-US" sz="1600"/>
              <a:t>Provides description of how program units are tested individually and how the whole system is tested after integration.</a:t>
            </a:r>
          </a:p>
        </p:txBody>
      </p:sp>
      <p:sp>
        <p:nvSpPr>
          <p:cNvPr id="364596" name="Text Box 52">
            <a:extLst>
              <a:ext uri="{FF2B5EF4-FFF2-40B4-BE49-F238E27FC236}">
                <a16:creationId xmlns:a16="http://schemas.microsoft.com/office/drawing/2014/main" id="{94FBE335-9E4B-4FAC-BE8A-E253882FD15C}"/>
              </a:ext>
            </a:extLst>
          </p:cNvPr>
          <p:cNvSpPr txBox="1">
            <a:spLocks noChangeArrowheads="1"/>
          </p:cNvSpPr>
          <p:nvPr/>
        </p:nvSpPr>
        <p:spPr bwMode="auto">
          <a:xfrm>
            <a:off x="3854450" y="3124200"/>
            <a:ext cx="47561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20000"/>
              </a:spcBef>
            </a:pPr>
            <a:r>
              <a:rPr lang="en-US" altLang="en-US" sz="1600">
                <a:solidFill>
                  <a:srgbClr val="339933"/>
                </a:solidFill>
              </a:rPr>
              <a:t>Describes the tests that the system must pass before users accept it.</a:t>
            </a:r>
          </a:p>
        </p:txBody>
      </p:sp>
      <p:sp>
        <p:nvSpPr>
          <p:cNvPr id="364597" name="Text Box 53">
            <a:extLst>
              <a:ext uri="{FF2B5EF4-FFF2-40B4-BE49-F238E27FC236}">
                <a16:creationId xmlns:a16="http://schemas.microsoft.com/office/drawing/2014/main" id="{D5812D03-16AB-4377-95E5-1C0F9C223499}"/>
              </a:ext>
            </a:extLst>
          </p:cNvPr>
          <p:cNvSpPr txBox="1">
            <a:spLocks noChangeArrowheads="1"/>
          </p:cNvSpPr>
          <p:nvPr/>
        </p:nvSpPr>
        <p:spPr bwMode="auto">
          <a:xfrm>
            <a:off x="3841750" y="3857625"/>
            <a:ext cx="47688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20000"/>
              </a:spcBef>
            </a:pPr>
            <a:r>
              <a:rPr lang="en-US" altLang="en-US" sz="1600"/>
              <a:t>Contains description of all terms that relate to the software system in question.</a:t>
            </a:r>
          </a:p>
        </p:txBody>
      </p:sp>
      <p:sp>
        <p:nvSpPr>
          <p:cNvPr id="364610" name="Text Box 66">
            <a:extLst>
              <a:ext uri="{FF2B5EF4-FFF2-40B4-BE49-F238E27FC236}">
                <a16:creationId xmlns:a16="http://schemas.microsoft.com/office/drawing/2014/main" id="{AC427FD6-970C-4845-9F69-8ED53D8E4155}"/>
              </a:ext>
            </a:extLst>
          </p:cNvPr>
          <p:cNvSpPr txBox="1">
            <a:spLocks noChangeArrowheads="1"/>
          </p:cNvSpPr>
          <p:nvPr/>
        </p:nvSpPr>
        <p:spPr bwMode="auto">
          <a:xfrm>
            <a:off x="762000" y="4953000"/>
            <a:ext cx="7391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en-US" b="1"/>
              <a:t>Table 6:</a:t>
            </a:r>
            <a:r>
              <a:rPr lang="en-US" altLang="en-US"/>
              <a:t> System Documentation</a:t>
            </a:r>
            <a:endParaRPr lang="en-US" altLang="en-US">
              <a:solidFill>
                <a:srgbClr val="006666"/>
              </a:solidFill>
            </a:endParaRPr>
          </a:p>
        </p:txBody>
      </p:sp>
      <p:sp>
        <p:nvSpPr>
          <p:cNvPr id="364611" name="Rectangle 67">
            <a:extLst>
              <a:ext uri="{FF2B5EF4-FFF2-40B4-BE49-F238E27FC236}">
                <a16:creationId xmlns:a16="http://schemas.microsoft.com/office/drawing/2014/main" id="{83A091AE-B22C-47AA-B06C-A9308ED7B7BB}"/>
              </a:ext>
            </a:extLst>
          </p:cNvPr>
          <p:cNvSpPr>
            <a:spLocks noChangeArrowheads="1"/>
          </p:cNvSpPr>
          <p:nvPr/>
        </p:nvSpPr>
        <p:spPr bwMode="auto">
          <a:xfrm>
            <a:off x="4479925" y="3048000"/>
            <a:ext cx="184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440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364609"/>
                                        </p:tgtEl>
                                        <p:attrNameLst>
                                          <p:attrName>style.visibility</p:attrName>
                                        </p:attrNameLst>
                                      </p:cBhvr>
                                      <p:to>
                                        <p:strVal val="visible"/>
                                      </p:to>
                                    </p:set>
                                    <p:animEffect transition="in" filter="dissolve">
                                      <p:cBhvr>
                                        <p:cTn id="7" dur="1000"/>
                                        <p:tgtEl>
                                          <p:spTgt spid="3646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64588"/>
                                        </p:tgtEl>
                                        <p:attrNameLst>
                                          <p:attrName>style.visibility</p:attrName>
                                        </p:attrNameLst>
                                      </p:cBhvr>
                                      <p:to>
                                        <p:strVal val="visible"/>
                                      </p:to>
                                    </p:set>
                                    <p:animEffect transition="in" filter="randombar(horizontal)">
                                      <p:cBhvr>
                                        <p:cTn id="12" dur="1000"/>
                                        <p:tgtEl>
                                          <p:spTgt spid="3645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64595"/>
                                        </p:tgtEl>
                                        <p:attrNameLst>
                                          <p:attrName>style.visibility</p:attrName>
                                        </p:attrNameLst>
                                      </p:cBhvr>
                                      <p:to>
                                        <p:strVal val="visible"/>
                                      </p:to>
                                    </p:set>
                                    <p:animEffect transition="in" filter="randombar(horizontal)">
                                      <p:cBhvr>
                                        <p:cTn id="17" dur="1000"/>
                                        <p:tgtEl>
                                          <p:spTgt spid="3645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64589"/>
                                        </p:tgtEl>
                                        <p:attrNameLst>
                                          <p:attrName>style.visibility</p:attrName>
                                        </p:attrNameLst>
                                      </p:cBhvr>
                                      <p:to>
                                        <p:strVal val="visible"/>
                                      </p:to>
                                    </p:set>
                                    <p:animEffect transition="in" filter="randombar(horizontal)">
                                      <p:cBhvr>
                                        <p:cTn id="22" dur="1000"/>
                                        <p:tgtEl>
                                          <p:spTgt spid="36458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64596"/>
                                        </p:tgtEl>
                                        <p:attrNameLst>
                                          <p:attrName>style.visibility</p:attrName>
                                        </p:attrNameLst>
                                      </p:cBhvr>
                                      <p:to>
                                        <p:strVal val="visible"/>
                                      </p:to>
                                    </p:set>
                                    <p:animEffect transition="in" filter="randombar(horizontal)">
                                      <p:cBhvr>
                                        <p:cTn id="27" dur="1000"/>
                                        <p:tgtEl>
                                          <p:spTgt spid="36459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64590"/>
                                        </p:tgtEl>
                                        <p:attrNameLst>
                                          <p:attrName>style.visibility</p:attrName>
                                        </p:attrNameLst>
                                      </p:cBhvr>
                                      <p:to>
                                        <p:strVal val="visible"/>
                                      </p:to>
                                    </p:set>
                                    <p:animEffect transition="in" filter="randombar(horizontal)">
                                      <p:cBhvr>
                                        <p:cTn id="32" dur="1000"/>
                                        <p:tgtEl>
                                          <p:spTgt spid="3645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64597"/>
                                        </p:tgtEl>
                                        <p:attrNameLst>
                                          <p:attrName>style.visibility</p:attrName>
                                        </p:attrNameLst>
                                      </p:cBhvr>
                                      <p:to>
                                        <p:strVal val="visible"/>
                                      </p:to>
                                    </p:set>
                                    <p:animEffect transition="in" filter="randombar(horizontal)">
                                      <p:cBhvr>
                                        <p:cTn id="37" dur="1000"/>
                                        <p:tgtEl>
                                          <p:spTgt spid="364597"/>
                                        </p:tgtEl>
                                      </p:cBhvr>
                                    </p:animEffect>
                                  </p:childTnLst>
                                </p:cTn>
                              </p:par>
                              <p:par>
                                <p:cTn id="38" presetID="5" presetClass="entr" presetSubtype="10" fill="hold" nodeType="withEffect">
                                  <p:stCondLst>
                                    <p:cond delay="0"/>
                                  </p:stCondLst>
                                  <p:childTnLst>
                                    <p:set>
                                      <p:cBhvr>
                                        <p:cTn id="39" dur="1" fill="hold">
                                          <p:stCondLst>
                                            <p:cond delay="0"/>
                                          </p:stCondLst>
                                        </p:cTn>
                                        <p:tgtEl>
                                          <p:spTgt spid="364610">
                                            <p:txEl>
                                              <p:pRg st="0" end="0"/>
                                            </p:txEl>
                                          </p:spTgt>
                                        </p:tgtEl>
                                        <p:attrNameLst>
                                          <p:attrName>style.visibility</p:attrName>
                                        </p:attrNameLst>
                                      </p:cBhvr>
                                      <p:to>
                                        <p:strVal val="visible"/>
                                      </p:to>
                                    </p:set>
                                    <p:animEffect transition="in" filter="checkerboard(across)">
                                      <p:cBhvr>
                                        <p:cTn id="40" dur="500"/>
                                        <p:tgtEl>
                                          <p:spTgt spid="3646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88" grpId="0"/>
      <p:bldP spid="364589" grpId="0"/>
      <p:bldP spid="364590" grpId="0"/>
      <p:bldP spid="364595" grpId="0"/>
      <p:bldP spid="364596" grpId="0"/>
      <p:bldP spid="36459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a:extLst>
              <a:ext uri="{FF2B5EF4-FFF2-40B4-BE49-F238E27FC236}">
                <a16:creationId xmlns:a16="http://schemas.microsoft.com/office/drawing/2014/main" id="{F337555B-6982-424A-AE6F-1AF8EE5289FE}"/>
              </a:ext>
            </a:extLst>
          </p:cNvPr>
          <p:cNvSpPr>
            <a:spLocks noGrp="1"/>
          </p:cNvSpPr>
          <p:nvPr>
            <p:ph type="sldNum" sz="quarter" idx="12"/>
          </p:nvPr>
        </p:nvSpPr>
        <p:spPr/>
        <p:txBody>
          <a:bodyPr/>
          <a:lstStyle/>
          <a:p>
            <a:fld id="{9956CD7A-F842-4F3B-86D4-56F3CE70F7CE}" type="slidenum">
              <a:rPr lang="en-US" altLang="en-US"/>
              <a:pPr/>
              <a:t>64</a:t>
            </a:fld>
            <a:endParaRPr lang="en-US" altLang="en-US"/>
          </a:p>
        </p:txBody>
      </p:sp>
      <p:sp>
        <p:nvSpPr>
          <p:cNvPr id="377858" name="Text Box 2">
            <a:extLst>
              <a:ext uri="{FF2B5EF4-FFF2-40B4-BE49-F238E27FC236}">
                <a16:creationId xmlns:a16="http://schemas.microsoft.com/office/drawing/2014/main" id="{68D768C5-E50A-400D-BA37-2ADEEEE89A03}"/>
              </a:ext>
            </a:extLst>
          </p:cNvPr>
          <p:cNvSpPr txBox="1">
            <a:spLocks noChangeArrowheads="1"/>
          </p:cNvSpPr>
          <p:nvPr/>
        </p:nvSpPr>
        <p:spPr bwMode="auto">
          <a:xfrm>
            <a:off x="228600" y="1416050"/>
            <a:ext cx="84582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457200">
              <a:defRPr>
                <a:solidFill>
                  <a:schemeClr val="tx1"/>
                </a:solidFill>
                <a:latin typeface="Arial" panose="020B0604020202020204" pitchFamily="34" charset="0"/>
                <a:cs typeface="Arial" panose="020B0604020202020204" pitchFamily="34" charset="0"/>
              </a:defRPr>
            </a:lvl2pPr>
            <a:lvl3pPr marL="1371600" indent="-457200">
              <a:defRPr>
                <a:solidFill>
                  <a:schemeClr val="tx1"/>
                </a:solidFill>
                <a:latin typeface="Arial" panose="020B0604020202020204" pitchFamily="34" charset="0"/>
                <a:cs typeface="Arial" panose="020B0604020202020204" pitchFamily="34" charset="0"/>
              </a:defRPr>
            </a:lvl3pPr>
            <a:lvl4pPr marL="1828800" indent="-457200">
              <a:defRPr>
                <a:solidFill>
                  <a:schemeClr val="tx1"/>
                </a:solidFill>
                <a:latin typeface="Arial" panose="020B0604020202020204" pitchFamily="34" charset="0"/>
                <a:cs typeface="Arial" panose="020B0604020202020204" pitchFamily="34" charset="0"/>
              </a:defRPr>
            </a:lvl4pPr>
            <a:lvl5pPr marL="2286000" indent="-457200">
              <a:defRPr>
                <a:solidFill>
                  <a:schemeClr val="tx1"/>
                </a:solidFill>
                <a:latin typeface="Arial" panose="020B0604020202020204" pitchFamily="34" charset="0"/>
                <a:cs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9.1  Process of generating analysis and design documents is called</a:t>
            </a:r>
          </a:p>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	(a) Inverse Engineering		  (b) Software Engineering</a:t>
            </a:r>
          </a:p>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	(c) Reverse Engineering 		  (d) Re-engineering</a:t>
            </a:r>
          </a:p>
        </p:txBody>
      </p:sp>
      <p:sp>
        <p:nvSpPr>
          <p:cNvPr id="377859" name="Text Box 3">
            <a:extLst>
              <a:ext uri="{FF2B5EF4-FFF2-40B4-BE49-F238E27FC236}">
                <a16:creationId xmlns:a16="http://schemas.microsoft.com/office/drawing/2014/main" id="{11507C47-414F-4BB1-AB76-B4B4C6C3266E}"/>
              </a:ext>
            </a:extLst>
          </p:cNvPr>
          <p:cNvSpPr txBox="1">
            <a:spLocks noChangeArrowheads="1"/>
          </p:cNvSpPr>
          <p:nvPr/>
        </p:nvSpPr>
        <p:spPr bwMode="auto">
          <a:xfrm>
            <a:off x="228600" y="2463800"/>
            <a:ext cx="84582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457200">
              <a:defRPr>
                <a:solidFill>
                  <a:schemeClr val="tx1"/>
                </a:solidFill>
                <a:latin typeface="Arial" panose="020B0604020202020204" pitchFamily="34" charset="0"/>
                <a:cs typeface="Arial" panose="020B0604020202020204" pitchFamily="34" charset="0"/>
              </a:defRPr>
            </a:lvl2pPr>
            <a:lvl3pPr marL="1371600" indent="-457200">
              <a:defRPr>
                <a:solidFill>
                  <a:schemeClr val="tx1"/>
                </a:solidFill>
                <a:latin typeface="Arial" panose="020B0604020202020204" pitchFamily="34" charset="0"/>
                <a:cs typeface="Arial" panose="020B0604020202020204" pitchFamily="34" charset="0"/>
              </a:defRPr>
            </a:lvl3pPr>
            <a:lvl4pPr marL="1828800" indent="-457200">
              <a:defRPr>
                <a:solidFill>
                  <a:schemeClr val="tx1"/>
                </a:solidFill>
                <a:latin typeface="Arial" panose="020B0604020202020204" pitchFamily="34" charset="0"/>
                <a:cs typeface="Arial" panose="020B0604020202020204" pitchFamily="34" charset="0"/>
              </a:defRPr>
            </a:lvl4pPr>
            <a:lvl5pPr marL="2286000" indent="-457200">
              <a:defRPr>
                <a:solidFill>
                  <a:schemeClr val="tx1"/>
                </a:solidFill>
                <a:latin typeface="Arial" panose="020B0604020202020204" pitchFamily="34" charset="0"/>
                <a:cs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9.2  Regression testing is primarily related to </a:t>
            </a:r>
          </a:p>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	(a) Functional testing			  (b) Data flow testing</a:t>
            </a:r>
          </a:p>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	(c) Development testing 		  (d) Maintenance testing</a:t>
            </a:r>
          </a:p>
        </p:txBody>
      </p:sp>
      <p:sp>
        <p:nvSpPr>
          <p:cNvPr id="377860" name="Text Box 4">
            <a:extLst>
              <a:ext uri="{FF2B5EF4-FFF2-40B4-BE49-F238E27FC236}">
                <a16:creationId xmlns:a16="http://schemas.microsoft.com/office/drawing/2014/main" id="{1E27DD3B-C66D-43F3-BECB-168699939EE9}"/>
              </a:ext>
            </a:extLst>
          </p:cNvPr>
          <p:cNvSpPr txBox="1">
            <a:spLocks noChangeArrowheads="1"/>
          </p:cNvSpPr>
          <p:nvPr/>
        </p:nvSpPr>
        <p:spPr bwMode="auto">
          <a:xfrm>
            <a:off x="228600" y="3502025"/>
            <a:ext cx="84582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457200">
              <a:defRPr>
                <a:solidFill>
                  <a:schemeClr val="tx1"/>
                </a:solidFill>
                <a:latin typeface="Arial" panose="020B0604020202020204" pitchFamily="34" charset="0"/>
                <a:cs typeface="Arial" panose="020B0604020202020204" pitchFamily="34" charset="0"/>
              </a:defRPr>
            </a:lvl2pPr>
            <a:lvl3pPr marL="1371600" indent="-457200">
              <a:defRPr>
                <a:solidFill>
                  <a:schemeClr val="tx1"/>
                </a:solidFill>
                <a:latin typeface="Arial" panose="020B0604020202020204" pitchFamily="34" charset="0"/>
                <a:cs typeface="Arial" panose="020B0604020202020204" pitchFamily="34" charset="0"/>
              </a:defRPr>
            </a:lvl3pPr>
            <a:lvl4pPr marL="1828800" indent="-457200">
              <a:defRPr>
                <a:solidFill>
                  <a:schemeClr val="tx1"/>
                </a:solidFill>
                <a:latin typeface="Arial" panose="020B0604020202020204" pitchFamily="34" charset="0"/>
                <a:cs typeface="Arial" panose="020B0604020202020204" pitchFamily="34" charset="0"/>
              </a:defRPr>
            </a:lvl4pPr>
            <a:lvl5pPr marL="2286000" indent="-457200">
              <a:defRPr>
                <a:solidFill>
                  <a:schemeClr val="tx1"/>
                </a:solidFill>
                <a:latin typeface="Arial" panose="020B0604020202020204" pitchFamily="34" charset="0"/>
                <a:cs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9.3  Which one is not a category of maintenance ?</a:t>
            </a:r>
          </a:p>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	(a) Corrective maintenance		  (b) Effective maintenance</a:t>
            </a:r>
          </a:p>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	(c) Adaptive maintenance 		  (d) Perfective maintenance</a:t>
            </a:r>
          </a:p>
        </p:txBody>
      </p:sp>
      <p:sp>
        <p:nvSpPr>
          <p:cNvPr id="377861" name="Text Box 5">
            <a:extLst>
              <a:ext uri="{FF2B5EF4-FFF2-40B4-BE49-F238E27FC236}">
                <a16:creationId xmlns:a16="http://schemas.microsoft.com/office/drawing/2014/main" id="{AC632DB1-C7D9-4391-B5E3-6FD8AC919C94}"/>
              </a:ext>
            </a:extLst>
          </p:cNvPr>
          <p:cNvSpPr txBox="1">
            <a:spLocks noChangeArrowheads="1"/>
          </p:cNvSpPr>
          <p:nvPr/>
        </p:nvSpPr>
        <p:spPr bwMode="auto">
          <a:xfrm>
            <a:off x="228600" y="4540250"/>
            <a:ext cx="84582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457200">
              <a:defRPr>
                <a:solidFill>
                  <a:schemeClr val="tx1"/>
                </a:solidFill>
                <a:latin typeface="Arial" panose="020B0604020202020204" pitchFamily="34" charset="0"/>
                <a:cs typeface="Arial" panose="020B0604020202020204" pitchFamily="34" charset="0"/>
              </a:defRPr>
            </a:lvl2pPr>
            <a:lvl3pPr marL="1371600" indent="-457200">
              <a:defRPr>
                <a:solidFill>
                  <a:schemeClr val="tx1"/>
                </a:solidFill>
                <a:latin typeface="Arial" panose="020B0604020202020204" pitchFamily="34" charset="0"/>
                <a:cs typeface="Arial" panose="020B0604020202020204" pitchFamily="34" charset="0"/>
              </a:defRPr>
            </a:lvl3pPr>
            <a:lvl4pPr marL="1828800" indent="-457200">
              <a:defRPr>
                <a:solidFill>
                  <a:schemeClr val="tx1"/>
                </a:solidFill>
                <a:latin typeface="Arial" panose="020B0604020202020204" pitchFamily="34" charset="0"/>
                <a:cs typeface="Arial" panose="020B0604020202020204" pitchFamily="34" charset="0"/>
              </a:defRPr>
            </a:lvl4pPr>
            <a:lvl5pPr marL="2286000" indent="-457200">
              <a:defRPr>
                <a:solidFill>
                  <a:schemeClr val="tx1"/>
                </a:solidFill>
                <a:latin typeface="Arial" panose="020B0604020202020204" pitchFamily="34" charset="0"/>
                <a:cs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9.4  The maintenance initiated by defects in the software is called</a:t>
            </a:r>
          </a:p>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	(a) Corrective maintenance 		  (b) Adaptive maintenance</a:t>
            </a:r>
          </a:p>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	(c) Perfective maintenance 		  (d) Preventive maintenance</a:t>
            </a:r>
          </a:p>
        </p:txBody>
      </p:sp>
      <p:sp>
        <p:nvSpPr>
          <p:cNvPr id="377862" name="Text Box 6">
            <a:extLst>
              <a:ext uri="{FF2B5EF4-FFF2-40B4-BE49-F238E27FC236}">
                <a16:creationId xmlns:a16="http://schemas.microsoft.com/office/drawing/2014/main" id="{33ADB014-9583-4345-8CD6-211769DE21A8}"/>
              </a:ext>
            </a:extLst>
          </p:cNvPr>
          <p:cNvSpPr txBox="1">
            <a:spLocks noChangeArrowheads="1"/>
          </p:cNvSpPr>
          <p:nvPr/>
        </p:nvSpPr>
        <p:spPr bwMode="auto">
          <a:xfrm>
            <a:off x="228600" y="76200"/>
            <a:ext cx="8610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a:solidFill>
                  <a:schemeClr val="accent2"/>
                </a:solidFill>
                <a:latin typeface="Monotype Corsiva" panose="03010101010201010101" pitchFamily="66" charset="0"/>
                <a:cs typeface="Times New Roman" panose="02020603050405020304" pitchFamily="18" charset="0"/>
              </a:rPr>
              <a:t>Multiple Choice Questions</a:t>
            </a:r>
          </a:p>
        </p:txBody>
      </p:sp>
      <p:sp>
        <p:nvSpPr>
          <p:cNvPr id="377863" name="Line 7">
            <a:extLst>
              <a:ext uri="{FF2B5EF4-FFF2-40B4-BE49-F238E27FC236}">
                <a16:creationId xmlns:a16="http://schemas.microsoft.com/office/drawing/2014/main" id="{1CB37FB0-8460-4D02-949F-050731367FA2}"/>
              </a:ext>
            </a:extLst>
          </p:cNvPr>
          <p:cNvSpPr>
            <a:spLocks noChangeShapeType="1"/>
          </p:cNvSpPr>
          <p:nvPr/>
        </p:nvSpPr>
        <p:spPr bwMode="auto">
          <a:xfrm>
            <a:off x="304800" y="8382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7864" name="Text Box 8">
            <a:extLst>
              <a:ext uri="{FF2B5EF4-FFF2-40B4-BE49-F238E27FC236}">
                <a16:creationId xmlns:a16="http://schemas.microsoft.com/office/drawing/2014/main" id="{5D18AA58-7FA7-48A4-87B3-9560F6B55E40}"/>
              </a:ext>
            </a:extLst>
          </p:cNvPr>
          <p:cNvSpPr txBox="1">
            <a:spLocks noChangeArrowheads="1"/>
          </p:cNvSpPr>
          <p:nvPr/>
        </p:nvSpPr>
        <p:spPr bwMode="auto">
          <a:xfrm>
            <a:off x="304800" y="838200"/>
            <a:ext cx="83820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en-US" sz="2400">
                <a:latin typeface="Times New Roman" panose="02020603050405020304" pitchFamily="18" charset="0"/>
                <a:cs typeface="Times New Roman" panose="02020603050405020304" pitchFamily="18" charset="0"/>
              </a:rPr>
              <a:t>Note: Choose most appropriate answer of the following questions:</a:t>
            </a:r>
          </a:p>
        </p:txBody>
      </p:sp>
      <p:sp>
        <p:nvSpPr>
          <p:cNvPr id="377865" name="Text Box 9">
            <a:extLst>
              <a:ext uri="{FF2B5EF4-FFF2-40B4-BE49-F238E27FC236}">
                <a16:creationId xmlns:a16="http://schemas.microsoft.com/office/drawing/2014/main" id="{07561BD4-FFA2-4CFF-947C-3E3A2D4B75F1}"/>
              </a:ext>
            </a:extLst>
          </p:cNvPr>
          <p:cNvSpPr txBox="1">
            <a:spLocks noChangeArrowheads="1"/>
          </p:cNvSpPr>
          <p:nvPr/>
        </p:nvSpPr>
        <p:spPr bwMode="auto">
          <a:xfrm>
            <a:off x="228600" y="5565775"/>
            <a:ext cx="84582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457200">
              <a:defRPr>
                <a:solidFill>
                  <a:schemeClr val="tx1"/>
                </a:solidFill>
                <a:latin typeface="Arial" panose="020B0604020202020204" pitchFamily="34" charset="0"/>
                <a:cs typeface="Arial" panose="020B0604020202020204" pitchFamily="34" charset="0"/>
              </a:defRPr>
            </a:lvl2pPr>
            <a:lvl3pPr marL="1371600" indent="-457200">
              <a:defRPr>
                <a:solidFill>
                  <a:schemeClr val="tx1"/>
                </a:solidFill>
                <a:latin typeface="Arial" panose="020B0604020202020204" pitchFamily="34" charset="0"/>
                <a:cs typeface="Arial" panose="020B0604020202020204" pitchFamily="34" charset="0"/>
              </a:defRPr>
            </a:lvl3pPr>
            <a:lvl4pPr marL="1828800" indent="-457200">
              <a:defRPr>
                <a:solidFill>
                  <a:schemeClr val="tx1"/>
                </a:solidFill>
                <a:latin typeface="Arial" panose="020B0604020202020204" pitchFamily="34" charset="0"/>
                <a:cs typeface="Arial" panose="020B0604020202020204" pitchFamily="34" charset="0"/>
              </a:defRPr>
            </a:lvl4pPr>
            <a:lvl5pPr marL="2286000" indent="-457200">
              <a:defRPr>
                <a:solidFill>
                  <a:schemeClr val="tx1"/>
                </a:solidFill>
                <a:latin typeface="Arial" panose="020B0604020202020204" pitchFamily="34" charset="0"/>
                <a:cs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9.5	Patch is known as</a:t>
            </a:r>
          </a:p>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	(a) Emergency fixes			  (b) Routine fixes</a:t>
            </a:r>
          </a:p>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	(c) Critical fixes			  (d) None of the above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77862"/>
                                        </p:tgtEl>
                                        <p:attrNameLst>
                                          <p:attrName>style.visibility</p:attrName>
                                        </p:attrNameLst>
                                      </p:cBhvr>
                                      <p:to>
                                        <p:strVal val="visible"/>
                                      </p:to>
                                    </p:set>
                                    <p:anim calcmode="lin" valueType="num">
                                      <p:cBhvr additive="base">
                                        <p:cTn id="7" dur="500" fill="hold"/>
                                        <p:tgtEl>
                                          <p:spTgt spid="377862"/>
                                        </p:tgtEl>
                                        <p:attrNameLst>
                                          <p:attrName>ppt_x</p:attrName>
                                        </p:attrNameLst>
                                      </p:cBhvr>
                                      <p:tavLst>
                                        <p:tav tm="0">
                                          <p:val>
                                            <p:strVal val="0-#ppt_w/2"/>
                                          </p:val>
                                        </p:tav>
                                        <p:tav tm="100000">
                                          <p:val>
                                            <p:strVal val="#ppt_x"/>
                                          </p:val>
                                        </p:tav>
                                      </p:tavLst>
                                    </p:anim>
                                    <p:anim calcmode="lin" valueType="num">
                                      <p:cBhvr additive="base">
                                        <p:cTn id="8" dur="500" fill="hold"/>
                                        <p:tgtEl>
                                          <p:spTgt spid="3778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2"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a:extLst>
              <a:ext uri="{FF2B5EF4-FFF2-40B4-BE49-F238E27FC236}">
                <a16:creationId xmlns:a16="http://schemas.microsoft.com/office/drawing/2014/main" id="{06531155-463C-465E-8027-B54E0CFF4E5B}"/>
              </a:ext>
            </a:extLst>
          </p:cNvPr>
          <p:cNvSpPr>
            <a:spLocks noGrp="1"/>
          </p:cNvSpPr>
          <p:nvPr>
            <p:ph type="sldNum" sz="quarter" idx="12"/>
          </p:nvPr>
        </p:nvSpPr>
        <p:spPr/>
        <p:txBody>
          <a:bodyPr/>
          <a:lstStyle/>
          <a:p>
            <a:fld id="{D35839C7-0F42-4024-AE15-379735861894}" type="slidenum">
              <a:rPr lang="en-US" altLang="en-US"/>
              <a:pPr/>
              <a:t>65</a:t>
            </a:fld>
            <a:endParaRPr lang="en-US" altLang="en-US"/>
          </a:p>
        </p:txBody>
      </p:sp>
      <p:sp>
        <p:nvSpPr>
          <p:cNvPr id="378882" name="Text Box 2">
            <a:extLst>
              <a:ext uri="{FF2B5EF4-FFF2-40B4-BE49-F238E27FC236}">
                <a16:creationId xmlns:a16="http://schemas.microsoft.com/office/drawing/2014/main" id="{E6528A37-7F1D-44AC-BE56-CF0F0FB98203}"/>
              </a:ext>
            </a:extLst>
          </p:cNvPr>
          <p:cNvSpPr txBox="1">
            <a:spLocks noChangeArrowheads="1"/>
          </p:cNvSpPr>
          <p:nvPr/>
        </p:nvSpPr>
        <p:spPr bwMode="auto">
          <a:xfrm>
            <a:off x="228600" y="990600"/>
            <a:ext cx="8686800" cy="138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457200">
              <a:defRPr>
                <a:solidFill>
                  <a:schemeClr val="tx1"/>
                </a:solidFill>
                <a:latin typeface="Arial" panose="020B0604020202020204" pitchFamily="34" charset="0"/>
                <a:cs typeface="Arial" panose="020B0604020202020204" pitchFamily="34" charset="0"/>
              </a:defRPr>
            </a:lvl2pPr>
            <a:lvl3pPr marL="1371600" indent="-457200">
              <a:defRPr>
                <a:solidFill>
                  <a:schemeClr val="tx1"/>
                </a:solidFill>
                <a:latin typeface="Arial" panose="020B0604020202020204" pitchFamily="34" charset="0"/>
                <a:cs typeface="Arial" panose="020B0604020202020204" pitchFamily="34" charset="0"/>
              </a:defRPr>
            </a:lvl3pPr>
            <a:lvl4pPr marL="1828800" indent="-457200">
              <a:defRPr>
                <a:solidFill>
                  <a:schemeClr val="tx1"/>
                </a:solidFill>
                <a:latin typeface="Arial" panose="020B0604020202020204" pitchFamily="34" charset="0"/>
                <a:cs typeface="Arial" panose="020B0604020202020204" pitchFamily="34" charset="0"/>
              </a:defRPr>
            </a:lvl4pPr>
            <a:lvl5pPr marL="2286000" indent="-457200">
              <a:defRPr>
                <a:solidFill>
                  <a:schemeClr val="tx1"/>
                </a:solidFill>
                <a:latin typeface="Arial" panose="020B0604020202020204" pitchFamily="34" charset="0"/>
                <a:cs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20000"/>
              </a:spcBef>
            </a:pPr>
            <a:r>
              <a:rPr lang="en-US" altLang="en-US" sz="1900">
                <a:latin typeface="Times New Roman" panose="02020603050405020304" pitchFamily="18" charset="0"/>
                <a:cs typeface="Times New Roman" panose="02020603050405020304" pitchFamily="18" charset="0"/>
              </a:rPr>
              <a:t>9.6  Adaptive maintenance is related to</a:t>
            </a:r>
          </a:p>
          <a:p>
            <a:pPr>
              <a:lnSpc>
                <a:spcPct val="80000"/>
              </a:lnSpc>
              <a:spcBef>
                <a:spcPct val="20000"/>
              </a:spcBef>
            </a:pPr>
            <a:r>
              <a:rPr lang="en-US" altLang="en-US" sz="1900">
                <a:latin typeface="Times New Roman" panose="02020603050405020304" pitchFamily="18" charset="0"/>
                <a:cs typeface="Times New Roman" panose="02020603050405020304" pitchFamily="18" charset="0"/>
              </a:rPr>
              <a:t>	(a) Modification in software due to failure</a:t>
            </a:r>
          </a:p>
          <a:p>
            <a:pPr>
              <a:lnSpc>
                <a:spcPct val="80000"/>
              </a:lnSpc>
              <a:spcBef>
                <a:spcPct val="20000"/>
              </a:spcBef>
            </a:pPr>
            <a:r>
              <a:rPr lang="en-US" altLang="en-US" sz="1900">
                <a:latin typeface="Times New Roman" panose="02020603050405020304" pitchFamily="18" charset="0"/>
                <a:cs typeface="Times New Roman" panose="02020603050405020304" pitchFamily="18" charset="0"/>
              </a:rPr>
              <a:t>	(b) Modification in software due to demand of new functionalities</a:t>
            </a:r>
          </a:p>
          <a:p>
            <a:pPr>
              <a:lnSpc>
                <a:spcPct val="80000"/>
              </a:lnSpc>
              <a:spcBef>
                <a:spcPct val="20000"/>
              </a:spcBef>
            </a:pPr>
            <a:r>
              <a:rPr lang="en-US" altLang="en-US" sz="1900">
                <a:latin typeface="Times New Roman" panose="02020603050405020304" pitchFamily="18" charset="0"/>
                <a:cs typeface="Times New Roman" panose="02020603050405020304" pitchFamily="18" charset="0"/>
              </a:rPr>
              <a:t>	(c) Modification in software due to increase in complexity</a:t>
            </a:r>
          </a:p>
          <a:p>
            <a:pPr>
              <a:lnSpc>
                <a:spcPct val="80000"/>
              </a:lnSpc>
              <a:spcBef>
                <a:spcPct val="20000"/>
              </a:spcBef>
            </a:pPr>
            <a:r>
              <a:rPr lang="en-US" altLang="en-US" sz="1900">
                <a:latin typeface="Times New Roman" panose="02020603050405020304" pitchFamily="18" charset="0"/>
                <a:cs typeface="Times New Roman" panose="02020603050405020304" pitchFamily="18" charset="0"/>
              </a:rPr>
              <a:t>	(d) Modification in software to match changes in the ever-changing environment.</a:t>
            </a:r>
          </a:p>
        </p:txBody>
      </p:sp>
      <p:sp>
        <p:nvSpPr>
          <p:cNvPr id="378883" name="Text Box 3">
            <a:extLst>
              <a:ext uri="{FF2B5EF4-FFF2-40B4-BE49-F238E27FC236}">
                <a16:creationId xmlns:a16="http://schemas.microsoft.com/office/drawing/2014/main" id="{641AA0CB-4A36-47E0-9641-B62AF72A1487}"/>
              </a:ext>
            </a:extLst>
          </p:cNvPr>
          <p:cNvSpPr txBox="1">
            <a:spLocks noChangeArrowheads="1"/>
          </p:cNvSpPr>
          <p:nvPr/>
        </p:nvSpPr>
        <p:spPr bwMode="auto">
          <a:xfrm>
            <a:off x="228600" y="2603500"/>
            <a:ext cx="8458200"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457200">
              <a:defRPr>
                <a:solidFill>
                  <a:schemeClr val="tx1"/>
                </a:solidFill>
                <a:latin typeface="Arial" panose="020B0604020202020204" pitchFamily="34" charset="0"/>
                <a:cs typeface="Arial" panose="020B0604020202020204" pitchFamily="34" charset="0"/>
              </a:defRPr>
            </a:lvl2pPr>
            <a:lvl3pPr marL="1371600" indent="-457200">
              <a:defRPr>
                <a:solidFill>
                  <a:schemeClr val="tx1"/>
                </a:solidFill>
                <a:latin typeface="Arial" panose="020B0604020202020204" pitchFamily="34" charset="0"/>
                <a:cs typeface="Arial" panose="020B0604020202020204" pitchFamily="34" charset="0"/>
              </a:defRPr>
            </a:lvl3pPr>
            <a:lvl4pPr marL="1828800" indent="-457200">
              <a:defRPr>
                <a:solidFill>
                  <a:schemeClr val="tx1"/>
                </a:solidFill>
                <a:latin typeface="Arial" panose="020B0604020202020204" pitchFamily="34" charset="0"/>
                <a:cs typeface="Arial" panose="020B0604020202020204" pitchFamily="34" charset="0"/>
              </a:defRPr>
            </a:lvl4pPr>
            <a:lvl5pPr marL="2286000" indent="-457200">
              <a:defRPr>
                <a:solidFill>
                  <a:schemeClr val="tx1"/>
                </a:solidFill>
                <a:latin typeface="Arial" panose="020B0604020202020204" pitchFamily="34" charset="0"/>
                <a:cs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9.7  Perfective maintenance refers to enhancements </a:t>
            </a:r>
          </a:p>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	(a) Making the product better</a:t>
            </a:r>
          </a:p>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	(b) Making the product faster and smaller</a:t>
            </a:r>
          </a:p>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	(c) Making the product with new functionalities				  (d) All of the above</a:t>
            </a:r>
          </a:p>
        </p:txBody>
      </p:sp>
      <p:sp>
        <p:nvSpPr>
          <p:cNvPr id="378884" name="Text Box 4">
            <a:extLst>
              <a:ext uri="{FF2B5EF4-FFF2-40B4-BE49-F238E27FC236}">
                <a16:creationId xmlns:a16="http://schemas.microsoft.com/office/drawing/2014/main" id="{766ABBEC-0121-4A58-BBD0-11E4D6417A82}"/>
              </a:ext>
            </a:extLst>
          </p:cNvPr>
          <p:cNvSpPr txBox="1">
            <a:spLocks noChangeArrowheads="1"/>
          </p:cNvSpPr>
          <p:nvPr/>
        </p:nvSpPr>
        <p:spPr bwMode="auto">
          <a:xfrm>
            <a:off x="228600" y="4175125"/>
            <a:ext cx="84582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457200">
              <a:defRPr>
                <a:solidFill>
                  <a:schemeClr val="tx1"/>
                </a:solidFill>
                <a:latin typeface="Arial" panose="020B0604020202020204" pitchFamily="34" charset="0"/>
                <a:cs typeface="Arial" panose="020B0604020202020204" pitchFamily="34" charset="0"/>
              </a:defRPr>
            </a:lvl2pPr>
            <a:lvl3pPr marL="1371600" indent="-457200">
              <a:defRPr>
                <a:solidFill>
                  <a:schemeClr val="tx1"/>
                </a:solidFill>
                <a:latin typeface="Arial" panose="020B0604020202020204" pitchFamily="34" charset="0"/>
                <a:cs typeface="Arial" panose="020B0604020202020204" pitchFamily="34" charset="0"/>
              </a:defRPr>
            </a:lvl3pPr>
            <a:lvl4pPr marL="1828800" indent="-457200">
              <a:defRPr>
                <a:solidFill>
                  <a:schemeClr val="tx1"/>
                </a:solidFill>
                <a:latin typeface="Arial" panose="020B0604020202020204" pitchFamily="34" charset="0"/>
                <a:cs typeface="Arial" panose="020B0604020202020204" pitchFamily="34" charset="0"/>
              </a:defRPr>
            </a:lvl4pPr>
            <a:lvl5pPr marL="2286000" indent="-457200">
              <a:defRPr>
                <a:solidFill>
                  <a:schemeClr val="tx1"/>
                </a:solidFill>
                <a:latin typeface="Arial" panose="020B0604020202020204" pitchFamily="34" charset="0"/>
                <a:cs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9.8  As per distribution of maintenance effort, which type of maintenance has consumed maximum share?</a:t>
            </a:r>
          </a:p>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	(a) Adaptive 				(b) Corrective</a:t>
            </a:r>
          </a:p>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	(c) Perfective			(d) Preventive</a:t>
            </a:r>
          </a:p>
        </p:txBody>
      </p:sp>
      <p:sp>
        <p:nvSpPr>
          <p:cNvPr id="378886" name="Text Box 6">
            <a:extLst>
              <a:ext uri="{FF2B5EF4-FFF2-40B4-BE49-F238E27FC236}">
                <a16:creationId xmlns:a16="http://schemas.microsoft.com/office/drawing/2014/main" id="{4A989A14-FEBB-4916-B491-8812EFAADF76}"/>
              </a:ext>
            </a:extLst>
          </p:cNvPr>
          <p:cNvSpPr txBox="1">
            <a:spLocks noChangeArrowheads="1"/>
          </p:cNvSpPr>
          <p:nvPr/>
        </p:nvSpPr>
        <p:spPr bwMode="auto">
          <a:xfrm>
            <a:off x="228600" y="76200"/>
            <a:ext cx="8610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a:solidFill>
                  <a:schemeClr val="accent2"/>
                </a:solidFill>
                <a:latin typeface="Monotype Corsiva" panose="03010101010201010101" pitchFamily="66" charset="0"/>
                <a:cs typeface="Times New Roman" panose="02020603050405020304" pitchFamily="18" charset="0"/>
              </a:rPr>
              <a:t>Multiple Choice Questions</a:t>
            </a:r>
          </a:p>
        </p:txBody>
      </p:sp>
      <p:sp>
        <p:nvSpPr>
          <p:cNvPr id="378887" name="Line 7">
            <a:extLst>
              <a:ext uri="{FF2B5EF4-FFF2-40B4-BE49-F238E27FC236}">
                <a16:creationId xmlns:a16="http://schemas.microsoft.com/office/drawing/2014/main" id="{EA525704-FE72-4864-AE6D-CA8B26F4E25C}"/>
              </a:ext>
            </a:extLst>
          </p:cNvPr>
          <p:cNvSpPr>
            <a:spLocks noChangeShapeType="1"/>
          </p:cNvSpPr>
          <p:nvPr/>
        </p:nvSpPr>
        <p:spPr bwMode="auto">
          <a:xfrm>
            <a:off x="304800" y="8382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8891" name="Text Box 11">
            <a:extLst>
              <a:ext uri="{FF2B5EF4-FFF2-40B4-BE49-F238E27FC236}">
                <a16:creationId xmlns:a16="http://schemas.microsoft.com/office/drawing/2014/main" id="{E844186C-596D-484B-98BD-2BA0A42183FD}"/>
              </a:ext>
            </a:extLst>
          </p:cNvPr>
          <p:cNvSpPr txBox="1">
            <a:spLocks noChangeArrowheads="1"/>
          </p:cNvSpPr>
          <p:nvPr/>
        </p:nvSpPr>
        <p:spPr bwMode="auto">
          <a:xfrm>
            <a:off x="228600" y="5410200"/>
            <a:ext cx="84582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457200">
              <a:defRPr>
                <a:solidFill>
                  <a:schemeClr val="tx1"/>
                </a:solidFill>
                <a:latin typeface="Arial" panose="020B0604020202020204" pitchFamily="34" charset="0"/>
                <a:cs typeface="Arial" panose="020B0604020202020204" pitchFamily="34" charset="0"/>
              </a:defRPr>
            </a:lvl2pPr>
            <a:lvl3pPr marL="1371600" indent="-457200">
              <a:defRPr>
                <a:solidFill>
                  <a:schemeClr val="tx1"/>
                </a:solidFill>
                <a:latin typeface="Arial" panose="020B0604020202020204" pitchFamily="34" charset="0"/>
                <a:cs typeface="Arial" panose="020B0604020202020204" pitchFamily="34" charset="0"/>
              </a:defRPr>
            </a:lvl3pPr>
            <a:lvl4pPr marL="1828800" indent="-457200">
              <a:defRPr>
                <a:solidFill>
                  <a:schemeClr val="tx1"/>
                </a:solidFill>
                <a:latin typeface="Arial" panose="020B0604020202020204" pitchFamily="34" charset="0"/>
                <a:cs typeface="Arial" panose="020B0604020202020204" pitchFamily="34" charset="0"/>
              </a:defRPr>
            </a:lvl4pPr>
            <a:lvl5pPr marL="2286000" indent="-457200">
              <a:defRPr>
                <a:solidFill>
                  <a:schemeClr val="tx1"/>
                </a:solidFill>
                <a:latin typeface="Arial" panose="020B0604020202020204" pitchFamily="34" charset="0"/>
                <a:cs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9.9  As per distribution of maintenance effort, which type of maintenance has consumed minimum share?</a:t>
            </a:r>
          </a:p>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	(a) Adaptive 				(b) Corrective</a:t>
            </a:r>
          </a:p>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	(c) Perfective			(d) Preventive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78886"/>
                                        </p:tgtEl>
                                        <p:attrNameLst>
                                          <p:attrName>style.visibility</p:attrName>
                                        </p:attrNameLst>
                                      </p:cBhvr>
                                      <p:to>
                                        <p:strVal val="visible"/>
                                      </p:to>
                                    </p:set>
                                    <p:anim calcmode="lin" valueType="num">
                                      <p:cBhvr additive="base">
                                        <p:cTn id="7" dur="500" fill="hold"/>
                                        <p:tgtEl>
                                          <p:spTgt spid="378886"/>
                                        </p:tgtEl>
                                        <p:attrNameLst>
                                          <p:attrName>ppt_x</p:attrName>
                                        </p:attrNameLst>
                                      </p:cBhvr>
                                      <p:tavLst>
                                        <p:tav tm="0">
                                          <p:val>
                                            <p:strVal val="0-#ppt_w/2"/>
                                          </p:val>
                                        </p:tav>
                                        <p:tav tm="100000">
                                          <p:val>
                                            <p:strVal val="#ppt_x"/>
                                          </p:val>
                                        </p:tav>
                                      </p:tavLst>
                                    </p:anim>
                                    <p:anim calcmode="lin" valueType="num">
                                      <p:cBhvr additive="base">
                                        <p:cTn id="8" dur="500" fill="hold"/>
                                        <p:tgtEl>
                                          <p:spTgt spid="3788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6"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a:extLst>
              <a:ext uri="{FF2B5EF4-FFF2-40B4-BE49-F238E27FC236}">
                <a16:creationId xmlns:a16="http://schemas.microsoft.com/office/drawing/2014/main" id="{569D0D2D-8360-40C7-BD49-C162F38CEA0B}"/>
              </a:ext>
            </a:extLst>
          </p:cNvPr>
          <p:cNvSpPr>
            <a:spLocks noGrp="1"/>
          </p:cNvSpPr>
          <p:nvPr>
            <p:ph type="sldNum" sz="quarter" idx="12"/>
          </p:nvPr>
        </p:nvSpPr>
        <p:spPr/>
        <p:txBody>
          <a:bodyPr/>
          <a:lstStyle/>
          <a:p>
            <a:fld id="{756C460B-B428-4E0E-BF55-49EA098D34FF}" type="slidenum">
              <a:rPr lang="en-US" altLang="en-US"/>
              <a:pPr/>
              <a:t>66</a:t>
            </a:fld>
            <a:endParaRPr lang="en-US" altLang="en-US"/>
          </a:p>
        </p:txBody>
      </p:sp>
      <p:sp>
        <p:nvSpPr>
          <p:cNvPr id="386053" name="Text Box 5">
            <a:extLst>
              <a:ext uri="{FF2B5EF4-FFF2-40B4-BE49-F238E27FC236}">
                <a16:creationId xmlns:a16="http://schemas.microsoft.com/office/drawing/2014/main" id="{13045B25-6939-4C02-8C18-B92719D1647E}"/>
              </a:ext>
            </a:extLst>
          </p:cNvPr>
          <p:cNvSpPr txBox="1">
            <a:spLocks noChangeArrowheads="1"/>
          </p:cNvSpPr>
          <p:nvPr/>
        </p:nvSpPr>
        <p:spPr bwMode="auto">
          <a:xfrm>
            <a:off x="228600" y="1111250"/>
            <a:ext cx="8763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457200">
              <a:defRPr>
                <a:solidFill>
                  <a:schemeClr val="tx1"/>
                </a:solidFill>
                <a:latin typeface="Arial" panose="020B0604020202020204" pitchFamily="34" charset="0"/>
                <a:cs typeface="Arial" panose="020B0604020202020204" pitchFamily="34" charset="0"/>
              </a:defRPr>
            </a:lvl2pPr>
            <a:lvl3pPr marL="1371600" indent="-457200">
              <a:defRPr>
                <a:solidFill>
                  <a:schemeClr val="tx1"/>
                </a:solidFill>
                <a:latin typeface="Arial" panose="020B0604020202020204" pitchFamily="34" charset="0"/>
                <a:cs typeface="Arial" panose="020B0604020202020204" pitchFamily="34" charset="0"/>
              </a:defRPr>
            </a:lvl3pPr>
            <a:lvl4pPr marL="1828800" indent="-457200">
              <a:defRPr>
                <a:solidFill>
                  <a:schemeClr val="tx1"/>
                </a:solidFill>
                <a:latin typeface="Arial" panose="020B0604020202020204" pitchFamily="34" charset="0"/>
                <a:cs typeface="Arial" panose="020B0604020202020204" pitchFamily="34" charset="0"/>
              </a:defRPr>
            </a:lvl4pPr>
            <a:lvl5pPr marL="2286000" indent="-457200">
              <a:defRPr>
                <a:solidFill>
                  <a:schemeClr val="tx1"/>
                </a:solidFill>
                <a:latin typeface="Arial" panose="020B0604020202020204" pitchFamily="34" charset="0"/>
                <a:cs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80000"/>
              </a:lnSpc>
              <a:spcBef>
                <a:spcPct val="20000"/>
              </a:spcBef>
            </a:pPr>
            <a:r>
              <a:rPr lang="en-US" altLang="en-US" sz="2000">
                <a:latin typeface="Times New Roman" panose="02020603050405020304" pitchFamily="18" charset="0"/>
                <a:cs typeface="Times New Roman" panose="02020603050405020304" pitchFamily="18" charset="0"/>
              </a:rPr>
              <a:t>9.10  Which one is not a maintenance model ?</a:t>
            </a:r>
          </a:p>
          <a:p>
            <a:pPr algn="just">
              <a:lnSpc>
                <a:spcPct val="80000"/>
              </a:lnSpc>
              <a:spcBef>
                <a:spcPct val="20000"/>
              </a:spcBef>
            </a:pPr>
            <a:r>
              <a:rPr lang="en-US" altLang="en-US" sz="2000">
                <a:latin typeface="Times New Roman" panose="02020603050405020304" pitchFamily="18" charset="0"/>
                <a:cs typeface="Times New Roman" panose="02020603050405020304" pitchFamily="18" charset="0"/>
              </a:rPr>
              <a:t>	(a) CMM				  (b) Iterative Enhancement model</a:t>
            </a:r>
          </a:p>
          <a:p>
            <a:pPr algn="just">
              <a:lnSpc>
                <a:spcPct val="80000"/>
              </a:lnSpc>
              <a:spcBef>
                <a:spcPct val="20000"/>
              </a:spcBef>
            </a:pPr>
            <a:r>
              <a:rPr lang="en-US" altLang="en-US" sz="2000">
                <a:latin typeface="Times New Roman" panose="02020603050405020304" pitchFamily="18" charset="0"/>
                <a:cs typeface="Times New Roman" panose="02020603050405020304" pitchFamily="18" charset="0"/>
              </a:rPr>
              <a:t>	(c) Quick-fix model			  (d) Reuse-Oriented model</a:t>
            </a:r>
          </a:p>
        </p:txBody>
      </p:sp>
      <p:sp>
        <p:nvSpPr>
          <p:cNvPr id="386054" name="Text Box 6">
            <a:extLst>
              <a:ext uri="{FF2B5EF4-FFF2-40B4-BE49-F238E27FC236}">
                <a16:creationId xmlns:a16="http://schemas.microsoft.com/office/drawing/2014/main" id="{0BE94547-293E-41C8-BC12-B877D24C38F8}"/>
              </a:ext>
            </a:extLst>
          </p:cNvPr>
          <p:cNvSpPr txBox="1">
            <a:spLocks noChangeArrowheads="1"/>
          </p:cNvSpPr>
          <p:nvPr/>
        </p:nvSpPr>
        <p:spPr bwMode="auto">
          <a:xfrm>
            <a:off x="228600" y="76200"/>
            <a:ext cx="8610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a:solidFill>
                  <a:schemeClr val="accent2"/>
                </a:solidFill>
                <a:latin typeface="Monotype Corsiva" panose="03010101010201010101" pitchFamily="66" charset="0"/>
                <a:cs typeface="Times New Roman" panose="02020603050405020304" pitchFamily="18" charset="0"/>
              </a:rPr>
              <a:t>Multiple Choice Questions</a:t>
            </a:r>
          </a:p>
        </p:txBody>
      </p:sp>
      <p:sp>
        <p:nvSpPr>
          <p:cNvPr id="386055" name="Line 7">
            <a:extLst>
              <a:ext uri="{FF2B5EF4-FFF2-40B4-BE49-F238E27FC236}">
                <a16:creationId xmlns:a16="http://schemas.microsoft.com/office/drawing/2014/main" id="{339E3A4C-D2B6-44AA-BA1B-FB4BF009735B}"/>
              </a:ext>
            </a:extLst>
          </p:cNvPr>
          <p:cNvSpPr>
            <a:spLocks noChangeShapeType="1"/>
          </p:cNvSpPr>
          <p:nvPr/>
        </p:nvSpPr>
        <p:spPr bwMode="auto">
          <a:xfrm>
            <a:off x="304800" y="8382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6056" name="Text Box 8">
            <a:extLst>
              <a:ext uri="{FF2B5EF4-FFF2-40B4-BE49-F238E27FC236}">
                <a16:creationId xmlns:a16="http://schemas.microsoft.com/office/drawing/2014/main" id="{45BA4F98-89BC-4DA5-BCF2-EF41812A3A32}"/>
              </a:ext>
            </a:extLst>
          </p:cNvPr>
          <p:cNvSpPr txBox="1">
            <a:spLocks noChangeArrowheads="1"/>
          </p:cNvSpPr>
          <p:nvPr/>
        </p:nvSpPr>
        <p:spPr bwMode="auto">
          <a:xfrm>
            <a:off x="228600" y="2209800"/>
            <a:ext cx="89154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457200">
              <a:defRPr>
                <a:solidFill>
                  <a:schemeClr val="tx1"/>
                </a:solidFill>
                <a:latin typeface="Arial" panose="020B0604020202020204" pitchFamily="34" charset="0"/>
                <a:cs typeface="Arial" panose="020B0604020202020204" pitchFamily="34" charset="0"/>
              </a:defRPr>
            </a:lvl2pPr>
            <a:lvl3pPr marL="1371600" indent="-457200">
              <a:defRPr>
                <a:solidFill>
                  <a:schemeClr val="tx1"/>
                </a:solidFill>
                <a:latin typeface="Arial" panose="020B0604020202020204" pitchFamily="34" charset="0"/>
                <a:cs typeface="Arial" panose="020B0604020202020204" pitchFamily="34" charset="0"/>
              </a:defRPr>
            </a:lvl3pPr>
            <a:lvl4pPr marL="1828800" indent="-457200">
              <a:defRPr>
                <a:solidFill>
                  <a:schemeClr val="tx1"/>
                </a:solidFill>
                <a:latin typeface="Arial" panose="020B0604020202020204" pitchFamily="34" charset="0"/>
                <a:cs typeface="Arial" panose="020B0604020202020204" pitchFamily="34" charset="0"/>
              </a:defRPr>
            </a:lvl4pPr>
            <a:lvl5pPr marL="2286000" indent="-457200">
              <a:defRPr>
                <a:solidFill>
                  <a:schemeClr val="tx1"/>
                </a:solidFill>
                <a:latin typeface="Arial" panose="020B0604020202020204" pitchFamily="34" charset="0"/>
                <a:cs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9.11  In which model, fixes are done without detailed analysis of the long-term effects?</a:t>
            </a:r>
          </a:p>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	(a) Reuse oriented model		  (b) Quick-fix model</a:t>
            </a:r>
          </a:p>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	(c) Taute maintenance model		  (d) None of the above</a:t>
            </a:r>
          </a:p>
        </p:txBody>
      </p:sp>
      <p:sp>
        <p:nvSpPr>
          <p:cNvPr id="386057" name="Text Box 9">
            <a:extLst>
              <a:ext uri="{FF2B5EF4-FFF2-40B4-BE49-F238E27FC236}">
                <a16:creationId xmlns:a16="http://schemas.microsoft.com/office/drawing/2014/main" id="{1A242F0B-8CAD-4784-9388-549A1799854C}"/>
              </a:ext>
            </a:extLst>
          </p:cNvPr>
          <p:cNvSpPr txBox="1">
            <a:spLocks noChangeArrowheads="1"/>
          </p:cNvSpPr>
          <p:nvPr/>
        </p:nvSpPr>
        <p:spPr bwMode="auto">
          <a:xfrm>
            <a:off x="228600" y="3257550"/>
            <a:ext cx="84582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457200">
              <a:defRPr>
                <a:solidFill>
                  <a:schemeClr val="tx1"/>
                </a:solidFill>
                <a:latin typeface="Arial" panose="020B0604020202020204" pitchFamily="34" charset="0"/>
                <a:cs typeface="Arial" panose="020B0604020202020204" pitchFamily="34" charset="0"/>
              </a:defRPr>
            </a:lvl2pPr>
            <a:lvl3pPr marL="1371600" indent="-457200">
              <a:defRPr>
                <a:solidFill>
                  <a:schemeClr val="tx1"/>
                </a:solidFill>
                <a:latin typeface="Arial" panose="020B0604020202020204" pitchFamily="34" charset="0"/>
                <a:cs typeface="Arial" panose="020B0604020202020204" pitchFamily="34" charset="0"/>
              </a:defRPr>
            </a:lvl3pPr>
            <a:lvl4pPr marL="1828800" indent="-457200">
              <a:defRPr>
                <a:solidFill>
                  <a:schemeClr val="tx1"/>
                </a:solidFill>
                <a:latin typeface="Arial" panose="020B0604020202020204" pitchFamily="34" charset="0"/>
                <a:cs typeface="Arial" panose="020B0604020202020204" pitchFamily="34" charset="0"/>
              </a:defRPr>
            </a:lvl4pPr>
            <a:lvl5pPr marL="2286000" indent="-457200">
              <a:defRPr>
                <a:solidFill>
                  <a:schemeClr val="tx1"/>
                </a:solidFill>
                <a:latin typeface="Arial" panose="020B0604020202020204" pitchFamily="34" charset="0"/>
                <a:cs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9.12  Iterative enhancement model is a</a:t>
            </a:r>
          </a:p>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	(a) three stage model			  (b) two stage model</a:t>
            </a:r>
          </a:p>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	(c) four stage model	 		  (d) seven stage model</a:t>
            </a:r>
          </a:p>
        </p:txBody>
      </p:sp>
      <p:sp>
        <p:nvSpPr>
          <p:cNvPr id="386058" name="Text Box 10">
            <a:extLst>
              <a:ext uri="{FF2B5EF4-FFF2-40B4-BE49-F238E27FC236}">
                <a16:creationId xmlns:a16="http://schemas.microsoft.com/office/drawing/2014/main" id="{3621FCA1-A641-4E2E-95DA-7068D6C9C514}"/>
              </a:ext>
            </a:extLst>
          </p:cNvPr>
          <p:cNvSpPr txBox="1">
            <a:spLocks noChangeArrowheads="1"/>
          </p:cNvSpPr>
          <p:nvPr/>
        </p:nvSpPr>
        <p:spPr bwMode="auto">
          <a:xfrm>
            <a:off x="228600" y="4295775"/>
            <a:ext cx="84582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457200">
              <a:defRPr>
                <a:solidFill>
                  <a:schemeClr val="tx1"/>
                </a:solidFill>
                <a:latin typeface="Arial" panose="020B0604020202020204" pitchFamily="34" charset="0"/>
                <a:cs typeface="Arial" panose="020B0604020202020204" pitchFamily="34" charset="0"/>
              </a:defRPr>
            </a:lvl2pPr>
            <a:lvl3pPr marL="1371600" indent="-457200">
              <a:defRPr>
                <a:solidFill>
                  <a:schemeClr val="tx1"/>
                </a:solidFill>
                <a:latin typeface="Arial" panose="020B0604020202020204" pitchFamily="34" charset="0"/>
                <a:cs typeface="Arial" panose="020B0604020202020204" pitchFamily="34" charset="0"/>
              </a:defRPr>
            </a:lvl3pPr>
            <a:lvl4pPr marL="1828800" indent="-457200">
              <a:defRPr>
                <a:solidFill>
                  <a:schemeClr val="tx1"/>
                </a:solidFill>
                <a:latin typeface="Arial" panose="020B0604020202020204" pitchFamily="34" charset="0"/>
                <a:cs typeface="Arial" panose="020B0604020202020204" pitchFamily="34" charset="0"/>
              </a:defRPr>
            </a:lvl4pPr>
            <a:lvl5pPr marL="2286000" indent="-457200">
              <a:defRPr>
                <a:solidFill>
                  <a:schemeClr val="tx1"/>
                </a:solidFill>
                <a:latin typeface="Arial" panose="020B0604020202020204" pitchFamily="34" charset="0"/>
                <a:cs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9.13  Taute maintenance model has</a:t>
            </a:r>
          </a:p>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	(a) Two phases			  (b) six phases</a:t>
            </a:r>
          </a:p>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	(c) eight phases			  (d) ten phases</a:t>
            </a:r>
          </a:p>
        </p:txBody>
      </p:sp>
      <p:sp>
        <p:nvSpPr>
          <p:cNvPr id="386059" name="Text Box 11">
            <a:extLst>
              <a:ext uri="{FF2B5EF4-FFF2-40B4-BE49-F238E27FC236}">
                <a16:creationId xmlns:a16="http://schemas.microsoft.com/office/drawing/2014/main" id="{7296F5AC-4060-4AC8-86A7-3AC41482C2C5}"/>
              </a:ext>
            </a:extLst>
          </p:cNvPr>
          <p:cNvSpPr txBox="1">
            <a:spLocks noChangeArrowheads="1"/>
          </p:cNvSpPr>
          <p:nvPr/>
        </p:nvSpPr>
        <p:spPr bwMode="auto">
          <a:xfrm>
            <a:off x="228600" y="5334000"/>
            <a:ext cx="84582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457200">
              <a:defRPr>
                <a:solidFill>
                  <a:schemeClr val="tx1"/>
                </a:solidFill>
                <a:latin typeface="Arial" panose="020B0604020202020204" pitchFamily="34" charset="0"/>
                <a:cs typeface="Arial" panose="020B0604020202020204" pitchFamily="34" charset="0"/>
              </a:defRPr>
            </a:lvl2pPr>
            <a:lvl3pPr marL="1371600" indent="-457200">
              <a:defRPr>
                <a:solidFill>
                  <a:schemeClr val="tx1"/>
                </a:solidFill>
                <a:latin typeface="Arial" panose="020B0604020202020204" pitchFamily="34" charset="0"/>
                <a:cs typeface="Arial" panose="020B0604020202020204" pitchFamily="34" charset="0"/>
              </a:defRPr>
            </a:lvl3pPr>
            <a:lvl4pPr marL="1828800" indent="-457200">
              <a:defRPr>
                <a:solidFill>
                  <a:schemeClr val="tx1"/>
                </a:solidFill>
                <a:latin typeface="Arial" panose="020B0604020202020204" pitchFamily="34" charset="0"/>
                <a:cs typeface="Arial" panose="020B0604020202020204" pitchFamily="34" charset="0"/>
              </a:defRPr>
            </a:lvl4pPr>
            <a:lvl5pPr marL="2286000" indent="-457200">
              <a:defRPr>
                <a:solidFill>
                  <a:schemeClr val="tx1"/>
                </a:solidFill>
                <a:latin typeface="Arial" panose="020B0604020202020204" pitchFamily="34" charset="0"/>
                <a:cs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9.14  In Boehm model, ACT stands for</a:t>
            </a:r>
          </a:p>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	(a) Actual change time		  (b) Actual change traffic</a:t>
            </a:r>
          </a:p>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	(c) Annual change traffic		  (d) Annual change time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86054"/>
                                        </p:tgtEl>
                                        <p:attrNameLst>
                                          <p:attrName>style.visibility</p:attrName>
                                        </p:attrNameLst>
                                      </p:cBhvr>
                                      <p:to>
                                        <p:strVal val="visible"/>
                                      </p:to>
                                    </p:set>
                                    <p:anim calcmode="lin" valueType="num">
                                      <p:cBhvr additive="base">
                                        <p:cTn id="7" dur="500" fill="hold"/>
                                        <p:tgtEl>
                                          <p:spTgt spid="386054"/>
                                        </p:tgtEl>
                                        <p:attrNameLst>
                                          <p:attrName>ppt_x</p:attrName>
                                        </p:attrNameLst>
                                      </p:cBhvr>
                                      <p:tavLst>
                                        <p:tav tm="0">
                                          <p:val>
                                            <p:strVal val="0-#ppt_w/2"/>
                                          </p:val>
                                        </p:tav>
                                        <p:tav tm="100000">
                                          <p:val>
                                            <p:strVal val="#ppt_x"/>
                                          </p:val>
                                        </p:tav>
                                      </p:tavLst>
                                    </p:anim>
                                    <p:anim calcmode="lin" valueType="num">
                                      <p:cBhvr additive="base">
                                        <p:cTn id="8" dur="500" fill="hold"/>
                                        <p:tgtEl>
                                          <p:spTgt spid="3860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4"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a:extLst>
              <a:ext uri="{FF2B5EF4-FFF2-40B4-BE49-F238E27FC236}">
                <a16:creationId xmlns:a16="http://schemas.microsoft.com/office/drawing/2014/main" id="{6A51C939-282B-4437-838F-643FE3738EC9}"/>
              </a:ext>
            </a:extLst>
          </p:cNvPr>
          <p:cNvSpPr>
            <a:spLocks noGrp="1"/>
          </p:cNvSpPr>
          <p:nvPr>
            <p:ph type="sldNum" sz="quarter" idx="12"/>
          </p:nvPr>
        </p:nvSpPr>
        <p:spPr/>
        <p:txBody>
          <a:bodyPr/>
          <a:lstStyle/>
          <a:p>
            <a:fld id="{9323B0C8-7FED-4F1A-BC48-88DBD78E34CA}" type="slidenum">
              <a:rPr lang="en-US" altLang="en-US"/>
              <a:pPr/>
              <a:t>67</a:t>
            </a:fld>
            <a:endParaRPr lang="en-US" altLang="en-US"/>
          </a:p>
        </p:txBody>
      </p:sp>
      <p:sp>
        <p:nvSpPr>
          <p:cNvPr id="379906" name="Text Box 2">
            <a:extLst>
              <a:ext uri="{FF2B5EF4-FFF2-40B4-BE49-F238E27FC236}">
                <a16:creationId xmlns:a16="http://schemas.microsoft.com/office/drawing/2014/main" id="{FE405C3C-4BED-46E3-A916-F015EA60C0BC}"/>
              </a:ext>
            </a:extLst>
          </p:cNvPr>
          <p:cNvSpPr txBox="1">
            <a:spLocks noChangeArrowheads="1"/>
          </p:cNvSpPr>
          <p:nvPr/>
        </p:nvSpPr>
        <p:spPr bwMode="auto">
          <a:xfrm>
            <a:off x="228600" y="1143000"/>
            <a:ext cx="84582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457200">
              <a:defRPr>
                <a:solidFill>
                  <a:schemeClr val="tx1"/>
                </a:solidFill>
                <a:latin typeface="Arial" panose="020B0604020202020204" pitchFamily="34" charset="0"/>
                <a:cs typeface="Arial" panose="020B0604020202020204" pitchFamily="34" charset="0"/>
              </a:defRPr>
            </a:lvl2pPr>
            <a:lvl3pPr marL="1371600" indent="-457200">
              <a:defRPr>
                <a:solidFill>
                  <a:schemeClr val="tx1"/>
                </a:solidFill>
                <a:latin typeface="Arial" panose="020B0604020202020204" pitchFamily="34" charset="0"/>
                <a:cs typeface="Arial" panose="020B0604020202020204" pitchFamily="34" charset="0"/>
              </a:defRPr>
            </a:lvl3pPr>
            <a:lvl4pPr marL="1828800" indent="-457200">
              <a:defRPr>
                <a:solidFill>
                  <a:schemeClr val="tx1"/>
                </a:solidFill>
                <a:latin typeface="Arial" panose="020B0604020202020204" pitchFamily="34" charset="0"/>
                <a:cs typeface="Arial" panose="020B0604020202020204" pitchFamily="34" charset="0"/>
              </a:defRPr>
            </a:lvl4pPr>
            <a:lvl5pPr marL="2286000" indent="-457200">
              <a:defRPr>
                <a:solidFill>
                  <a:schemeClr val="tx1"/>
                </a:solidFill>
                <a:latin typeface="Arial" panose="020B0604020202020204" pitchFamily="34" charset="0"/>
                <a:cs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9.15  Regression testing is known as</a:t>
            </a:r>
          </a:p>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	(a) the process of retesting the modified parts of the software</a:t>
            </a:r>
          </a:p>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	(b) the process of testing the design documents</a:t>
            </a:r>
          </a:p>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	(c) the process of reviewing the SRS</a:t>
            </a:r>
          </a:p>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	(d) None of the above</a:t>
            </a:r>
          </a:p>
        </p:txBody>
      </p:sp>
      <p:sp>
        <p:nvSpPr>
          <p:cNvPr id="379907" name="Text Box 3">
            <a:extLst>
              <a:ext uri="{FF2B5EF4-FFF2-40B4-BE49-F238E27FC236}">
                <a16:creationId xmlns:a16="http://schemas.microsoft.com/office/drawing/2014/main" id="{ABF6A52B-2C03-483A-8280-14F7F1A17FE1}"/>
              </a:ext>
            </a:extLst>
          </p:cNvPr>
          <p:cNvSpPr txBox="1">
            <a:spLocks noChangeArrowheads="1"/>
          </p:cNvSpPr>
          <p:nvPr/>
        </p:nvSpPr>
        <p:spPr bwMode="auto">
          <a:xfrm>
            <a:off x="228600" y="2755900"/>
            <a:ext cx="8458200"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457200">
              <a:defRPr>
                <a:solidFill>
                  <a:schemeClr val="tx1"/>
                </a:solidFill>
                <a:latin typeface="Arial" panose="020B0604020202020204" pitchFamily="34" charset="0"/>
                <a:cs typeface="Arial" panose="020B0604020202020204" pitchFamily="34" charset="0"/>
              </a:defRPr>
            </a:lvl2pPr>
            <a:lvl3pPr marL="1371600" indent="-457200">
              <a:defRPr>
                <a:solidFill>
                  <a:schemeClr val="tx1"/>
                </a:solidFill>
                <a:latin typeface="Arial" panose="020B0604020202020204" pitchFamily="34" charset="0"/>
                <a:cs typeface="Arial" panose="020B0604020202020204" pitchFamily="34" charset="0"/>
              </a:defRPr>
            </a:lvl3pPr>
            <a:lvl4pPr marL="1828800" indent="-457200">
              <a:defRPr>
                <a:solidFill>
                  <a:schemeClr val="tx1"/>
                </a:solidFill>
                <a:latin typeface="Arial" panose="020B0604020202020204" pitchFamily="34" charset="0"/>
                <a:cs typeface="Arial" panose="020B0604020202020204" pitchFamily="34" charset="0"/>
              </a:defRPr>
            </a:lvl4pPr>
            <a:lvl5pPr marL="2286000" indent="-457200">
              <a:defRPr>
                <a:solidFill>
                  <a:schemeClr val="tx1"/>
                </a:solidFill>
                <a:latin typeface="Arial" panose="020B0604020202020204" pitchFamily="34" charset="0"/>
                <a:cs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9.16  The purpose of regression testing is to </a:t>
            </a:r>
          </a:p>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	(a) increase confidence in the correctness of the modified program 		  (b) locate errors in the modified program</a:t>
            </a:r>
          </a:p>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	(c) preserve the quantity and reliability of software</a:t>
            </a:r>
          </a:p>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	(d) All of the above</a:t>
            </a:r>
          </a:p>
        </p:txBody>
      </p:sp>
      <p:sp>
        <p:nvSpPr>
          <p:cNvPr id="379908" name="Text Box 4">
            <a:extLst>
              <a:ext uri="{FF2B5EF4-FFF2-40B4-BE49-F238E27FC236}">
                <a16:creationId xmlns:a16="http://schemas.microsoft.com/office/drawing/2014/main" id="{FD9E58E1-BCF0-4B4D-8437-B55BE95DB650}"/>
              </a:ext>
            </a:extLst>
          </p:cNvPr>
          <p:cNvSpPr txBox="1">
            <a:spLocks noChangeArrowheads="1"/>
          </p:cNvSpPr>
          <p:nvPr/>
        </p:nvSpPr>
        <p:spPr bwMode="auto">
          <a:xfrm>
            <a:off x="228600" y="4327525"/>
            <a:ext cx="84582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457200">
              <a:defRPr>
                <a:solidFill>
                  <a:schemeClr val="tx1"/>
                </a:solidFill>
                <a:latin typeface="Arial" panose="020B0604020202020204" pitchFamily="34" charset="0"/>
                <a:cs typeface="Arial" panose="020B0604020202020204" pitchFamily="34" charset="0"/>
              </a:defRPr>
            </a:lvl2pPr>
            <a:lvl3pPr marL="1371600" indent="-457200">
              <a:defRPr>
                <a:solidFill>
                  <a:schemeClr val="tx1"/>
                </a:solidFill>
                <a:latin typeface="Arial" panose="020B0604020202020204" pitchFamily="34" charset="0"/>
                <a:cs typeface="Arial" panose="020B0604020202020204" pitchFamily="34" charset="0"/>
              </a:defRPr>
            </a:lvl3pPr>
            <a:lvl4pPr marL="1828800" indent="-457200">
              <a:defRPr>
                <a:solidFill>
                  <a:schemeClr val="tx1"/>
                </a:solidFill>
                <a:latin typeface="Arial" panose="020B0604020202020204" pitchFamily="34" charset="0"/>
                <a:cs typeface="Arial" panose="020B0604020202020204" pitchFamily="34" charset="0"/>
              </a:defRPr>
            </a:lvl4pPr>
            <a:lvl5pPr marL="2286000" indent="-457200">
              <a:defRPr>
                <a:solidFill>
                  <a:schemeClr val="tx1"/>
                </a:solidFill>
                <a:latin typeface="Arial" panose="020B0604020202020204" pitchFamily="34" charset="0"/>
                <a:cs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9.17	  Regression testing is related to</a:t>
            </a:r>
          </a:p>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	(a) maintenance of software		  (b) development of software</a:t>
            </a:r>
          </a:p>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	(c) both (a) and (b)			  (d) none of the above.</a:t>
            </a:r>
          </a:p>
        </p:txBody>
      </p:sp>
      <p:sp>
        <p:nvSpPr>
          <p:cNvPr id="379910" name="Text Box 6">
            <a:extLst>
              <a:ext uri="{FF2B5EF4-FFF2-40B4-BE49-F238E27FC236}">
                <a16:creationId xmlns:a16="http://schemas.microsoft.com/office/drawing/2014/main" id="{2BB143D6-5432-4FDD-B2DF-D1953844157B}"/>
              </a:ext>
            </a:extLst>
          </p:cNvPr>
          <p:cNvSpPr txBox="1">
            <a:spLocks noChangeArrowheads="1"/>
          </p:cNvSpPr>
          <p:nvPr/>
        </p:nvSpPr>
        <p:spPr bwMode="auto">
          <a:xfrm>
            <a:off x="228600" y="76200"/>
            <a:ext cx="8610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a:solidFill>
                  <a:schemeClr val="accent2"/>
                </a:solidFill>
                <a:latin typeface="Monotype Corsiva" panose="03010101010201010101" pitchFamily="66" charset="0"/>
                <a:cs typeface="Times New Roman" panose="02020603050405020304" pitchFamily="18" charset="0"/>
              </a:rPr>
              <a:t>Multiple Choice Questions</a:t>
            </a:r>
          </a:p>
        </p:txBody>
      </p:sp>
      <p:sp>
        <p:nvSpPr>
          <p:cNvPr id="379911" name="Line 7">
            <a:extLst>
              <a:ext uri="{FF2B5EF4-FFF2-40B4-BE49-F238E27FC236}">
                <a16:creationId xmlns:a16="http://schemas.microsoft.com/office/drawing/2014/main" id="{6E11D767-7292-43A3-9F68-96A7FE5CF0D7}"/>
              </a:ext>
            </a:extLst>
          </p:cNvPr>
          <p:cNvSpPr>
            <a:spLocks noChangeShapeType="1"/>
          </p:cNvSpPr>
          <p:nvPr/>
        </p:nvSpPr>
        <p:spPr bwMode="auto">
          <a:xfrm>
            <a:off x="304800" y="8382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9914" name="Text Box 10">
            <a:extLst>
              <a:ext uri="{FF2B5EF4-FFF2-40B4-BE49-F238E27FC236}">
                <a16:creationId xmlns:a16="http://schemas.microsoft.com/office/drawing/2014/main" id="{84332333-475D-4D13-8EC1-EAD649D9324F}"/>
              </a:ext>
            </a:extLst>
          </p:cNvPr>
          <p:cNvSpPr txBox="1">
            <a:spLocks noChangeArrowheads="1"/>
          </p:cNvSpPr>
          <p:nvPr/>
        </p:nvSpPr>
        <p:spPr bwMode="auto">
          <a:xfrm>
            <a:off x="228600" y="5349875"/>
            <a:ext cx="84582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457200">
              <a:defRPr>
                <a:solidFill>
                  <a:schemeClr val="tx1"/>
                </a:solidFill>
                <a:latin typeface="Arial" panose="020B0604020202020204" pitchFamily="34" charset="0"/>
                <a:cs typeface="Arial" panose="020B0604020202020204" pitchFamily="34" charset="0"/>
              </a:defRPr>
            </a:lvl2pPr>
            <a:lvl3pPr marL="1371600" indent="-457200">
              <a:defRPr>
                <a:solidFill>
                  <a:schemeClr val="tx1"/>
                </a:solidFill>
                <a:latin typeface="Arial" panose="020B0604020202020204" pitchFamily="34" charset="0"/>
                <a:cs typeface="Arial" panose="020B0604020202020204" pitchFamily="34" charset="0"/>
              </a:defRPr>
            </a:lvl3pPr>
            <a:lvl4pPr marL="1828800" indent="-457200">
              <a:defRPr>
                <a:solidFill>
                  <a:schemeClr val="tx1"/>
                </a:solidFill>
                <a:latin typeface="Arial" panose="020B0604020202020204" pitchFamily="34" charset="0"/>
                <a:cs typeface="Arial" panose="020B0604020202020204" pitchFamily="34" charset="0"/>
              </a:defRPr>
            </a:lvl4pPr>
            <a:lvl5pPr marL="2286000" indent="-457200">
              <a:defRPr>
                <a:solidFill>
                  <a:schemeClr val="tx1"/>
                </a:solidFill>
                <a:latin typeface="Arial" panose="020B0604020202020204" pitchFamily="34" charset="0"/>
                <a:cs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9.18	  Which one is not a selective retest technique</a:t>
            </a:r>
          </a:p>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	(a) coverage technique		  (b) minimization technique</a:t>
            </a:r>
          </a:p>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	(c) safe technique			  (d) maximization technique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79910"/>
                                        </p:tgtEl>
                                        <p:attrNameLst>
                                          <p:attrName>style.visibility</p:attrName>
                                        </p:attrNameLst>
                                      </p:cBhvr>
                                      <p:to>
                                        <p:strVal val="visible"/>
                                      </p:to>
                                    </p:set>
                                    <p:anim calcmode="lin" valueType="num">
                                      <p:cBhvr additive="base">
                                        <p:cTn id="7" dur="500" fill="hold"/>
                                        <p:tgtEl>
                                          <p:spTgt spid="379910"/>
                                        </p:tgtEl>
                                        <p:attrNameLst>
                                          <p:attrName>ppt_x</p:attrName>
                                        </p:attrNameLst>
                                      </p:cBhvr>
                                      <p:tavLst>
                                        <p:tav tm="0">
                                          <p:val>
                                            <p:strVal val="0-#ppt_w/2"/>
                                          </p:val>
                                        </p:tav>
                                        <p:tav tm="100000">
                                          <p:val>
                                            <p:strVal val="#ppt_x"/>
                                          </p:val>
                                        </p:tav>
                                      </p:tavLst>
                                    </p:anim>
                                    <p:anim calcmode="lin" valueType="num">
                                      <p:cBhvr additive="base">
                                        <p:cTn id="8" dur="500" fill="hold"/>
                                        <p:tgtEl>
                                          <p:spTgt spid="3799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10"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a:extLst>
              <a:ext uri="{FF2B5EF4-FFF2-40B4-BE49-F238E27FC236}">
                <a16:creationId xmlns:a16="http://schemas.microsoft.com/office/drawing/2014/main" id="{4C01E6E1-B5D6-43C0-A02C-C21583EABBB3}"/>
              </a:ext>
            </a:extLst>
          </p:cNvPr>
          <p:cNvSpPr>
            <a:spLocks noGrp="1"/>
          </p:cNvSpPr>
          <p:nvPr>
            <p:ph type="sldNum" sz="quarter" idx="12"/>
          </p:nvPr>
        </p:nvSpPr>
        <p:spPr/>
        <p:txBody>
          <a:bodyPr/>
          <a:lstStyle/>
          <a:p>
            <a:fld id="{948ABC0B-62E5-46C3-966E-2B9FB4FF0AEC}" type="slidenum">
              <a:rPr lang="en-US" altLang="en-US"/>
              <a:pPr/>
              <a:t>68</a:t>
            </a:fld>
            <a:endParaRPr lang="en-US" altLang="en-US"/>
          </a:p>
        </p:txBody>
      </p:sp>
      <p:sp>
        <p:nvSpPr>
          <p:cNvPr id="387074" name="Text Box 2">
            <a:extLst>
              <a:ext uri="{FF2B5EF4-FFF2-40B4-BE49-F238E27FC236}">
                <a16:creationId xmlns:a16="http://schemas.microsoft.com/office/drawing/2014/main" id="{7F6242F8-8CC0-426A-91A4-32A619FA2DA0}"/>
              </a:ext>
            </a:extLst>
          </p:cNvPr>
          <p:cNvSpPr txBox="1">
            <a:spLocks noChangeArrowheads="1"/>
          </p:cNvSpPr>
          <p:nvPr/>
        </p:nvSpPr>
        <p:spPr bwMode="auto">
          <a:xfrm>
            <a:off x="228600" y="1143000"/>
            <a:ext cx="8458200" cy="170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457200">
              <a:defRPr>
                <a:solidFill>
                  <a:schemeClr val="tx1"/>
                </a:solidFill>
                <a:latin typeface="Arial" panose="020B0604020202020204" pitchFamily="34" charset="0"/>
                <a:cs typeface="Arial" panose="020B0604020202020204" pitchFamily="34" charset="0"/>
              </a:defRPr>
            </a:lvl2pPr>
            <a:lvl3pPr marL="1371600" indent="-457200">
              <a:defRPr>
                <a:solidFill>
                  <a:schemeClr val="tx1"/>
                </a:solidFill>
                <a:latin typeface="Arial" panose="020B0604020202020204" pitchFamily="34" charset="0"/>
                <a:cs typeface="Arial" panose="020B0604020202020204" pitchFamily="34" charset="0"/>
              </a:defRPr>
            </a:lvl3pPr>
            <a:lvl4pPr marL="1828800" indent="-457200">
              <a:defRPr>
                <a:solidFill>
                  <a:schemeClr val="tx1"/>
                </a:solidFill>
                <a:latin typeface="Arial" panose="020B0604020202020204" pitchFamily="34" charset="0"/>
                <a:cs typeface="Arial" panose="020B0604020202020204" pitchFamily="34" charset="0"/>
              </a:defRPr>
            </a:lvl4pPr>
            <a:lvl5pPr marL="2286000" indent="-457200">
              <a:defRPr>
                <a:solidFill>
                  <a:schemeClr val="tx1"/>
                </a:solidFill>
                <a:latin typeface="Arial" panose="020B0604020202020204" pitchFamily="34" charset="0"/>
                <a:cs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9.19  Purpose of reverse engineering is to</a:t>
            </a:r>
          </a:p>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	(a) recover information from the existing code or any other intermediate document</a:t>
            </a:r>
          </a:p>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	(b) redocumentation and/or document generation</a:t>
            </a:r>
          </a:p>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	(c) understand the source code and associated documents</a:t>
            </a:r>
          </a:p>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	(d) All of the above</a:t>
            </a:r>
          </a:p>
        </p:txBody>
      </p:sp>
      <p:sp>
        <p:nvSpPr>
          <p:cNvPr id="387075" name="Text Box 3">
            <a:extLst>
              <a:ext uri="{FF2B5EF4-FFF2-40B4-BE49-F238E27FC236}">
                <a16:creationId xmlns:a16="http://schemas.microsoft.com/office/drawing/2014/main" id="{E66E5CC4-C296-4AF7-B2C8-5F679FD17515}"/>
              </a:ext>
            </a:extLst>
          </p:cNvPr>
          <p:cNvSpPr txBox="1">
            <a:spLocks noChangeArrowheads="1"/>
          </p:cNvSpPr>
          <p:nvPr/>
        </p:nvSpPr>
        <p:spPr bwMode="auto">
          <a:xfrm>
            <a:off x="228600" y="3028950"/>
            <a:ext cx="84582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457200">
              <a:defRPr>
                <a:solidFill>
                  <a:schemeClr val="tx1"/>
                </a:solidFill>
                <a:latin typeface="Arial" panose="020B0604020202020204" pitchFamily="34" charset="0"/>
                <a:cs typeface="Arial" panose="020B0604020202020204" pitchFamily="34" charset="0"/>
              </a:defRPr>
            </a:lvl2pPr>
            <a:lvl3pPr marL="1371600" indent="-457200">
              <a:defRPr>
                <a:solidFill>
                  <a:schemeClr val="tx1"/>
                </a:solidFill>
                <a:latin typeface="Arial" panose="020B0604020202020204" pitchFamily="34" charset="0"/>
                <a:cs typeface="Arial" panose="020B0604020202020204" pitchFamily="34" charset="0"/>
              </a:defRPr>
            </a:lvl3pPr>
            <a:lvl4pPr marL="1828800" indent="-457200">
              <a:defRPr>
                <a:solidFill>
                  <a:schemeClr val="tx1"/>
                </a:solidFill>
                <a:latin typeface="Arial" panose="020B0604020202020204" pitchFamily="34" charset="0"/>
                <a:cs typeface="Arial" panose="020B0604020202020204" pitchFamily="34" charset="0"/>
              </a:defRPr>
            </a:lvl4pPr>
            <a:lvl5pPr marL="2286000" indent="-457200">
              <a:defRPr>
                <a:solidFill>
                  <a:schemeClr val="tx1"/>
                </a:solidFill>
                <a:latin typeface="Arial" panose="020B0604020202020204" pitchFamily="34" charset="0"/>
                <a:cs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9.20  Legacy systems are</a:t>
            </a:r>
          </a:p>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	(a) old systems			(b) new systems</a:t>
            </a:r>
          </a:p>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	(c) undeveloped systems		(d) None of the above</a:t>
            </a:r>
          </a:p>
        </p:txBody>
      </p:sp>
      <p:sp>
        <p:nvSpPr>
          <p:cNvPr id="387076" name="Text Box 4">
            <a:extLst>
              <a:ext uri="{FF2B5EF4-FFF2-40B4-BE49-F238E27FC236}">
                <a16:creationId xmlns:a16="http://schemas.microsoft.com/office/drawing/2014/main" id="{4BE7E5FA-B13B-4E2C-8AC7-E375FC432FDE}"/>
              </a:ext>
            </a:extLst>
          </p:cNvPr>
          <p:cNvSpPr txBox="1">
            <a:spLocks noChangeArrowheads="1"/>
          </p:cNvSpPr>
          <p:nvPr/>
        </p:nvSpPr>
        <p:spPr bwMode="auto">
          <a:xfrm>
            <a:off x="228600" y="4038600"/>
            <a:ext cx="84582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457200">
              <a:defRPr>
                <a:solidFill>
                  <a:schemeClr val="tx1"/>
                </a:solidFill>
                <a:latin typeface="Arial" panose="020B0604020202020204" pitchFamily="34" charset="0"/>
                <a:cs typeface="Arial" panose="020B0604020202020204" pitchFamily="34" charset="0"/>
              </a:defRPr>
            </a:lvl2pPr>
            <a:lvl3pPr marL="1371600" indent="-457200">
              <a:defRPr>
                <a:solidFill>
                  <a:schemeClr val="tx1"/>
                </a:solidFill>
                <a:latin typeface="Arial" panose="020B0604020202020204" pitchFamily="34" charset="0"/>
                <a:cs typeface="Arial" panose="020B0604020202020204" pitchFamily="34" charset="0"/>
              </a:defRPr>
            </a:lvl3pPr>
            <a:lvl4pPr marL="1828800" indent="-457200">
              <a:defRPr>
                <a:solidFill>
                  <a:schemeClr val="tx1"/>
                </a:solidFill>
                <a:latin typeface="Arial" panose="020B0604020202020204" pitchFamily="34" charset="0"/>
                <a:cs typeface="Arial" panose="020B0604020202020204" pitchFamily="34" charset="0"/>
              </a:defRPr>
            </a:lvl4pPr>
            <a:lvl5pPr marL="2286000" indent="-457200">
              <a:defRPr>
                <a:solidFill>
                  <a:schemeClr val="tx1"/>
                </a:solidFill>
                <a:latin typeface="Arial" panose="020B0604020202020204" pitchFamily="34" charset="0"/>
                <a:cs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9.21	  User documentation consists of</a:t>
            </a:r>
          </a:p>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	(a) System overview			  (b) Installation guide</a:t>
            </a:r>
          </a:p>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	(c) Reference guide			  (d) All of the above</a:t>
            </a:r>
          </a:p>
        </p:txBody>
      </p:sp>
      <p:sp>
        <p:nvSpPr>
          <p:cNvPr id="387077" name="Text Box 5">
            <a:extLst>
              <a:ext uri="{FF2B5EF4-FFF2-40B4-BE49-F238E27FC236}">
                <a16:creationId xmlns:a16="http://schemas.microsoft.com/office/drawing/2014/main" id="{3AE4BA5F-F6B5-4E14-B798-2483A57015FE}"/>
              </a:ext>
            </a:extLst>
          </p:cNvPr>
          <p:cNvSpPr txBox="1">
            <a:spLocks noChangeArrowheads="1"/>
          </p:cNvSpPr>
          <p:nvPr/>
        </p:nvSpPr>
        <p:spPr bwMode="auto">
          <a:xfrm>
            <a:off x="228600" y="76200"/>
            <a:ext cx="8610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a:solidFill>
                  <a:schemeClr val="accent2"/>
                </a:solidFill>
                <a:latin typeface="Monotype Corsiva" panose="03010101010201010101" pitchFamily="66" charset="0"/>
                <a:cs typeface="Times New Roman" panose="02020603050405020304" pitchFamily="18" charset="0"/>
              </a:rPr>
              <a:t>Multiple Choice Questions</a:t>
            </a:r>
          </a:p>
        </p:txBody>
      </p:sp>
      <p:sp>
        <p:nvSpPr>
          <p:cNvPr id="387078" name="Line 6">
            <a:extLst>
              <a:ext uri="{FF2B5EF4-FFF2-40B4-BE49-F238E27FC236}">
                <a16:creationId xmlns:a16="http://schemas.microsoft.com/office/drawing/2014/main" id="{99A441CE-B292-48AA-9E0F-163C9C68214B}"/>
              </a:ext>
            </a:extLst>
          </p:cNvPr>
          <p:cNvSpPr>
            <a:spLocks noChangeShapeType="1"/>
          </p:cNvSpPr>
          <p:nvPr/>
        </p:nvSpPr>
        <p:spPr bwMode="auto">
          <a:xfrm>
            <a:off x="304800" y="8382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7079" name="Text Box 7">
            <a:extLst>
              <a:ext uri="{FF2B5EF4-FFF2-40B4-BE49-F238E27FC236}">
                <a16:creationId xmlns:a16="http://schemas.microsoft.com/office/drawing/2014/main" id="{DE630791-BC3B-4D57-8F9B-BE621E1FD368}"/>
              </a:ext>
            </a:extLst>
          </p:cNvPr>
          <p:cNvSpPr txBox="1">
            <a:spLocks noChangeArrowheads="1"/>
          </p:cNvSpPr>
          <p:nvPr/>
        </p:nvSpPr>
        <p:spPr bwMode="auto">
          <a:xfrm>
            <a:off x="228600" y="5105400"/>
            <a:ext cx="84582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457200">
              <a:defRPr>
                <a:solidFill>
                  <a:schemeClr val="tx1"/>
                </a:solidFill>
                <a:latin typeface="Arial" panose="020B0604020202020204" pitchFamily="34" charset="0"/>
                <a:cs typeface="Arial" panose="020B0604020202020204" pitchFamily="34" charset="0"/>
              </a:defRPr>
            </a:lvl2pPr>
            <a:lvl3pPr marL="1371600" indent="-457200">
              <a:defRPr>
                <a:solidFill>
                  <a:schemeClr val="tx1"/>
                </a:solidFill>
                <a:latin typeface="Arial" panose="020B0604020202020204" pitchFamily="34" charset="0"/>
                <a:cs typeface="Arial" panose="020B0604020202020204" pitchFamily="34" charset="0"/>
              </a:defRPr>
            </a:lvl3pPr>
            <a:lvl4pPr marL="1828800" indent="-457200">
              <a:defRPr>
                <a:solidFill>
                  <a:schemeClr val="tx1"/>
                </a:solidFill>
                <a:latin typeface="Arial" panose="020B0604020202020204" pitchFamily="34" charset="0"/>
                <a:cs typeface="Arial" panose="020B0604020202020204" pitchFamily="34" charset="0"/>
              </a:defRPr>
            </a:lvl4pPr>
            <a:lvl5pPr marL="2286000" indent="-457200">
              <a:defRPr>
                <a:solidFill>
                  <a:schemeClr val="tx1"/>
                </a:solidFill>
                <a:latin typeface="Arial" panose="020B0604020202020204" pitchFamily="34" charset="0"/>
                <a:cs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9.22	  Which one is not a user documentations ?</a:t>
            </a:r>
          </a:p>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	(a) Beginner’s Guide 			  (b) Installation guide</a:t>
            </a:r>
          </a:p>
          <a:p>
            <a:pPr>
              <a:lnSpc>
                <a:spcPct val="80000"/>
              </a:lnSpc>
              <a:spcBef>
                <a:spcPct val="20000"/>
              </a:spcBef>
            </a:pPr>
            <a:r>
              <a:rPr lang="en-US" altLang="en-US" sz="2000">
                <a:latin typeface="Times New Roman" panose="02020603050405020304" pitchFamily="18" charset="0"/>
                <a:cs typeface="Times New Roman" panose="02020603050405020304" pitchFamily="18" charset="0"/>
              </a:rPr>
              <a:t>	(c) SRS				  (d) System administration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87077"/>
                                        </p:tgtEl>
                                        <p:attrNameLst>
                                          <p:attrName>style.visibility</p:attrName>
                                        </p:attrNameLst>
                                      </p:cBhvr>
                                      <p:to>
                                        <p:strVal val="visible"/>
                                      </p:to>
                                    </p:set>
                                    <p:anim calcmode="lin" valueType="num">
                                      <p:cBhvr additive="base">
                                        <p:cTn id="7" dur="500" fill="hold"/>
                                        <p:tgtEl>
                                          <p:spTgt spid="387077"/>
                                        </p:tgtEl>
                                        <p:attrNameLst>
                                          <p:attrName>ppt_x</p:attrName>
                                        </p:attrNameLst>
                                      </p:cBhvr>
                                      <p:tavLst>
                                        <p:tav tm="0">
                                          <p:val>
                                            <p:strVal val="0-#ppt_w/2"/>
                                          </p:val>
                                        </p:tav>
                                        <p:tav tm="100000">
                                          <p:val>
                                            <p:strVal val="#ppt_x"/>
                                          </p:val>
                                        </p:tav>
                                      </p:tavLst>
                                    </p:anim>
                                    <p:anim calcmode="lin" valueType="num">
                                      <p:cBhvr additive="base">
                                        <p:cTn id="8" dur="500" fill="hold"/>
                                        <p:tgtEl>
                                          <p:spTgt spid="3870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7"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5EDE76AC-8DC3-4D31-97BD-A995428764CC}"/>
              </a:ext>
            </a:extLst>
          </p:cNvPr>
          <p:cNvSpPr>
            <a:spLocks noGrp="1"/>
          </p:cNvSpPr>
          <p:nvPr>
            <p:ph type="sldNum" sz="quarter" idx="12"/>
          </p:nvPr>
        </p:nvSpPr>
        <p:spPr/>
        <p:txBody>
          <a:bodyPr/>
          <a:lstStyle/>
          <a:p>
            <a:fld id="{B1867CCA-5018-4156-AE16-5051AA35BDCF}" type="slidenum">
              <a:rPr lang="en-US" altLang="en-US"/>
              <a:pPr/>
              <a:t>69</a:t>
            </a:fld>
            <a:endParaRPr lang="en-US" altLang="en-US"/>
          </a:p>
        </p:txBody>
      </p:sp>
      <p:sp>
        <p:nvSpPr>
          <p:cNvPr id="380930" name="Text Box 2">
            <a:extLst>
              <a:ext uri="{FF2B5EF4-FFF2-40B4-BE49-F238E27FC236}">
                <a16:creationId xmlns:a16="http://schemas.microsoft.com/office/drawing/2014/main" id="{2CCAEC44-A870-4B56-B23E-1CAD26BD0797}"/>
              </a:ext>
            </a:extLst>
          </p:cNvPr>
          <p:cNvSpPr txBox="1">
            <a:spLocks noChangeArrowheads="1"/>
          </p:cNvSpPr>
          <p:nvPr/>
        </p:nvSpPr>
        <p:spPr bwMode="auto">
          <a:xfrm>
            <a:off x="228600" y="1133475"/>
            <a:ext cx="845820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457200">
              <a:defRPr>
                <a:solidFill>
                  <a:schemeClr val="tx1"/>
                </a:solidFill>
                <a:latin typeface="Arial" panose="020B0604020202020204" pitchFamily="34" charset="0"/>
                <a:cs typeface="Arial" panose="020B0604020202020204" pitchFamily="34" charset="0"/>
              </a:defRPr>
            </a:lvl2pPr>
            <a:lvl3pPr marL="1371600" indent="-457200">
              <a:defRPr>
                <a:solidFill>
                  <a:schemeClr val="tx1"/>
                </a:solidFill>
                <a:latin typeface="Arial" panose="020B0604020202020204" pitchFamily="34" charset="0"/>
                <a:cs typeface="Arial" panose="020B0604020202020204" pitchFamily="34" charset="0"/>
              </a:defRPr>
            </a:lvl3pPr>
            <a:lvl4pPr marL="1828800" indent="-457200">
              <a:defRPr>
                <a:solidFill>
                  <a:schemeClr val="tx1"/>
                </a:solidFill>
                <a:latin typeface="Arial" panose="020B0604020202020204" pitchFamily="34" charset="0"/>
                <a:cs typeface="Arial" panose="020B0604020202020204" pitchFamily="34" charset="0"/>
              </a:defRPr>
            </a:lvl4pPr>
            <a:lvl5pPr marL="2286000" indent="-457200">
              <a:defRPr>
                <a:solidFill>
                  <a:schemeClr val="tx1"/>
                </a:solidFill>
                <a:latin typeface="Arial" panose="020B0604020202020204" pitchFamily="34" charset="0"/>
                <a:cs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20000"/>
              </a:spcBef>
            </a:pPr>
            <a:r>
              <a:rPr lang="en-US" altLang="en-US" sz="1900">
                <a:latin typeface="Times New Roman" panose="02020603050405020304" pitchFamily="18" charset="0"/>
                <a:cs typeface="Times New Roman" panose="02020603050405020304" pitchFamily="18" charset="0"/>
              </a:rPr>
              <a:t>9.23  System documentation may not have</a:t>
            </a:r>
          </a:p>
          <a:p>
            <a:pPr>
              <a:lnSpc>
                <a:spcPct val="80000"/>
              </a:lnSpc>
              <a:spcBef>
                <a:spcPct val="20000"/>
              </a:spcBef>
            </a:pPr>
            <a:r>
              <a:rPr lang="en-US" altLang="en-US" sz="1900">
                <a:latin typeface="Times New Roman" panose="02020603050405020304" pitchFamily="18" charset="0"/>
                <a:cs typeface="Times New Roman" panose="02020603050405020304" pitchFamily="18" charset="0"/>
              </a:rPr>
              <a:t>	(a) SRS				  (b) Design document</a:t>
            </a:r>
          </a:p>
          <a:p>
            <a:pPr>
              <a:lnSpc>
                <a:spcPct val="80000"/>
              </a:lnSpc>
              <a:spcBef>
                <a:spcPct val="20000"/>
              </a:spcBef>
            </a:pPr>
            <a:r>
              <a:rPr lang="en-US" altLang="en-US" sz="1900">
                <a:latin typeface="Times New Roman" panose="02020603050405020304" pitchFamily="18" charset="0"/>
                <a:cs typeface="Times New Roman" panose="02020603050405020304" pitchFamily="18" charset="0"/>
              </a:rPr>
              <a:t>	(c) Acceptance Test Plan		  (d) System administration</a:t>
            </a:r>
          </a:p>
        </p:txBody>
      </p:sp>
      <p:sp>
        <p:nvSpPr>
          <p:cNvPr id="380932" name="Text Box 4">
            <a:extLst>
              <a:ext uri="{FF2B5EF4-FFF2-40B4-BE49-F238E27FC236}">
                <a16:creationId xmlns:a16="http://schemas.microsoft.com/office/drawing/2014/main" id="{76EB18F0-329F-4431-9160-F19ACEDBBAAF}"/>
              </a:ext>
            </a:extLst>
          </p:cNvPr>
          <p:cNvSpPr txBox="1">
            <a:spLocks noChangeArrowheads="1"/>
          </p:cNvSpPr>
          <p:nvPr/>
        </p:nvSpPr>
        <p:spPr bwMode="auto">
          <a:xfrm>
            <a:off x="228600" y="2387600"/>
            <a:ext cx="8458200"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457200">
              <a:defRPr>
                <a:solidFill>
                  <a:schemeClr val="tx1"/>
                </a:solidFill>
                <a:latin typeface="Arial" panose="020B0604020202020204" pitchFamily="34" charset="0"/>
                <a:cs typeface="Arial" panose="020B0604020202020204" pitchFamily="34" charset="0"/>
              </a:defRPr>
            </a:lvl2pPr>
            <a:lvl3pPr marL="1371600" indent="-457200">
              <a:defRPr>
                <a:solidFill>
                  <a:schemeClr val="tx1"/>
                </a:solidFill>
                <a:latin typeface="Arial" panose="020B0604020202020204" pitchFamily="34" charset="0"/>
                <a:cs typeface="Arial" panose="020B0604020202020204" pitchFamily="34" charset="0"/>
              </a:defRPr>
            </a:lvl3pPr>
            <a:lvl4pPr marL="1828800" indent="-457200">
              <a:defRPr>
                <a:solidFill>
                  <a:schemeClr val="tx1"/>
                </a:solidFill>
                <a:latin typeface="Arial" panose="020B0604020202020204" pitchFamily="34" charset="0"/>
                <a:cs typeface="Arial" panose="020B0604020202020204" pitchFamily="34" charset="0"/>
              </a:defRPr>
            </a:lvl4pPr>
            <a:lvl5pPr marL="2286000" indent="-457200">
              <a:defRPr>
                <a:solidFill>
                  <a:schemeClr val="tx1"/>
                </a:solidFill>
                <a:latin typeface="Arial" panose="020B0604020202020204" pitchFamily="34" charset="0"/>
                <a:cs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20000"/>
              </a:spcBef>
            </a:pPr>
            <a:r>
              <a:rPr lang="en-US" altLang="en-US" sz="1900">
                <a:latin typeface="Times New Roman" panose="02020603050405020304" pitchFamily="18" charset="0"/>
                <a:cs typeface="Times New Roman" panose="02020603050405020304" pitchFamily="18" charset="0"/>
              </a:rPr>
              <a:t>9.24  The process by which existing processes and methods are replaced by new techniques is:</a:t>
            </a:r>
          </a:p>
          <a:p>
            <a:pPr>
              <a:lnSpc>
                <a:spcPct val="80000"/>
              </a:lnSpc>
              <a:spcBef>
                <a:spcPct val="20000"/>
              </a:spcBef>
            </a:pPr>
            <a:r>
              <a:rPr lang="en-US" altLang="en-US" sz="1900">
                <a:latin typeface="Times New Roman" panose="02020603050405020304" pitchFamily="18" charset="0"/>
                <a:cs typeface="Times New Roman" panose="02020603050405020304" pitchFamily="18" charset="0"/>
              </a:rPr>
              <a:t>	(a) Reverse engineering		  (b) Business process re-engineering</a:t>
            </a:r>
          </a:p>
          <a:p>
            <a:pPr>
              <a:lnSpc>
                <a:spcPct val="80000"/>
              </a:lnSpc>
              <a:spcBef>
                <a:spcPct val="20000"/>
              </a:spcBef>
            </a:pPr>
            <a:r>
              <a:rPr lang="en-US" altLang="en-US" sz="1900">
                <a:latin typeface="Times New Roman" panose="02020603050405020304" pitchFamily="18" charset="0"/>
                <a:cs typeface="Times New Roman" panose="02020603050405020304" pitchFamily="18" charset="0"/>
              </a:rPr>
              <a:t>	(c) Software configuration management	  (d) Technical feasibility</a:t>
            </a:r>
          </a:p>
        </p:txBody>
      </p:sp>
      <p:sp>
        <p:nvSpPr>
          <p:cNvPr id="380933" name="Text Box 5">
            <a:extLst>
              <a:ext uri="{FF2B5EF4-FFF2-40B4-BE49-F238E27FC236}">
                <a16:creationId xmlns:a16="http://schemas.microsoft.com/office/drawing/2014/main" id="{395B0873-5323-4D31-A3E9-B211CDFACD57}"/>
              </a:ext>
            </a:extLst>
          </p:cNvPr>
          <p:cNvSpPr txBox="1">
            <a:spLocks noChangeArrowheads="1"/>
          </p:cNvSpPr>
          <p:nvPr/>
        </p:nvSpPr>
        <p:spPr bwMode="auto">
          <a:xfrm>
            <a:off x="228600" y="3762375"/>
            <a:ext cx="845820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457200">
              <a:defRPr>
                <a:solidFill>
                  <a:schemeClr val="tx1"/>
                </a:solidFill>
                <a:latin typeface="Arial" panose="020B0604020202020204" pitchFamily="34" charset="0"/>
                <a:cs typeface="Arial" panose="020B0604020202020204" pitchFamily="34" charset="0"/>
              </a:defRPr>
            </a:lvl2pPr>
            <a:lvl3pPr marL="1371600" indent="-457200">
              <a:defRPr>
                <a:solidFill>
                  <a:schemeClr val="tx1"/>
                </a:solidFill>
                <a:latin typeface="Arial" panose="020B0604020202020204" pitchFamily="34" charset="0"/>
                <a:cs typeface="Arial" panose="020B0604020202020204" pitchFamily="34" charset="0"/>
              </a:defRPr>
            </a:lvl3pPr>
            <a:lvl4pPr marL="1828800" indent="-457200">
              <a:defRPr>
                <a:solidFill>
                  <a:schemeClr val="tx1"/>
                </a:solidFill>
                <a:latin typeface="Arial" panose="020B0604020202020204" pitchFamily="34" charset="0"/>
                <a:cs typeface="Arial" panose="020B0604020202020204" pitchFamily="34" charset="0"/>
              </a:defRPr>
            </a:lvl4pPr>
            <a:lvl5pPr marL="2286000" indent="-457200">
              <a:defRPr>
                <a:solidFill>
                  <a:schemeClr val="tx1"/>
                </a:solidFill>
                <a:latin typeface="Arial" panose="020B0604020202020204" pitchFamily="34" charset="0"/>
                <a:cs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20000"/>
              </a:spcBef>
            </a:pPr>
            <a:r>
              <a:rPr lang="en-US" altLang="en-US" sz="1900">
                <a:latin typeface="Times New Roman" panose="02020603050405020304" pitchFamily="18" charset="0"/>
                <a:cs typeface="Times New Roman" panose="02020603050405020304" pitchFamily="18" charset="0"/>
              </a:rPr>
              <a:t>9.25  The process of transforming a model into source code is</a:t>
            </a:r>
          </a:p>
          <a:p>
            <a:pPr>
              <a:lnSpc>
                <a:spcPct val="80000"/>
              </a:lnSpc>
              <a:spcBef>
                <a:spcPct val="20000"/>
              </a:spcBef>
            </a:pPr>
            <a:r>
              <a:rPr lang="en-US" altLang="en-US" sz="1900">
                <a:latin typeface="Times New Roman" panose="02020603050405020304" pitchFamily="18" charset="0"/>
                <a:cs typeface="Times New Roman" panose="02020603050405020304" pitchFamily="18" charset="0"/>
              </a:rPr>
              <a:t>	(a) Reverse Engineering		  (b) Forward engineering</a:t>
            </a:r>
          </a:p>
          <a:p>
            <a:pPr>
              <a:lnSpc>
                <a:spcPct val="80000"/>
              </a:lnSpc>
              <a:spcBef>
                <a:spcPct val="20000"/>
              </a:spcBef>
            </a:pPr>
            <a:r>
              <a:rPr lang="en-US" altLang="en-US" sz="1900">
                <a:latin typeface="Times New Roman" panose="02020603050405020304" pitchFamily="18" charset="0"/>
                <a:cs typeface="Times New Roman" panose="02020603050405020304" pitchFamily="18" charset="0"/>
              </a:rPr>
              <a:t>	(c) Re-engineering			  (d) Restructuring</a:t>
            </a:r>
          </a:p>
        </p:txBody>
      </p:sp>
      <p:sp>
        <p:nvSpPr>
          <p:cNvPr id="380934" name="Text Box 6">
            <a:extLst>
              <a:ext uri="{FF2B5EF4-FFF2-40B4-BE49-F238E27FC236}">
                <a16:creationId xmlns:a16="http://schemas.microsoft.com/office/drawing/2014/main" id="{FBF3350E-F67F-4D90-B1BF-7733B7C51880}"/>
              </a:ext>
            </a:extLst>
          </p:cNvPr>
          <p:cNvSpPr txBox="1">
            <a:spLocks noChangeArrowheads="1"/>
          </p:cNvSpPr>
          <p:nvPr/>
        </p:nvSpPr>
        <p:spPr bwMode="auto">
          <a:xfrm>
            <a:off x="228600" y="76200"/>
            <a:ext cx="8610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a:solidFill>
                  <a:schemeClr val="accent2"/>
                </a:solidFill>
                <a:latin typeface="Monotype Corsiva" panose="03010101010201010101" pitchFamily="66" charset="0"/>
                <a:cs typeface="Times New Roman" panose="02020603050405020304" pitchFamily="18" charset="0"/>
              </a:rPr>
              <a:t>Multiple Choice Questions</a:t>
            </a:r>
          </a:p>
        </p:txBody>
      </p:sp>
      <p:sp>
        <p:nvSpPr>
          <p:cNvPr id="380935" name="Line 7">
            <a:extLst>
              <a:ext uri="{FF2B5EF4-FFF2-40B4-BE49-F238E27FC236}">
                <a16:creationId xmlns:a16="http://schemas.microsoft.com/office/drawing/2014/main" id="{8984EEEB-EE76-422F-A6DC-658DBA493098}"/>
              </a:ext>
            </a:extLst>
          </p:cNvPr>
          <p:cNvSpPr>
            <a:spLocks noChangeShapeType="1"/>
          </p:cNvSpPr>
          <p:nvPr/>
        </p:nvSpPr>
        <p:spPr bwMode="auto">
          <a:xfrm>
            <a:off x="304800" y="8382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80934"/>
                                        </p:tgtEl>
                                        <p:attrNameLst>
                                          <p:attrName>style.visibility</p:attrName>
                                        </p:attrNameLst>
                                      </p:cBhvr>
                                      <p:to>
                                        <p:strVal val="visible"/>
                                      </p:to>
                                    </p:set>
                                    <p:anim calcmode="lin" valueType="num">
                                      <p:cBhvr additive="base">
                                        <p:cTn id="7" dur="500" fill="hold"/>
                                        <p:tgtEl>
                                          <p:spTgt spid="380934"/>
                                        </p:tgtEl>
                                        <p:attrNameLst>
                                          <p:attrName>ppt_x</p:attrName>
                                        </p:attrNameLst>
                                      </p:cBhvr>
                                      <p:tavLst>
                                        <p:tav tm="0">
                                          <p:val>
                                            <p:strVal val="0-#ppt_w/2"/>
                                          </p:val>
                                        </p:tav>
                                        <p:tav tm="100000">
                                          <p:val>
                                            <p:strVal val="#ppt_x"/>
                                          </p:val>
                                        </p:tav>
                                      </p:tavLst>
                                    </p:anim>
                                    <p:anim calcmode="lin" valueType="num">
                                      <p:cBhvr additive="base">
                                        <p:cTn id="8" dur="500" fill="hold"/>
                                        <p:tgtEl>
                                          <p:spTgt spid="3809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lide Number Placeholder 3">
            <a:extLst>
              <a:ext uri="{FF2B5EF4-FFF2-40B4-BE49-F238E27FC236}">
                <a16:creationId xmlns:a16="http://schemas.microsoft.com/office/drawing/2014/main" id="{4F2E5133-41C1-49EA-980D-41C43E2953E6}"/>
              </a:ext>
            </a:extLst>
          </p:cNvPr>
          <p:cNvSpPr>
            <a:spLocks noGrp="1"/>
          </p:cNvSpPr>
          <p:nvPr>
            <p:ph type="sldNum" sz="quarter" idx="12"/>
          </p:nvPr>
        </p:nvSpPr>
        <p:spPr/>
        <p:txBody>
          <a:bodyPr/>
          <a:lstStyle/>
          <a:p>
            <a:fld id="{A0C35447-5F75-4A1C-A4E9-AB9D2C199F00}" type="slidenum">
              <a:rPr lang="en-GB" altLang="en-US"/>
              <a:pPr/>
              <a:t>7</a:t>
            </a:fld>
            <a:endParaRPr lang="en-GB" altLang="en-US"/>
          </a:p>
        </p:txBody>
      </p:sp>
      <p:sp>
        <p:nvSpPr>
          <p:cNvPr id="338946" name="Line 2">
            <a:extLst>
              <a:ext uri="{FF2B5EF4-FFF2-40B4-BE49-F238E27FC236}">
                <a16:creationId xmlns:a16="http://schemas.microsoft.com/office/drawing/2014/main" id="{C162D2BE-1762-4011-8578-9FBE0549209F}"/>
              </a:ext>
            </a:extLst>
          </p:cNvPr>
          <p:cNvSpPr>
            <a:spLocks noChangeShapeType="1"/>
          </p:cNvSpPr>
          <p:nvPr/>
        </p:nvSpPr>
        <p:spPr bwMode="auto">
          <a:xfrm>
            <a:off x="304800" y="860425"/>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8947" name="Text Box 3">
            <a:extLst>
              <a:ext uri="{FF2B5EF4-FFF2-40B4-BE49-F238E27FC236}">
                <a16:creationId xmlns:a16="http://schemas.microsoft.com/office/drawing/2014/main" id="{D744BBCF-E4A0-4862-A24C-20F33899A8FE}"/>
              </a:ext>
            </a:extLst>
          </p:cNvPr>
          <p:cNvSpPr txBox="1">
            <a:spLocks noChangeArrowheads="1"/>
          </p:cNvSpPr>
          <p:nvPr/>
        </p:nvSpPr>
        <p:spPr bwMode="auto">
          <a:xfrm>
            <a:off x="304800" y="0"/>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338948" name="Text Box 4">
            <a:extLst>
              <a:ext uri="{FF2B5EF4-FFF2-40B4-BE49-F238E27FC236}">
                <a16:creationId xmlns:a16="http://schemas.microsoft.com/office/drawing/2014/main" id="{3D5EF201-A867-4AC3-95D2-0C686FBB8D15}"/>
              </a:ext>
            </a:extLst>
          </p:cNvPr>
          <p:cNvSpPr txBox="1">
            <a:spLocks noChangeArrowheads="1"/>
          </p:cNvSpPr>
          <p:nvPr/>
        </p:nvSpPr>
        <p:spPr bwMode="auto">
          <a:xfrm>
            <a:off x="228600" y="1844675"/>
            <a:ext cx="84867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just">
              <a:spcBef>
                <a:spcPct val="50000"/>
              </a:spcBef>
            </a:pPr>
            <a:r>
              <a:rPr lang="en-US" altLang="en-US" sz="2000">
                <a:solidFill>
                  <a:srgbClr val="003366"/>
                </a:solidFill>
              </a:rPr>
              <a:t>A common misconception about maintenance is that it is not manageable.</a:t>
            </a:r>
          </a:p>
          <a:p>
            <a:pPr algn="just">
              <a:spcBef>
                <a:spcPct val="50000"/>
              </a:spcBef>
            </a:pPr>
            <a:r>
              <a:rPr lang="en-US" altLang="en-US" sz="2000">
                <a:solidFill>
                  <a:srgbClr val="003366"/>
                </a:solidFill>
              </a:rPr>
              <a:t>Report of survey conducted by Lientz &amp; Swanson gives some interesting observations:</a:t>
            </a:r>
          </a:p>
        </p:txBody>
      </p:sp>
      <p:sp>
        <p:nvSpPr>
          <p:cNvPr id="338949" name="Text Box 5">
            <a:extLst>
              <a:ext uri="{FF2B5EF4-FFF2-40B4-BE49-F238E27FC236}">
                <a16:creationId xmlns:a16="http://schemas.microsoft.com/office/drawing/2014/main" id="{A15DEBDA-85D0-4ABB-93E9-136FEEE545C1}"/>
              </a:ext>
            </a:extLst>
          </p:cNvPr>
          <p:cNvSpPr txBox="1">
            <a:spLocks noChangeArrowheads="1"/>
          </p:cNvSpPr>
          <p:nvPr/>
        </p:nvSpPr>
        <p:spPr bwMode="auto">
          <a:xfrm>
            <a:off x="228600" y="1082675"/>
            <a:ext cx="769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800"/>
              <a:t>Maintenance is Manageable</a:t>
            </a:r>
          </a:p>
        </p:txBody>
      </p:sp>
      <p:graphicFrame>
        <p:nvGraphicFramePr>
          <p:cNvPr id="338950" name="Group 6">
            <a:extLst>
              <a:ext uri="{FF2B5EF4-FFF2-40B4-BE49-F238E27FC236}">
                <a16:creationId xmlns:a16="http://schemas.microsoft.com/office/drawing/2014/main" id="{56B03377-F5A5-4E30-8C9A-2442B417EDA3}"/>
              </a:ext>
            </a:extLst>
          </p:cNvPr>
          <p:cNvGraphicFramePr>
            <a:graphicFrameLocks noGrp="1"/>
          </p:cNvGraphicFramePr>
          <p:nvPr/>
        </p:nvGraphicFramePr>
        <p:xfrm>
          <a:off x="1524000" y="3089275"/>
          <a:ext cx="6172200" cy="2946400"/>
        </p:xfrm>
        <a:graphic>
          <a:graphicData uri="http://schemas.openxmlformats.org/drawingml/2006/table">
            <a:tbl>
              <a:tblPr/>
              <a:tblGrid>
                <a:gridCol w="1266825">
                  <a:extLst>
                    <a:ext uri="{9D8B030D-6E8A-4147-A177-3AD203B41FA5}">
                      <a16:colId xmlns:a16="http://schemas.microsoft.com/office/drawing/2014/main" val="3386267793"/>
                    </a:ext>
                  </a:extLst>
                </a:gridCol>
                <a:gridCol w="3305175">
                  <a:extLst>
                    <a:ext uri="{9D8B030D-6E8A-4147-A177-3AD203B41FA5}">
                      <a16:colId xmlns:a16="http://schemas.microsoft.com/office/drawing/2014/main" val="3228883276"/>
                    </a:ext>
                  </a:extLst>
                </a:gridCol>
                <a:gridCol w="1600200">
                  <a:extLst>
                    <a:ext uri="{9D8B030D-6E8A-4147-A177-3AD203B41FA5}">
                      <a16:colId xmlns:a16="http://schemas.microsoft.com/office/drawing/2014/main" val="2516246909"/>
                    </a:ext>
                  </a:extLst>
                </a:gridCol>
              </a:tblGrid>
              <a:tr h="3683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66"/>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0346456"/>
                  </a:ext>
                </a:extLst>
              </a:tr>
              <a:tr h="3683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66"/>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25836073"/>
                  </a:ext>
                </a:extLst>
              </a:tr>
              <a:tr h="3683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66"/>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94607359"/>
                  </a:ext>
                </a:extLst>
              </a:tr>
              <a:tr h="3683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66"/>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49494403"/>
                  </a:ext>
                </a:extLst>
              </a:tr>
              <a:tr h="3683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66"/>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2284389"/>
                  </a:ext>
                </a:extLst>
              </a:tr>
              <a:tr h="3683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66"/>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63838436"/>
                  </a:ext>
                </a:extLst>
              </a:tr>
              <a:tr h="3683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66"/>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09197021"/>
                  </a:ext>
                </a:extLst>
              </a:tr>
              <a:tr h="3683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66"/>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55416888"/>
                  </a:ext>
                </a:extLst>
              </a:tr>
            </a:tbl>
          </a:graphicData>
        </a:graphic>
      </p:graphicFrame>
      <p:sp>
        <p:nvSpPr>
          <p:cNvPr id="338988" name="Text Box 44">
            <a:extLst>
              <a:ext uri="{FF2B5EF4-FFF2-40B4-BE49-F238E27FC236}">
                <a16:creationId xmlns:a16="http://schemas.microsoft.com/office/drawing/2014/main" id="{D21580CC-1164-45DB-8C64-82B7DB24B724}"/>
              </a:ext>
            </a:extLst>
          </p:cNvPr>
          <p:cNvSpPr txBox="1">
            <a:spLocks noChangeArrowheads="1"/>
          </p:cNvSpPr>
          <p:nvPr/>
        </p:nvSpPr>
        <p:spPr bwMode="auto">
          <a:xfrm>
            <a:off x="304800" y="6294438"/>
            <a:ext cx="84867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en-US" b="1">
                <a:solidFill>
                  <a:srgbClr val="003366"/>
                </a:solidFill>
              </a:rPr>
              <a:t>Table 1:</a:t>
            </a:r>
            <a:r>
              <a:rPr lang="en-US" altLang="en-US">
                <a:solidFill>
                  <a:srgbClr val="003366"/>
                </a:solidFill>
              </a:rPr>
              <a:t> Distribution of maintenance effort</a:t>
            </a:r>
          </a:p>
        </p:txBody>
      </p:sp>
      <p:sp>
        <p:nvSpPr>
          <p:cNvPr id="338989" name="Text Box 45">
            <a:extLst>
              <a:ext uri="{FF2B5EF4-FFF2-40B4-BE49-F238E27FC236}">
                <a16:creationId xmlns:a16="http://schemas.microsoft.com/office/drawing/2014/main" id="{75308A36-80B1-48C4-BA13-9AE6467B968E}"/>
              </a:ext>
            </a:extLst>
          </p:cNvPr>
          <p:cNvSpPr txBox="1">
            <a:spLocks noChangeArrowheads="1"/>
          </p:cNvSpPr>
          <p:nvPr/>
        </p:nvSpPr>
        <p:spPr bwMode="auto">
          <a:xfrm>
            <a:off x="6369050" y="3136900"/>
            <a:ext cx="914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sz="1600">
                <a:solidFill>
                  <a:srgbClr val="0000FF"/>
                </a:solidFill>
              </a:rPr>
              <a:t>12.4%</a:t>
            </a:r>
          </a:p>
        </p:txBody>
      </p:sp>
      <p:sp>
        <p:nvSpPr>
          <p:cNvPr id="338990" name="Text Box 46">
            <a:extLst>
              <a:ext uri="{FF2B5EF4-FFF2-40B4-BE49-F238E27FC236}">
                <a16:creationId xmlns:a16="http://schemas.microsoft.com/office/drawing/2014/main" id="{69F2902C-36F8-44E1-84A5-5CD1B997BC87}"/>
              </a:ext>
            </a:extLst>
          </p:cNvPr>
          <p:cNvSpPr txBox="1">
            <a:spLocks noChangeArrowheads="1"/>
          </p:cNvSpPr>
          <p:nvPr/>
        </p:nvSpPr>
        <p:spPr bwMode="auto">
          <a:xfrm>
            <a:off x="6369050" y="3521075"/>
            <a:ext cx="914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sz="1600">
                <a:solidFill>
                  <a:srgbClr val="0000FF"/>
                </a:solidFill>
              </a:rPr>
              <a:t>9.3%</a:t>
            </a:r>
          </a:p>
        </p:txBody>
      </p:sp>
      <p:sp>
        <p:nvSpPr>
          <p:cNvPr id="338991" name="Text Box 47">
            <a:extLst>
              <a:ext uri="{FF2B5EF4-FFF2-40B4-BE49-F238E27FC236}">
                <a16:creationId xmlns:a16="http://schemas.microsoft.com/office/drawing/2014/main" id="{7442AB39-2C53-4173-934F-7A359239825F}"/>
              </a:ext>
            </a:extLst>
          </p:cNvPr>
          <p:cNvSpPr txBox="1">
            <a:spLocks noChangeArrowheads="1"/>
          </p:cNvSpPr>
          <p:nvPr/>
        </p:nvSpPr>
        <p:spPr bwMode="auto">
          <a:xfrm>
            <a:off x="6369050" y="3895725"/>
            <a:ext cx="914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sz="1600">
                <a:solidFill>
                  <a:srgbClr val="0000FF"/>
                </a:solidFill>
              </a:rPr>
              <a:t>17.3%</a:t>
            </a:r>
          </a:p>
        </p:txBody>
      </p:sp>
      <p:sp>
        <p:nvSpPr>
          <p:cNvPr id="338992" name="Text Box 48">
            <a:extLst>
              <a:ext uri="{FF2B5EF4-FFF2-40B4-BE49-F238E27FC236}">
                <a16:creationId xmlns:a16="http://schemas.microsoft.com/office/drawing/2014/main" id="{95630710-1E94-49D9-B977-D5574A664D2D}"/>
              </a:ext>
            </a:extLst>
          </p:cNvPr>
          <p:cNvSpPr txBox="1">
            <a:spLocks noChangeArrowheads="1"/>
          </p:cNvSpPr>
          <p:nvPr/>
        </p:nvSpPr>
        <p:spPr bwMode="auto">
          <a:xfrm>
            <a:off x="6369050" y="4279900"/>
            <a:ext cx="914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sz="1600">
                <a:solidFill>
                  <a:srgbClr val="0000FF"/>
                </a:solidFill>
              </a:rPr>
              <a:t>6.2%</a:t>
            </a:r>
          </a:p>
        </p:txBody>
      </p:sp>
      <p:sp>
        <p:nvSpPr>
          <p:cNvPr id="338993" name="Text Box 49">
            <a:extLst>
              <a:ext uri="{FF2B5EF4-FFF2-40B4-BE49-F238E27FC236}">
                <a16:creationId xmlns:a16="http://schemas.microsoft.com/office/drawing/2014/main" id="{9C4DB741-DC1A-4B00-AAF4-0B21B4AF2AC3}"/>
              </a:ext>
            </a:extLst>
          </p:cNvPr>
          <p:cNvSpPr txBox="1">
            <a:spLocks noChangeArrowheads="1"/>
          </p:cNvSpPr>
          <p:nvPr/>
        </p:nvSpPr>
        <p:spPr bwMode="auto">
          <a:xfrm>
            <a:off x="6369050" y="4616450"/>
            <a:ext cx="914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sz="1600">
                <a:solidFill>
                  <a:srgbClr val="0000FF"/>
                </a:solidFill>
              </a:rPr>
              <a:t>41.8%</a:t>
            </a:r>
          </a:p>
        </p:txBody>
      </p:sp>
      <p:sp>
        <p:nvSpPr>
          <p:cNvPr id="338994" name="Text Box 50">
            <a:extLst>
              <a:ext uri="{FF2B5EF4-FFF2-40B4-BE49-F238E27FC236}">
                <a16:creationId xmlns:a16="http://schemas.microsoft.com/office/drawing/2014/main" id="{5BA6C08B-CD96-49AC-8B63-3F6E5F424D8E}"/>
              </a:ext>
            </a:extLst>
          </p:cNvPr>
          <p:cNvSpPr txBox="1">
            <a:spLocks noChangeArrowheads="1"/>
          </p:cNvSpPr>
          <p:nvPr/>
        </p:nvSpPr>
        <p:spPr bwMode="auto">
          <a:xfrm>
            <a:off x="6369050" y="5000625"/>
            <a:ext cx="914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sz="1600">
                <a:solidFill>
                  <a:srgbClr val="0000FF"/>
                </a:solidFill>
              </a:rPr>
              <a:t>5.5%</a:t>
            </a:r>
          </a:p>
        </p:txBody>
      </p:sp>
      <p:sp>
        <p:nvSpPr>
          <p:cNvPr id="338995" name="Text Box 51">
            <a:extLst>
              <a:ext uri="{FF2B5EF4-FFF2-40B4-BE49-F238E27FC236}">
                <a16:creationId xmlns:a16="http://schemas.microsoft.com/office/drawing/2014/main" id="{35C712BC-A005-4295-905F-1B25C2195C3C}"/>
              </a:ext>
            </a:extLst>
          </p:cNvPr>
          <p:cNvSpPr txBox="1">
            <a:spLocks noChangeArrowheads="1"/>
          </p:cNvSpPr>
          <p:nvPr/>
        </p:nvSpPr>
        <p:spPr bwMode="auto">
          <a:xfrm>
            <a:off x="6369050" y="5375275"/>
            <a:ext cx="914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sz="1600">
                <a:solidFill>
                  <a:srgbClr val="0000FF"/>
                </a:solidFill>
              </a:rPr>
              <a:t>4.0%</a:t>
            </a:r>
          </a:p>
        </p:txBody>
      </p:sp>
      <p:sp>
        <p:nvSpPr>
          <p:cNvPr id="338996" name="Text Box 52">
            <a:extLst>
              <a:ext uri="{FF2B5EF4-FFF2-40B4-BE49-F238E27FC236}">
                <a16:creationId xmlns:a16="http://schemas.microsoft.com/office/drawing/2014/main" id="{CC7DEF14-C66F-495D-A112-50F7BFCC8F55}"/>
              </a:ext>
            </a:extLst>
          </p:cNvPr>
          <p:cNvSpPr txBox="1">
            <a:spLocks noChangeArrowheads="1"/>
          </p:cNvSpPr>
          <p:nvPr/>
        </p:nvSpPr>
        <p:spPr bwMode="auto">
          <a:xfrm>
            <a:off x="6369050" y="5759450"/>
            <a:ext cx="914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sz="1600">
                <a:solidFill>
                  <a:srgbClr val="0000FF"/>
                </a:solidFill>
              </a:rPr>
              <a:t>3.5%</a:t>
            </a:r>
          </a:p>
        </p:txBody>
      </p:sp>
      <p:sp>
        <p:nvSpPr>
          <p:cNvPr id="338997" name="Text Box 53">
            <a:extLst>
              <a:ext uri="{FF2B5EF4-FFF2-40B4-BE49-F238E27FC236}">
                <a16:creationId xmlns:a16="http://schemas.microsoft.com/office/drawing/2014/main" id="{17031AB7-E8E0-4CC8-97BC-4A84C9949B7F}"/>
              </a:ext>
            </a:extLst>
          </p:cNvPr>
          <p:cNvSpPr txBox="1">
            <a:spLocks noChangeArrowheads="1"/>
          </p:cNvSpPr>
          <p:nvPr/>
        </p:nvSpPr>
        <p:spPr bwMode="auto">
          <a:xfrm>
            <a:off x="1689100" y="3140075"/>
            <a:ext cx="914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sz="1600">
                <a:solidFill>
                  <a:srgbClr val="0000FF"/>
                </a:solidFill>
              </a:rPr>
              <a:t>1</a:t>
            </a:r>
          </a:p>
        </p:txBody>
      </p:sp>
      <p:sp>
        <p:nvSpPr>
          <p:cNvPr id="338998" name="Text Box 54">
            <a:extLst>
              <a:ext uri="{FF2B5EF4-FFF2-40B4-BE49-F238E27FC236}">
                <a16:creationId xmlns:a16="http://schemas.microsoft.com/office/drawing/2014/main" id="{A8C0B979-C471-4CD0-B843-FE41E6070F94}"/>
              </a:ext>
            </a:extLst>
          </p:cNvPr>
          <p:cNvSpPr txBox="1">
            <a:spLocks noChangeArrowheads="1"/>
          </p:cNvSpPr>
          <p:nvPr/>
        </p:nvSpPr>
        <p:spPr bwMode="auto">
          <a:xfrm>
            <a:off x="1689100" y="3524250"/>
            <a:ext cx="914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sz="1600">
                <a:solidFill>
                  <a:srgbClr val="0000FF"/>
                </a:solidFill>
              </a:rPr>
              <a:t>2</a:t>
            </a:r>
          </a:p>
        </p:txBody>
      </p:sp>
      <p:sp>
        <p:nvSpPr>
          <p:cNvPr id="338999" name="Text Box 55">
            <a:extLst>
              <a:ext uri="{FF2B5EF4-FFF2-40B4-BE49-F238E27FC236}">
                <a16:creationId xmlns:a16="http://schemas.microsoft.com/office/drawing/2014/main" id="{01F6CA98-A54E-44A4-9FB9-EB49185257EA}"/>
              </a:ext>
            </a:extLst>
          </p:cNvPr>
          <p:cNvSpPr txBox="1">
            <a:spLocks noChangeArrowheads="1"/>
          </p:cNvSpPr>
          <p:nvPr/>
        </p:nvSpPr>
        <p:spPr bwMode="auto">
          <a:xfrm>
            <a:off x="1689100" y="3898900"/>
            <a:ext cx="914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sz="1600">
                <a:solidFill>
                  <a:srgbClr val="0000FF"/>
                </a:solidFill>
              </a:rPr>
              <a:t>3</a:t>
            </a:r>
          </a:p>
        </p:txBody>
      </p:sp>
      <p:sp>
        <p:nvSpPr>
          <p:cNvPr id="339000" name="Text Box 56">
            <a:extLst>
              <a:ext uri="{FF2B5EF4-FFF2-40B4-BE49-F238E27FC236}">
                <a16:creationId xmlns:a16="http://schemas.microsoft.com/office/drawing/2014/main" id="{B741FF2C-E6E5-4D4B-AFCA-16A5E339156F}"/>
              </a:ext>
            </a:extLst>
          </p:cNvPr>
          <p:cNvSpPr txBox="1">
            <a:spLocks noChangeArrowheads="1"/>
          </p:cNvSpPr>
          <p:nvPr/>
        </p:nvSpPr>
        <p:spPr bwMode="auto">
          <a:xfrm>
            <a:off x="1689100" y="4283075"/>
            <a:ext cx="914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sz="1600">
                <a:solidFill>
                  <a:srgbClr val="0000FF"/>
                </a:solidFill>
              </a:rPr>
              <a:t>4</a:t>
            </a:r>
          </a:p>
        </p:txBody>
      </p:sp>
      <p:sp>
        <p:nvSpPr>
          <p:cNvPr id="339001" name="Text Box 57">
            <a:extLst>
              <a:ext uri="{FF2B5EF4-FFF2-40B4-BE49-F238E27FC236}">
                <a16:creationId xmlns:a16="http://schemas.microsoft.com/office/drawing/2014/main" id="{01DDF3E7-058F-4DAF-B589-BD5B31F57691}"/>
              </a:ext>
            </a:extLst>
          </p:cNvPr>
          <p:cNvSpPr txBox="1">
            <a:spLocks noChangeArrowheads="1"/>
          </p:cNvSpPr>
          <p:nvPr/>
        </p:nvSpPr>
        <p:spPr bwMode="auto">
          <a:xfrm>
            <a:off x="1689100" y="4619625"/>
            <a:ext cx="914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sz="1600">
                <a:solidFill>
                  <a:srgbClr val="0000FF"/>
                </a:solidFill>
              </a:rPr>
              <a:t>5</a:t>
            </a:r>
          </a:p>
        </p:txBody>
      </p:sp>
      <p:sp>
        <p:nvSpPr>
          <p:cNvPr id="339002" name="Text Box 58">
            <a:extLst>
              <a:ext uri="{FF2B5EF4-FFF2-40B4-BE49-F238E27FC236}">
                <a16:creationId xmlns:a16="http://schemas.microsoft.com/office/drawing/2014/main" id="{AEB05558-1855-4121-9C63-4220F89B69DD}"/>
              </a:ext>
            </a:extLst>
          </p:cNvPr>
          <p:cNvSpPr txBox="1">
            <a:spLocks noChangeArrowheads="1"/>
          </p:cNvSpPr>
          <p:nvPr/>
        </p:nvSpPr>
        <p:spPr bwMode="auto">
          <a:xfrm>
            <a:off x="1689100" y="5003800"/>
            <a:ext cx="914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sz="1600">
                <a:solidFill>
                  <a:srgbClr val="0000FF"/>
                </a:solidFill>
              </a:rPr>
              <a:t>6</a:t>
            </a:r>
          </a:p>
        </p:txBody>
      </p:sp>
      <p:sp>
        <p:nvSpPr>
          <p:cNvPr id="339003" name="Text Box 59">
            <a:extLst>
              <a:ext uri="{FF2B5EF4-FFF2-40B4-BE49-F238E27FC236}">
                <a16:creationId xmlns:a16="http://schemas.microsoft.com/office/drawing/2014/main" id="{04E3076B-575B-4C97-92F7-CFDBC4CA89BE}"/>
              </a:ext>
            </a:extLst>
          </p:cNvPr>
          <p:cNvSpPr txBox="1">
            <a:spLocks noChangeArrowheads="1"/>
          </p:cNvSpPr>
          <p:nvPr/>
        </p:nvSpPr>
        <p:spPr bwMode="auto">
          <a:xfrm>
            <a:off x="1689100" y="5378450"/>
            <a:ext cx="914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sz="1600">
                <a:solidFill>
                  <a:srgbClr val="0000FF"/>
                </a:solidFill>
              </a:rPr>
              <a:t>7</a:t>
            </a:r>
          </a:p>
        </p:txBody>
      </p:sp>
      <p:sp>
        <p:nvSpPr>
          <p:cNvPr id="339004" name="Text Box 60">
            <a:extLst>
              <a:ext uri="{FF2B5EF4-FFF2-40B4-BE49-F238E27FC236}">
                <a16:creationId xmlns:a16="http://schemas.microsoft.com/office/drawing/2014/main" id="{9B69C1E3-7732-4351-A013-328874E3A489}"/>
              </a:ext>
            </a:extLst>
          </p:cNvPr>
          <p:cNvSpPr txBox="1">
            <a:spLocks noChangeArrowheads="1"/>
          </p:cNvSpPr>
          <p:nvPr/>
        </p:nvSpPr>
        <p:spPr bwMode="auto">
          <a:xfrm>
            <a:off x="1689100" y="5762625"/>
            <a:ext cx="914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sz="1600">
                <a:solidFill>
                  <a:srgbClr val="0000FF"/>
                </a:solidFill>
              </a:rPr>
              <a:t>8</a:t>
            </a:r>
          </a:p>
        </p:txBody>
      </p:sp>
      <p:sp>
        <p:nvSpPr>
          <p:cNvPr id="339005" name="Text Box 61">
            <a:extLst>
              <a:ext uri="{FF2B5EF4-FFF2-40B4-BE49-F238E27FC236}">
                <a16:creationId xmlns:a16="http://schemas.microsoft.com/office/drawing/2014/main" id="{1FB21106-E708-4724-8ABE-89C58CFA91B7}"/>
              </a:ext>
            </a:extLst>
          </p:cNvPr>
          <p:cNvSpPr txBox="1">
            <a:spLocks noChangeArrowheads="1"/>
          </p:cNvSpPr>
          <p:nvPr/>
        </p:nvSpPr>
        <p:spPr bwMode="auto">
          <a:xfrm>
            <a:off x="3003550" y="3140075"/>
            <a:ext cx="3276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pPr>
            <a:r>
              <a:rPr lang="en-US" altLang="en-US" sz="1600"/>
              <a:t>Emergency debugging</a:t>
            </a:r>
          </a:p>
        </p:txBody>
      </p:sp>
      <p:sp>
        <p:nvSpPr>
          <p:cNvPr id="339006" name="Text Box 62">
            <a:extLst>
              <a:ext uri="{FF2B5EF4-FFF2-40B4-BE49-F238E27FC236}">
                <a16:creationId xmlns:a16="http://schemas.microsoft.com/office/drawing/2014/main" id="{80553C80-ED14-4276-9541-EA17A3F428EA}"/>
              </a:ext>
            </a:extLst>
          </p:cNvPr>
          <p:cNvSpPr txBox="1">
            <a:spLocks noChangeArrowheads="1"/>
          </p:cNvSpPr>
          <p:nvPr/>
        </p:nvSpPr>
        <p:spPr bwMode="auto">
          <a:xfrm>
            <a:off x="3003550" y="3524250"/>
            <a:ext cx="3276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None/>
            </a:pPr>
            <a:r>
              <a:rPr lang="en-US" altLang="en-US" sz="1600"/>
              <a:t>Routine debugging</a:t>
            </a:r>
          </a:p>
        </p:txBody>
      </p:sp>
      <p:sp>
        <p:nvSpPr>
          <p:cNvPr id="339007" name="Text Box 63">
            <a:extLst>
              <a:ext uri="{FF2B5EF4-FFF2-40B4-BE49-F238E27FC236}">
                <a16:creationId xmlns:a16="http://schemas.microsoft.com/office/drawing/2014/main" id="{58E2A037-9AA5-4B05-BC60-226634CA2E3A}"/>
              </a:ext>
            </a:extLst>
          </p:cNvPr>
          <p:cNvSpPr txBox="1">
            <a:spLocks noChangeArrowheads="1"/>
          </p:cNvSpPr>
          <p:nvPr/>
        </p:nvSpPr>
        <p:spPr bwMode="auto">
          <a:xfrm>
            <a:off x="3003550" y="3898900"/>
            <a:ext cx="3276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None/>
            </a:pPr>
            <a:r>
              <a:rPr lang="en-US" altLang="en-US" sz="1600"/>
              <a:t>Data environment adaptation</a:t>
            </a:r>
          </a:p>
        </p:txBody>
      </p:sp>
      <p:sp>
        <p:nvSpPr>
          <p:cNvPr id="339008" name="Text Box 64">
            <a:extLst>
              <a:ext uri="{FF2B5EF4-FFF2-40B4-BE49-F238E27FC236}">
                <a16:creationId xmlns:a16="http://schemas.microsoft.com/office/drawing/2014/main" id="{EAB6ADEF-569B-41FE-912F-1EA1D3B7F793}"/>
              </a:ext>
            </a:extLst>
          </p:cNvPr>
          <p:cNvSpPr txBox="1">
            <a:spLocks noChangeArrowheads="1"/>
          </p:cNvSpPr>
          <p:nvPr/>
        </p:nvSpPr>
        <p:spPr bwMode="auto">
          <a:xfrm>
            <a:off x="3003550" y="4283075"/>
            <a:ext cx="3276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None/>
            </a:pPr>
            <a:r>
              <a:rPr lang="en-US" altLang="en-US" sz="1600"/>
              <a:t>Changes in hardware and OS</a:t>
            </a:r>
          </a:p>
        </p:txBody>
      </p:sp>
      <p:sp>
        <p:nvSpPr>
          <p:cNvPr id="339009" name="Text Box 65">
            <a:extLst>
              <a:ext uri="{FF2B5EF4-FFF2-40B4-BE49-F238E27FC236}">
                <a16:creationId xmlns:a16="http://schemas.microsoft.com/office/drawing/2014/main" id="{F1477764-AD84-4D38-B2E8-A49ED2E5E8F3}"/>
              </a:ext>
            </a:extLst>
          </p:cNvPr>
          <p:cNvSpPr txBox="1">
            <a:spLocks noChangeArrowheads="1"/>
          </p:cNvSpPr>
          <p:nvPr/>
        </p:nvSpPr>
        <p:spPr bwMode="auto">
          <a:xfrm>
            <a:off x="3003550" y="4619625"/>
            <a:ext cx="3276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None/>
            </a:pPr>
            <a:r>
              <a:rPr lang="en-US" altLang="en-US" sz="1600"/>
              <a:t>Enhancements for users</a:t>
            </a:r>
          </a:p>
        </p:txBody>
      </p:sp>
      <p:sp>
        <p:nvSpPr>
          <p:cNvPr id="339010" name="Text Box 66">
            <a:extLst>
              <a:ext uri="{FF2B5EF4-FFF2-40B4-BE49-F238E27FC236}">
                <a16:creationId xmlns:a16="http://schemas.microsoft.com/office/drawing/2014/main" id="{DCE8A237-EF01-4F8E-9E7E-188C36242D8F}"/>
              </a:ext>
            </a:extLst>
          </p:cNvPr>
          <p:cNvSpPr txBox="1">
            <a:spLocks noChangeArrowheads="1"/>
          </p:cNvSpPr>
          <p:nvPr/>
        </p:nvSpPr>
        <p:spPr bwMode="auto">
          <a:xfrm>
            <a:off x="3003550" y="5003800"/>
            <a:ext cx="3276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None/>
            </a:pPr>
            <a:r>
              <a:rPr lang="en-US" altLang="en-US" sz="1600"/>
              <a:t>Documentation Improvement</a:t>
            </a:r>
          </a:p>
        </p:txBody>
      </p:sp>
      <p:sp>
        <p:nvSpPr>
          <p:cNvPr id="339011" name="Text Box 67">
            <a:extLst>
              <a:ext uri="{FF2B5EF4-FFF2-40B4-BE49-F238E27FC236}">
                <a16:creationId xmlns:a16="http://schemas.microsoft.com/office/drawing/2014/main" id="{2530CED4-72F4-496D-AD5C-52E0A8798CBE}"/>
              </a:ext>
            </a:extLst>
          </p:cNvPr>
          <p:cNvSpPr txBox="1">
            <a:spLocks noChangeArrowheads="1"/>
          </p:cNvSpPr>
          <p:nvPr/>
        </p:nvSpPr>
        <p:spPr bwMode="auto">
          <a:xfrm>
            <a:off x="3003550" y="5378450"/>
            <a:ext cx="3276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None/>
            </a:pPr>
            <a:r>
              <a:rPr lang="en-US" altLang="en-US" sz="1600"/>
              <a:t>Code efficiency improvement</a:t>
            </a:r>
          </a:p>
        </p:txBody>
      </p:sp>
      <p:sp>
        <p:nvSpPr>
          <p:cNvPr id="339012" name="Text Box 68">
            <a:extLst>
              <a:ext uri="{FF2B5EF4-FFF2-40B4-BE49-F238E27FC236}">
                <a16:creationId xmlns:a16="http://schemas.microsoft.com/office/drawing/2014/main" id="{9B985729-2E8F-4B22-8F03-EEB8F8A79E2C}"/>
              </a:ext>
            </a:extLst>
          </p:cNvPr>
          <p:cNvSpPr txBox="1">
            <a:spLocks noChangeArrowheads="1"/>
          </p:cNvSpPr>
          <p:nvPr/>
        </p:nvSpPr>
        <p:spPr bwMode="auto">
          <a:xfrm>
            <a:off x="3003550" y="5762625"/>
            <a:ext cx="3276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None/>
            </a:pPr>
            <a:r>
              <a:rPr lang="en-US" altLang="en-US" sz="1600"/>
              <a:t>Others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38949"/>
                                        </p:tgtEl>
                                        <p:attrNameLst>
                                          <p:attrName>style.visibility</p:attrName>
                                        </p:attrNameLst>
                                      </p:cBhvr>
                                      <p:to>
                                        <p:strVal val="visible"/>
                                      </p:to>
                                    </p:set>
                                    <p:animEffect transition="in" filter="checkerboard(across)">
                                      <p:cBhvr>
                                        <p:cTn id="7" dur="1000"/>
                                        <p:tgtEl>
                                          <p:spTgt spid="3389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38948"/>
                                        </p:tgtEl>
                                        <p:attrNameLst>
                                          <p:attrName>style.visibility</p:attrName>
                                        </p:attrNameLst>
                                      </p:cBhvr>
                                      <p:to>
                                        <p:strVal val="visible"/>
                                      </p:to>
                                    </p:set>
                                    <p:animEffect transition="in" filter="checkerboard(across)">
                                      <p:cBhvr>
                                        <p:cTn id="12" dur="1000"/>
                                        <p:tgtEl>
                                          <p:spTgt spid="3389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38950"/>
                                        </p:tgtEl>
                                        <p:attrNameLst>
                                          <p:attrName>style.visibility</p:attrName>
                                        </p:attrNameLst>
                                      </p:cBhvr>
                                      <p:to>
                                        <p:strVal val="visible"/>
                                      </p:to>
                                    </p:set>
                                    <p:animEffect transition="in" filter="checkerboard(across)">
                                      <p:cBhvr>
                                        <p:cTn id="17" dur="1000"/>
                                        <p:tgtEl>
                                          <p:spTgt spid="338950"/>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338997"/>
                                        </p:tgtEl>
                                        <p:attrNameLst>
                                          <p:attrName>style.visibility</p:attrName>
                                        </p:attrNameLst>
                                      </p:cBhvr>
                                      <p:to>
                                        <p:strVal val="visible"/>
                                      </p:to>
                                    </p:set>
                                    <p:animEffect transition="in" filter="checkerboard(across)">
                                      <p:cBhvr>
                                        <p:cTn id="20" dur="1000"/>
                                        <p:tgtEl>
                                          <p:spTgt spid="338997"/>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339005"/>
                                        </p:tgtEl>
                                        <p:attrNameLst>
                                          <p:attrName>style.visibility</p:attrName>
                                        </p:attrNameLst>
                                      </p:cBhvr>
                                      <p:to>
                                        <p:strVal val="visible"/>
                                      </p:to>
                                    </p:set>
                                    <p:animEffect transition="in" filter="checkerboard(across)">
                                      <p:cBhvr>
                                        <p:cTn id="23" dur="1000"/>
                                        <p:tgtEl>
                                          <p:spTgt spid="339005"/>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338998"/>
                                        </p:tgtEl>
                                        <p:attrNameLst>
                                          <p:attrName>style.visibility</p:attrName>
                                        </p:attrNameLst>
                                      </p:cBhvr>
                                      <p:to>
                                        <p:strVal val="visible"/>
                                      </p:to>
                                    </p:set>
                                    <p:animEffect transition="in" filter="checkerboard(across)">
                                      <p:cBhvr>
                                        <p:cTn id="26" dur="1000"/>
                                        <p:tgtEl>
                                          <p:spTgt spid="338998"/>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339006"/>
                                        </p:tgtEl>
                                        <p:attrNameLst>
                                          <p:attrName>style.visibility</p:attrName>
                                        </p:attrNameLst>
                                      </p:cBhvr>
                                      <p:to>
                                        <p:strVal val="visible"/>
                                      </p:to>
                                    </p:set>
                                    <p:animEffect transition="in" filter="checkerboard(across)">
                                      <p:cBhvr>
                                        <p:cTn id="29" dur="1000"/>
                                        <p:tgtEl>
                                          <p:spTgt spid="339006"/>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338999"/>
                                        </p:tgtEl>
                                        <p:attrNameLst>
                                          <p:attrName>style.visibility</p:attrName>
                                        </p:attrNameLst>
                                      </p:cBhvr>
                                      <p:to>
                                        <p:strVal val="visible"/>
                                      </p:to>
                                    </p:set>
                                    <p:animEffect transition="in" filter="checkerboard(across)">
                                      <p:cBhvr>
                                        <p:cTn id="32" dur="1000"/>
                                        <p:tgtEl>
                                          <p:spTgt spid="338999"/>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339007"/>
                                        </p:tgtEl>
                                        <p:attrNameLst>
                                          <p:attrName>style.visibility</p:attrName>
                                        </p:attrNameLst>
                                      </p:cBhvr>
                                      <p:to>
                                        <p:strVal val="visible"/>
                                      </p:to>
                                    </p:set>
                                    <p:animEffect transition="in" filter="checkerboard(across)">
                                      <p:cBhvr>
                                        <p:cTn id="35" dur="1000"/>
                                        <p:tgtEl>
                                          <p:spTgt spid="339007"/>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339000"/>
                                        </p:tgtEl>
                                        <p:attrNameLst>
                                          <p:attrName>style.visibility</p:attrName>
                                        </p:attrNameLst>
                                      </p:cBhvr>
                                      <p:to>
                                        <p:strVal val="visible"/>
                                      </p:to>
                                    </p:set>
                                    <p:animEffect transition="in" filter="checkerboard(across)">
                                      <p:cBhvr>
                                        <p:cTn id="38" dur="1000"/>
                                        <p:tgtEl>
                                          <p:spTgt spid="339000"/>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339008"/>
                                        </p:tgtEl>
                                        <p:attrNameLst>
                                          <p:attrName>style.visibility</p:attrName>
                                        </p:attrNameLst>
                                      </p:cBhvr>
                                      <p:to>
                                        <p:strVal val="visible"/>
                                      </p:to>
                                    </p:set>
                                    <p:animEffect transition="in" filter="checkerboard(across)">
                                      <p:cBhvr>
                                        <p:cTn id="41" dur="1000"/>
                                        <p:tgtEl>
                                          <p:spTgt spid="339008"/>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339001"/>
                                        </p:tgtEl>
                                        <p:attrNameLst>
                                          <p:attrName>style.visibility</p:attrName>
                                        </p:attrNameLst>
                                      </p:cBhvr>
                                      <p:to>
                                        <p:strVal val="visible"/>
                                      </p:to>
                                    </p:set>
                                    <p:animEffect transition="in" filter="checkerboard(across)">
                                      <p:cBhvr>
                                        <p:cTn id="44" dur="1000"/>
                                        <p:tgtEl>
                                          <p:spTgt spid="339001"/>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339009"/>
                                        </p:tgtEl>
                                        <p:attrNameLst>
                                          <p:attrName>style.visibility</p:attrName>
                                        </p:attrNameLst>
                                      </p:cBhvr>
                                      <p:to>
                                        <p:strVal val="visible"/>
                                      </p:to>
                                    </p:set>
                                    <p:animEffect transition="in" filter="checkerboard(across)">
                                      <p:cBhvr>
                                        <p:cTn id="47" dur="1000"/>
                                        <p:tgtEl>
                                          <p:spTgt spid="339009"/>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339002"/>
                                        </p:tgtEl>
                                        <p:attrNameLst>
                                          <p:attrName>style.visibility</p:attrName>
                                        </p:attrNameLst>
                                      </p:cBhvr>
                                      <p:to>
                                        <p:strVal val="visible"/>
                                      </p:to>
                                    </p:set>
                                    <p:animEffect transition="in" filter="checkerboard(across)">
                                      <p:cBhvr>
                                        <p:cTn id="50" dur="1000"/>
                                        <p:tgtEl>
                                          <p:spTgt spid="339002"/>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339010"/>
                                        </p:tgtEl>
                                        <p:attrNameLst>
                                          <p:attrName>style.visibility</p:attrName>
                                        </p:attrNameLst>
                                      </p:cBhvr>
                                      <p:to>
                                        <p:strVal val="visible"/>
                                      </p:to>
                                    </p:set>
                                    <p:animEffect transition="in" filter="checkerboard(across)">
                                      <p:cBhvr>
                                        <p:cTn id="53" dur="1000"/>
                                        <p:tgtEl>
                                          <p:spTgt spid="339010"/>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339003"/>
                                        </p:tgtEl>
                                        <p:attrNameLst>
                                          <p:attrName>style.visibility</p:attrName>
                                        </p:attrNameLst>
                                      </p:cBhvr>
                                      <p:to>
                                        <p:strVal val="visible"/>
                                      </p:to>
                                    </p:set>
                                    <p:animEffect transition="in" filter="checkerboard(across)">
                                      <p:cBhvr>
                                        <p:cTn id="56" dur="1000"/>
                                        <p:tgtEl>
                                          <p:spTgt spid="339003"/>
                                        </p:tgtEl>
                                      </p:cBhvr>
                                    </p:animEffect>
                                  </p:childTnLst>
                                </p:cTn>
                              </p:par>
                              <p:par>
                                <p:cTn id="57" presetID="5" presetClass="entr" presetSubtype="10" fill="hold" grpId="0" nodeType="withEffect">
                                  <p:stCondLst>
                                    <p:cond delay="0"/>
                                  </p:stCondLst>
                                  <p:childTnLst>
                                    <p:set>
                                      <p:cBhvr>
                                        <p:cTn id="58" dur="1" fill="hold">
                                          <p:stCondLst>
                                            <p:cond delay="0"/>
                                          </p:stCondLst>
                                        </p:cTn>
                                        <p:tgtEl>
                                          <p:spTgt spid="339011"/>
                                        </p:tgtEl>
                                        <p:attrNameLst>
                                          <p:attrName>style.visibility</p:attrName>
                                        </p:attrNameLst>
                                      </p:cBhvr>
                                      <p:to>
                                        <p:strVal val="visible"/>
                                      </p:to>
                                    </p:set>
                                    <p:animEffect transition="in" filter="checkerboard(across)">
                                      <p:cBhvr>
                                        <p:cTn id="59" dur="1000"/>
                                        <p:tgtEl>
                                          <p:spTgt spid="339011"/>
                                        </p:tgtEl>
                                      </p:cBhvr>
                                    </p:animEffect>
                                  </p:childTnLst>
                                </p:cTn>
                              </p:par>
                              <p:par>
                                <p:cTn id="60" presetID="5" presetClass="entr" presetSubtype="10" fill="hold" grpId="0" nodeType="withEffect">
                                  <p:stCondLst>
                                    <p:cond delay="0"/>
                                  </p:stCondLst>
                                  <p:childTnLst>
                                    <p:set>
                                      <p:cBhvr>
                                        <p:cTn id="61" dur="1" fill="hold">
                                          <p:stCondLst>
                                            <p:cond delay="0"/>
                                          </p:stCondLst>
                                        </p:cTn>
                                        <p:tgtEl>
                                          <p:spTgt spid="339004"/>
                                        </p:tgtEl>
                                        <p:attrNameLst>
                                          <p:attrName>style.visibility</p:attrName>
                                        </p:attrNameLst>
                                      </p:cBhvr>
                                      <p:to>
                                        <p:strVal val="visible"/>
                                      </p:to>
                                    </p:set>
                                    <p:animEffect transition="in" filter="checkerboard(across)">
                                      <p:cBhvr>
                                        <p:cTn id="62" dur="1000"/>
                                        <p:tgtEl>
                                          <p:spTgt spid="339004"/>
                                        </p:tgtEl>
                                      </p:cBhvr>
                                    </p:animEffect>
                                  </p:childTnLst>
                                </p:cTn>
                              </p:par>
                              <p:par>
                                <p:cTn id="63" presetID="5" presetClass="entr" presetSubtype="10" fill="hold" grpId="0" nodeType="withEffect">
                                  <p:stCondLst>
                                    <p:cond delay="0"/>
                                  </p:stCondLst>
                                  <p:childTnLst>
                                    <p:set>
                                      <p:cBhvr>
                                        <p:cTn id="64" dur="1" fill="hold">
                                          <p:stCondLst>
                                            <p:cond delay="0"/>
                                          </p:stCondLst>
                                        </p:cTn>
                                        <p:tgtEl>
                                          <p:spTgt spid="339012"/>
                                        </p:tgtEl>
                                        <p:attrNameLst>
                                          <p:attrName>style.visibility</p:attrName>
                                        </p:attrNameLst>
                                      </p:cBhvr>
                                      <p:to>
                                        <p:strVal val="visible"/>
                                      </p:to>
                                    </p:set>
                                    <p:animEffect transition="in" filter="checkerboard(across)">
                                      <p:cBhvr>
                                        <p:cTn id="65" dur="1000"/>
                                        <p:tgtEl>
                                          <p:spTgt spid="339012"/>
                                        </p:tgtEl>
                                      </p:cBhvr>
                                    </p:animEffect>
                                  </p:childTnLst>
                                </p:cTn>
                              </p:par>
                              <p:par>
                                <p:cTn id="66" presetID="8" presetClass="entr" presetSubtype="16" fill="hold" grpId="0" nodeType="withEffect">
                                  <p:stCondLst>
                                    <p:cond delay="0"/>
                                  </p:stCondLst>
                                  <p:childTnLst>
                                    <p:set>
                                      <p:cBhvr>
                                        <p:cTn id="67" dur="1" fill="hold">
                                          <p:stCondLst>
                                            <p:cond delay="0"/>
                                          </p:stCondLst>
                                        </p:cTn>
                                        <p:tgtEl>
                                          <p:spTgt spid="338988"/>
                                        </p:tgtEl>
                                        <p:attrNameLst>
                                          <p:attrName>style.visibility</p:attrName>
                                        </p:attrNameLst>
                                      </p:cBhvr>
                                      <p:to>
                                        <p:strVal val="visible"/>
                                      </p:to>
                                    </p:set>
                                    <p:animEffect transition="in" filter="diamond(in)">
                                      <p:cBhvr>
                                        <p:cTn id="68" dur="1000"/>
                                        <p:tgtEl>
                                          <p:spTgt spid="338988"/>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5" presetClass="entr" presetSubtype="10" fill="hold" grpId="0" nodeType="clickEffect">
                                  <p:stCondLst>
                                    <p:cond delay="0"/>
                                  </p:stCondLst>
                                  <p:childTnLst>
                                    <p:set>
                                      <p:cBhvr>
                                        <p:cTn id="72" dur="1" fill="hold">
                                          <p:stCondLst>
                                            <p:cond delay="0"/>
                                          </p:stCondLst>
                                        </p:cTn>
                                        <p:tgtEl>
                                          <p:spTgt spid="338989"/>
                                        </p:tgtEl>
                                        <p:attrNameLst>
                                          <p:attrName>style.visibility</p:attrName>
                                        </p:attrNameLst>
                                      </p:cBhvr>
                                      <p:to>
                                        <p:strVal val="visible"/>
                                      </p:to>
                                    </p:set>
                                    <p:animEffect transition="in" filter="checkerboard(across)">
                                      <p:cBhvr>
                                        <p:cTn id="73" dur="1000"/>
                                        <p:tgtEl>
                                          <p:spTgt spid="338989"/>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5" presetClass="entr" presetSubtype="10" fill="hold" grpId="0" nodeType="clickEffect">
                                  <p:stCondLst>
                                    <p:cond delay="0"/>
                                  </p:stCondLst>
                                  <p:childTnLst>
                                    <p:set>
                                      <p:cBhvr>
                                        <p:cTn id="77" dur="1" fill="hold">
                                          <p:stCondLst>
                                            <p:cond delay="0"/>
                                          </p:stCondLst>
                                        </p:cTn>
                                        <p:tgtEl>
                                          <p:spTgt spid="338990"/>
                                        </p:tgtEl>
                                        <p:attrNameLst>
                                          <p:attrName>style.visibility</p:attrName>
                                        </p:attrNameLst>
                                      </p:cBhvr>
                                      <p:to>
                                        <p:strVal val="visible"/>
                                      </p:to>
                                    </p:set>
                                    <p:animEffect transition="in" filter="checkerboard(across)">
                                      <p:cBhvr>
                                        <p:cTn id="78" dur="1000"/>
                                        <p:tgtEl>
                                          <p:spTgt spid="338990"/>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5" presetClass="entr" presetSubtype="10" fill="hold" grpId="0" nodeType="clickEffect">
                                  <p:stCondLst>
                                    <p:cond delay="0"/>
                                  </p:stCondLst>
                                  <p:childTnLst>
                                    <p:set>
                                      <p:cBhvr>
                                        <p:cTn id="82" dur="1" fill="hold">
                                          <p:stCondLst>
                                            <p:cond delay="0"/>
                                          </p:stCondLst>
                                        </p:cTn>
                                        <p:tgtEl>
                                          <p:spTgt spid="338991"/>
                                        </p:tgtEl>
                                        <p:attrNameLst>
                                          <p:attrName>style.visibility</p:attrName>
                                        </p:attrNameLst>
                                      </p:cBhvr>
                                      <p:to>
                                        <p:strVal val="visible"/>
                                      </p:to>
                                    </p:set>
                                    <p:animEffect transition="in" filter="checkerboard(across)">
                                      <p:cBhvr>
                                        <p:cTn id="83" dur="1000"/>
                                        <p:tgtEl>
                                          <p:spTgt spid="338991"/>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5" presetClass="entr" presetSubtype="10" fill="hold" grpId="0" nodeType="clickEffect">
                                  <p:stCondLst>
                                    <p:cond delay="0"/>
                                  </p:stCondLst>
                                  <p:childTnLst>
                                    <p:set>
                                      <p:cBhvr>
                                        <p:cTn id="87" dur="1" fill="hold">
                                          <p:stCondLst>
                                            <p:cond delay="0"/>
                                          </p:stCondLst>
                                        </p:cTn>
                                        <p:tgtEl>
                                          <p:spTgt spid="338992"/>
                                        </p:tgtEl>
                                        <p:attrNameLst>
                                          <p:attrName>style.visibility</p:attrName>
                                        </p:attrNameLst>
                                      </p:cBhvr>
                                      <p:to>
                                        <p:strVal val="visible"/>
                                      </p:to>
                                    </p:set>
                                    <p:animEffect transition="in" filter="checkerboard(across)">
                                      <p:cBhvr>
                                        <p:cTn id="88" dur="1000"/>
                                        <p:tgtEl>
                                          <p:spTgt spid="338992"/>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5" presetClass="entr" presetSubtype="10" fill="hold" grpId="0" nodeType="clickEffect">
                                  <p:stCondLst>
                                    <p:cond delay="0"/>
                                  </p:stCondLst>
                                  <p:childTnLst>
                                    <p:set>
                                      <p:cBhvr>
                                        <p:cTn id="92" dur="1" fill="hold">
                                          <p:stCondLst>
                                            <p:cond delay="0"/>
                                          </p:stCondLst>
                                        </p:cTn>
                                        <p:tgtEl>
                                          <p:spTgt spid="338993"/>
                                        </p:tgtEl>
                                        <p:attrNameLst>
                                          <p:attrName>style.visibility</p:attrName>
                                        </p:attrNameLst>
                                      </p:cBhvr>
                                      <p:to>
                                        <p:strVal val="visible"/>
                                      </p:to>
                                    </p:set>
                                    <p:animEffect transition="in" filter="checkerboard(across)">
                                      <p:cBhvr>
                                        <p:cTn id="93" dur="1000"/>
                                        <p:tgtEl>
                                          <p:spTgt spid="338993"/>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5" presetClass="entr" presetSubtype="10" fill="hold" grpId="0" nodeType="clickEffect">
                                  <p:stCondLst>
                                    <p:cond delay="0"/>
                                  </p:stCondLst>
                                  <p:childTnLst>
                                    <p:set>
                                      <p:cBhvr>
                                        <p:cTn id="97" dur="1" fill="hold">
                                          <p:stCondLst>
                                            <p:cond delay="0"/>
                                          </p:stCondLst>
                                        </p:cTn>
                                        <p:tgtEl>
                                          <p:spTgt spid="338994"/>
                                        </p:tgtEl>
                                        <p:attrNameLst>
                                          <p:attrName>style.visibility</p:attrName>
                                        </p:attrNameLst>
                                      </p:cBhvr>
                                      <p:to>
                                        <p:strVal val="visible"/>
                                      </p:to>
                                    </p:set>
                                    <p:animEffect transition="in" filter="checkerboard(across)">
                                      <p:cBhvr>
                                        <p:cTn id="98" dur="1000"/>
                                        <p:tgtEl>
                                          <p:spTgt spid="338994"/>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5" presetClass="entr" presetSubtype="10" fill="hold" grpId="0" nodeType="clickEffect">
                                  <p:stCondLst>
                                    <p:cond delay="0"/>
                                  </p:stCondLst>
                                  <p:childTnLst>
                                    <p:set>
                                      <p:cBhvr>
                                        <p:cTn id="102" dur="1" fill="hold">
                                          <p:stCondLst>
                                            <p:cond delay="0"/>
                                          </p:stCondLst>
                                        </p:cTn>
                                        <p:tgtEl>
                                          <p:spTgt spid="338995"/>
                                        </p:tgtEl>
                                        <p:attrNameLst>
                                          <p:attrName>style.visibility</p:attrName>
                                        </p:attrNameLst>
                                      </p:cBhvr>
                                      <p:to>
                                        <p:strVal val="visible"/>
                                      </p:to>
                                    </p:set>
                                    <p:animEffect transition="in" filter="checkerboard(across)">
                                      <p:cBhvr>
                                        <p:cTn id="103" dur="1000"/>
                                        <p:tgtEl>
                                          <p:spTgt spid="338995"/>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5" presetClass="entr" presetSubtype="10" fill="hold" grpId="0" nodeType="clickEffect">
                                  <p:stCondLst>
                                    <p:cond delay="0"/>
                                  </p:stCondLst>
                                  <p:childTnLst>
                                    <p:set>
                                      <p:cBhvr>
                                        <p:cTn id="107" dur="1" fill="hold">
                                          <p:stCondLst>
                                            <p:cond delay="0"/>
                                          </p:stCondLst>
                                        </p:cTn>
                                        <p:tgtEl>
                                          <p:spTgt spid="338996"/>
                                        </p:tgtEl>
                                        <p:attrNameLst>
                                          <p:attrName>style.visibility</p:attrName>
                                        </p:attrNameLst>
                                      </p:cBhvr>
                                      <p:to>
                                        <p:strVal val="visible"/>
                                      </p:to>
                                    </p:set>
                                    <p:animEffect transition="in" filter="checkerboard(across)">
                                      <p:cBhvr>
                                        <p:cTn id="108" dur="1000"/>
                                        <p:tgtEl>
                                          <p:spTgt spid="338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8" grpId="0"/>
      <p:bldP spid="338949" grpId="0"/>
      <p:bldP spid="338988" grpId="0"/>
      <p:bldP spid="338989" grpId="0"/>
      <p:bldP spid="338990" grpId="0"/>
      <p:bldP spid="338991" grpId="0"/>
      <p:bldP spid="338992" grpId="0"/>
      <p:bldP spid="338993" grpId="0"/>
      <p:bldP spid="338994" grpId="0"/>
      <p:bldP spid="338995" grpId="0"/>
      <p:bldP spid="338996" grpId="0"/>
      <p:bldP spid="338997" grpId="0"/>
      <p:bldP spid="338998" grpId="0"/>
      <p:bldP spid="338999" grpId="0"/>
      <p:bldP spid="339000" grpId="0"/>
      <p:bldP spid="339001" grpId="0"/>
      <p:bldP spid="339002" grpId="0"/>
      <p:bldP spid="339003" grpId="0"/>
      <p:bldP spid="339004" grpId="0"/>
      <p:bldP spid="339005" grpId="0"/>
      <p:bldP spid="339006" grpId="0"/>
      <p:bldP spid="339007" grpId="0"/>
      <p:bldP spid="339008" grpId="0"/>
      <p:bldP spid="339009" grpId="0"/>
      <p:bldP spid="339010" grpId="0"/>
      <p:bldP spid="339011" grpId="0"/>
      <p:bldP spid="33901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a:extLst>
              <a:ext uri="{FF2B5EF4-FFF2-40B4-BE49-F238E27FC236}">
                <a16:creationId xmlns:a16="http://schemas.microsoft.com/office/drawing/2014/main" id="{7EFECCA9-FDD0-4621-8AB3-E6DE32E8715D}"/>
              </a:ext>
            </a:extLst>
          </p:cNvPr>
          <p:cNvSpPr>
            <a:spLocks noGrp="1"/>
          </p:cNvSpPr>
          <p:nvPr>
            <p:ph type="sldNum" sz="quarter" idx="12"/>
          </p:nvPr>
        </p:nvSpPr>
        <p:spPr/>
        <p:txBody>
          <a:bodyPr/>
          <a:lstStyle/>
          <a:p>
            <a:fld id="{DC9F6BE8-E0D1-41AC-8AA6-CF70E47FF984}" type="slidenum">
              <a:rPr lang="en-US" altLang="en-US"/>
              <a:pPr/>
              <a:t>70</a:t>
            </a:fld>
            <a:endParaRPr lang="en-US" altLang="en-US"/>
          </a:p>
        </p:txBody>
      </p:sp>
      <p:sp>
        <p:nvSpPr>
          <p:cNvPr id="381954" name="Text Box 2">
            <a:extLst>
              <a:ext uri="{FF2B5EF4-FFF2-40B4-BE49-F238E27FC236}">
                <a16:creationId xmlns:a16="http://schemas.microsoft.com/office/drawing/2014/main" id="{68A0F81C-4788-4454-AE6E-D820B6487CD6}"/>
              </a:ext>
            </a:extLst>
          </p:cNvPr>
          <p:cNvSpPr txBox="1">
            <a:spLocks noChangeArrowheads="1"/>
          </p:cNvSpPr>
          <p:nvPr/>
        </p:nvSpPr>
        <p:spPr bwMode="auto">
          <a:xfrm>
            <a:off x="228600" y="76200"/>
            <a:ext cx="8610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a:solidFill>
                  <a:schemeClr val="accent2"/>
                </a:solidFill>
                <a:latin typeface="Monotype Corsiva" panose="03010101010201010101" pitchFamily="66" charset="0"/>
                <a:cs typeface="Times New Roman" panose="02020603050405020304" pitchFamily="18" charset="0"/>
              </a:rPr>
              <a:t>Exercises</a:t>
            </a:r>
          </a:p>
        </p:txBody>
      </p:sp>
      <p:sp>
        <p:nvSpPr>
          <p:cNvPr id="381955" name="Line 3">
            <a:extLst>
              <a:ext uri="{FF2B5EF4-FFF2-40B4-BE49-F238E27FC236}">
                <a16:creationId xmlns:a16="http://schemas.microsoft.com/office/drawing/2014/main" id="{25AB9B0A-C1A6-4947-AB9C-E69731C3D8DA}"/>
              </a:ext>
            </a:extLst>
          </p:cNvPr>
          <p:cNvSpPr>
            <a:spLocks noChangeShapeType="1"/>
          </p:cNvSpPr>
          <p:nvPr/>
        </p:nvSpPr>
        <p:spPr bwMode="auto">
          <a:xfrm>
            <a:off x="304800" y="8382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1956" name="Text Box 4">
            <a:extLst>
              <a:ext uri="{FF2B5EF4-FFF2-40B4-BE49-F238E27FC236}">
                <a16:creationId xmlns:a16="http://schemas.microsoft.com/office/drawing/2014/main" id="{B9648418-C36E-4D14-9F2D-6FABB6796759}"/>
              </a:ext>
            </a:extLst>
          </p:cNvPr>
          <p:cNvSpPr txBox="1">
            <a:spLocks noChangeArrowheads="1"/>
          </p:cNvSpPr>
          <p:nvPr/>
        </p:nvSpPr>
        <p:spPr bwMode="auto">
          <a:xfrm>
            <a:off x="228600" y="1066800"/>
            <a:ext cx="868680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1770063" indent="-457200">
              <a:defRPr>
                <a:solidFill>
                  <a:schemeClr val="tx1"/>
                </a:solidFill>
                <a:latin typeface="Arial" panose="020B0604020202020204" pitchFamily="34" charset="0"/>
                <a:cs typeface="Arial" panose="020B0604020202020204" pitchFamily="34" charset="0"/>
              </a:defRPr>
            </a:lvl2pPr>
            <a:lvl3pPr marL="2341563" indent="-457200">
              <a:defRPr>
                <a:solidFill>
                  <a:schemeClr val="tx1"/>
                </a:solidFill>
                <a:latin typeface="Arial" panose="020B0604020202020204" pitchFamily="34" charset="0"/>
                <a:cs typeface="Arial" panose="020B0604020202020204" pitchFamily="34" charset="0"/>
              </a:defRPr>
            </a:lvl3pPr>
            <a:lvl4pPr marL="2913063" indent="-457200">
              <a:defRPr>
                <a:solidFill>
                  <a:schemeClr val="tx1"/>
                </a:solidFill>
                <a:latin typeface="Arial" panose="020B0604020202020204" pitchFamily="34" charset="0"/>
                <a:cs typeface="Arial" panose="020B0604020202020204" pitchFamily="34" charset="0"/>
              </a:defRPr>
            </a:lvl4pPr>
            <a:lvl5pPr marL="3484563" indent="-457200">
              <a:defRPr>
                <a:solidFill>
                  <a:schemeClr val="tx1"/>
                </a:solidFill>
                <a:latin typeface="Arial" panose="020B0604020202020204" pitchFamily="34" charset="0"/>
                <a:cs typeface="Arial" panose="020B0604020202020204" pitchFamily="34" charset="0"/>
              </a:defRPr>
            </a:lvl5pPr>
            <a:lvl6pPr marL="3941763"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4398963"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4856163"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5313363"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80000"/>
              </a:lnSpc>
              <a:spcBef>
                <a:spcPct val="20000"/>
              </a:spcBef>
            </a:pPr>
            <a:r>
              <a:rPr lang="en-US" altLang="en-US" sz="2200">
                <a:latin typeface="Times New Roman" panose="02020603050405020304" pitchFamily="18" charset="0"/>
                <a:cs typeface="Times New Roman" panose="02020603050405020304" pitchFamily="18" charset="0"/>
              </a:rPr>
              <a:t>9.1	What is software maintenance? Describe various categories of maintenance. Which category consumes maximum effort and why?</a:t>
            </a:r>
          </a:p>
        </p:txBody>
      </p:sp>
      <p:sp>
        <p:nvSpPr>
          <p:cNvPr id="381957" name="Text Box 5">
            <a:extLst>
              <a:ext uri="{FF2B5EF4-FFF2-40B4-BE49-F238E27FC236}">
                <a16:creationId xmlns:a16="http://schemas.microsoft.com/office/drawing/2014/main" id="{D77D92BD-9787-4C3D-ABD9-712C0EE45055}"/>
              </a:ext>
            </a:extLst>
          </p:cNvPr>
          <p:cNvSpPr txBox="1">
            <a:spLocks noChangeArrowheads="1"/>
          </p:cNvSpPr>
          <p:nvPr/>
        </p:nvSpPr>
        <p:spPr bwMode="auto">
          <a:xfrm>
            <a:off x="228600" y="1749425"/>
            <a:ext cx="868680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1422400" indent="-457200">
              <a:defRPr>
                <a:solidFill>
                  <a:schemeClr val="tx1"/>
                </a:solidFill>
                <a:latin typeface="Arial" panose="020B0604020202020204" pitchFamily="34" charset="0"/>
                <a:cs typeface="Arial" panose="020B0604020202020204" pitchFamily="34" charset="0"/>
              </a:defRPr>
            </a:lvl2pPr>
            <a:lvl3pPr marL="1993900" indent="-457200">
              <a:defRPr>
                <a:solidFill>
                  <a:schemeClr val="tx1"/>
                </a:solidFill>
                <a:latin typeface="Arial" panose="020B0604020202020204" pitchFamily="34" charset="0"/>
                <a:cs typeface="Arial" panose="020B0604020202020204" pitchFamily="34" charset="0"/>
              </a:defRPr>
            </a:lvl3pPr>
            <a:lvl4pPr marL="2565400" indent="-457200">
              <a:defRPr>
                <a:solidFill>
                  <a:schemeClr val="tx1"/>
                </a:solidFill>
                <a:latin typeface="Arial" panose="020B0604020202020204" pitchFamily="34" charset="0"/>
                <a:cs typeface="Arial" panose="020B0604020202020204" pitchFamily="34" charset="0"/>
              </a:defRPr>
            </a:lvl4pPr>
            <a:lvl5pPr marL="3136900" indent="-457200">
              <a:defRPr>
                <a:solidFill>
                  <a:schemeClr val="tx1"/>
                </a:solidFill>
                <a:latin typeface="Arial" panose="020B0604020202020204" pitchFamily="34" charset="0"/>
                <a:cs typeface="Arial" panose="020B0604020202020204" pitchFamily="34" charset="0"/>
              </a:defRPr>
            </a:lvl5pPr>
            <a:lvl6pPr marL="35941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40513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45085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9657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80000"/>
              </a:lnSpc>
              <a:spcBef>
                <a:spcPct val="20000"/>
              </a:spcBef>
            </a:pPr>
            <a:r>
              <a:rPr lang="en-US" altLang="en-US" sz="2200">
                <a:latin typeface="Times New Roman" panose="02020603050405020304" pitchFamily="18" charset="0"/>
                <a:cs typeface="Times New Roman" panose="02020603050405020304" pitchFamily="18" charset="0"/>
              </a:rPr>
              <a:t>9.2	What are the implication of maintenance for a one person software production organisation?</a:t>
            </a:r>
          </a:p>
        </p:txBody>
      </p:sp>
      <p:sp>
        <p:nvSpPr>
          <p:cNvPr id="381958" name="Text Box 6">
            <a:extLst>
              <a:ext uri="{FF2B5EF4-FFF2-40B4-BE49-F238E27FC236}">
                <a16:creationId xmlns:a16="http://schemas.microsoft.com/office/drawing/2014/main" id="{5BDA419E-6D5F-4336-B1EA-9FA725B45ECD}"/>
              </a:ext>
            </a:extLst>
          </p:cNvPr>
          <p:cNvSpPr txBox="1">
            <a:spLocks noChangeArrowheads="1"/>
          </p:cNvSpPr>
          <p:nvPr/>
        </p:nvSpPr>
        <p:spPr bwMode="auto">
          <a:xfrm>
            <a:off x="228600" y="2438400"/>
            <a:ext cx="868680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1028700" indent="-457200">
              <a:defRPr>
                <a:solidFill>
                  <a:schemeClr val="tx1"/>
                </a:solidFill>
                <a:latin typeface="Arial" panose="020B0604020202020204" pitchFamily="34" charset="0"/>
                <a:cs typeface="Arial" panose="020B0604020202020204" pitchFamily="34" charset="0"/>
              </a:defRPr>
            </a:lvl2pPr>
            <a:lvl3pPr marL="1600200" indent="-457200">
              <a:defRPr>
                <a:solidFill>
                  <a:schemeClr val="tx1"/>
                </a:solidFill>
                <a:latin typeface="Arial" panose="020B0604020202020204" pitchFamily="34" charset="0"/>
                <a:cs typeface="Arial" panose="020B0604020202020204" pitchFamily="34" charset="0"/>
              </a:defRPr>
            </a:lvl3pPr>
            <a:lvl4pPr marL="2171700" indent="-457200">
              <a:defRPr>
                <a:solidFill>
                  <a:schemeClr val="tx1"/>
                </a:solidFill>
                <a:latin typeface="Arial" panose="020B0604020202020204" pitchFamily="34" charset="0"/>
                <a:cs typeface="Arial" panose="020B0604020202020204" pitchFamily="34" charset="0"/>
              </a:defRPr>
            </a:lvl4pPr>
            <a:lvl5pPr marL="2743200" indent="-457200">
              <a:defRPr>
                <a:solidFill>
                  <a:schemeClr val="tx1"/>
                </a:solidFill>
                <a:latin typeface="Arial" panose="020B0604020202020204" pitchFamily="34" charset="0"/>
                <a:cs typeface="Arial" panose="020B0604020202020204" pitchFamily="34" charset="0"/>
              </a:defRPr>
            </a:lvl5pPr>
            <a:lvl6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5720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80000"/>
              </a:lnSpc>
              <a:spcBef>
                <a:spcPct val="20000"/>
              </a:spcBef>
            </a:pPr>
            <a:r>
              <a:rPr lang="en-US" altLang="en-US" sz="2200">
                <a:latin typeface="Times New Roman" panose="02020603050405020304" pitchFamily="18" charset="0"/>
                <a:cs typeface="Times New Roman" panose="02020603050405020304" pitchFamily="18" charset="0"/>
              </a:rPr>
              <a:t>9.3	Some people feel that “maintenance is manageable”. What is your opinion about this issue?</a:t>
            </a:r>
          </a:p>
        </p:txBody>
      </p:sp>
      <p:sp>
        <p:nvSpPr>
          <p:cNvPr id="381959" name="Text Box 7">
            <a:extLst>
              <a:ext uri="{FF2B5EF4-FFF2-40B4-BE49-F238E27FC236}">
                <a16:creationId xmlns:a16="http://schemas.microsoft.com/office/drawing/2014/main" id="{B80AEF95-DEC1-4A02-8993-E317076553EA}"/>
              </a:ext>
            </a:extLst>
          </p:cNvPr>
          <p:cNvSpPr txBox="1">
            <a:spLocks noChangeArrowheads="1"/>
          </p:cNvSpPr>
          <p:nvPr/>
        </p:nvSpPr>
        <p:spPr bwMode="auto">
          <a:xfrm>
            <a:off x="228600" y="3197225"/>
            <a:ext cx="868680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1028700" indent="-457200">
              <a:defRPr>
                <a:solidFill>
                  <a:schemeClr val="tx1"/>
                </a:solidFill>
                <a:latin typeface="Arial" panose="020B0604020202020204" pitchFamily="34" charset="0"/>
                <a:cs typeface="Arial" panose="020B0604020202020204" pitchFamily="34" charset="0"/>
              </a:defRPr>
            </a:lvl2pPr>
            <a:lvl3pPr marL="1600200" indent="-457200">
              <a:defRPr>
                <a:solidFill>
                  <a:schemeClr val="tx1"/>
                </a:solidFill>
                <a:latin typeface="Arial" panose="020B0604020202020204" pitchFamily="34" charset="0"/>
                <a:cs typeface="Arial" panose="020B0604020202020204" pitchFamily="34" charset="0"/>
              </a:defRPr>
            </a:lvl3pPr>
            <a:lvl4pPr marL="2171700" indent="-457200">
              <a:defRPr>
                <a:solidFill>
                  <a:schemeClr val="tx1"/>
                </a:solidFill>
                <a:latin typeface="Arial" panose="020B0604020202020204" pitchFamily="34" charset="0"/>
                <a:cs typeface="Arial" panose="020B0604020202020204" pitchFamily="34" charset="0"/>
              </a:defRPr>
            </a:lvl4pPr>
            <a:lvl5pPr marL="2743200" indent="-457200">
              <a:defRPr>
                <a:solidFill>
                  <a:schemeClr val="tx1"/>
                </a:solidFill>
                <a:latin typeface="Arial" panose="020B0604020202020204" pitchFamily="34" charset="0"/>
                <a:cs typeface="Arial" panose="020B0604020202020204" pitchFamily="34" charset="0"/>
              </a:defRPr>
            </a:lvl5pPr>
            <a:lvl6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5720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80000"/>
              </a:lnSpc>
              <a:spcBef>
                <a:spcPct val="20000"/>
              </a:spcBef>
            </a:pPr>
            <a:r>
              <a:rPr lang="en-US" altLang="en-US" sz="2200">
                <a:latin typeface="Times New Roman" panose="02020603050405020304" pitchFamily="18" charset="0"/>
                <a:cs typeface="Times New Roman" panose="02020603050405020304" pitchFamily="18" charset="0"/>
              </a:rPr>
              <a:t>9.4	Discuss various problems during maintenance. Describe some solutions to these problems.</a:t>
            </a:r>
          </a:p>
        </p:txBody>
      </p:sp>
      <p:sp>
        <p:nvSpPr>
          <p:cNvPr id="381960" name="Text Box 8">
            <a:extLst>
              <a:ext uri="{FF2B5EF4-FFF2-40B4-BE49-F238E27FC236}">
                <a16:creationId xmlns:a16="http://schemas.microsoft.com/office/drawing/2014/main" id="{9E244894-B31E-4758-834F-5E72E8AFFEA7}"/>
              </a:ext>
            </a:extLst>
          </p:cNvPr>
          <p:cNvSpPr txBox="1">
            <a:spLocks noChangeArrowheads="1"/>
          </p:cNvSpPr>
          <p:nvPr/>
        </p:nvSpPr>
        <p:spPr bwMode="auto">
          <a:xfrm>
            <a:off x="228600" y="3890963"/>
            <a:ext cx="868680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1485900" indent="-457200">
              <a:defRPr>
                <a:solidFill>
                  <a:schemeClr val="tx1"/>
                </a:solidFill>
                <a:latin typeface="Arial" panose="020B0604020202020204" pitchFamily="34" charset="0"/>
                <a:cs typeface="Arial" panose="020B0604020202020204" pitchFamily="34" charset="0"/>
              </a:defRPr>
            </a:lvl2pPr>
            <a:lvl3pPr marL="2057400" indent="-457200">
              <a:defRPr>
                <a:solidFill>
                  <a:schemeClr val="tx1"/>
                </a:solidFill>
                <a:latin typeface="Arial" panose="020B0604020202020204" pitchFamily="34" charset="0"/>
                <a:cs typeface="Arial" panose="020B0604020202020204" pitchFamily="34" charset="0"/>
              </a:defRPr>
            </a:lvl3pPr>
            <a:lvl4pPr marL="2628900" indent="-457200">
              <a:defRPr>
                <a:solidFill>
                  <a:schemeClr val="tx1"/>
                </a:solidFill>
                <a:latin typeface="Arial" panose="020B0604020202020204" pitchFamily="34" charset="0"/>
                <a:cs typeface="Arial" panose="020B0604020202020204" pitchFamily="34" charset="0"/>
              </a:defRPr>
            </a:lvl4pPr>
            <a:lvl5pPr marL="3200400" indent="-457200">
              <a:defRPr>
                <a:solidFill>
                  <a:schemeClr val="tx1"/>
                </a:solidFill>
                <a:latin typeface="Arial" panose="020B0604020202020204" pitchFamily="34" charset="0"/>
                <a:cs typeface="Arial" panose="020B0604020202020204" pitchFamily="34" charset="0"/>
              </a:defRPr>
            </a:lvl5pPr>
            <a:lvl6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45720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50292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80000"/>
              </a:lnSpc>
              <a:spcBef>
                <a:spcPct val="20000"/>
              </a:spcBef>
            </a:pPr>
            <a:r>
              <a:rPr lang="en-US" altLang="en-US" sz="2200">
                <a:latin typeface="Times New Roman" panose="02020603050405020304" pitchFamily="18" charset="0"/>
                <a:cs typeface="Times New Roman" panose="02020603050405020304" pitchFamily="18" charset="0"/>
              </a:rPr>
              <a:t>9.5	Why do you think that the mistake is frequently made of considering software maintenance inferior to software development?</a:t>
            </a:r>
          </a:p>
        </p:txBody>
      </p:sp>
      <p:sp>
        <p:nvSpPr>
          <p:cNvPr id="381961" name="Text Box 9">
            <a:extLst>
              <a:ext uri="{FF2B5EF4-FFF2-40B4-BE49-F238E27FC236}">
                <a16:creationId xmlns:a16="http://schemas.microsoft.com/office/drawing/2014/main" id="{4D87BD7B-5BA1-4FD7-967A-D126894E66FD}"/>
              </a:ext>
            </a:extLst>
          </p:cNvPr>
          <p:cNvSpPr txBox="1">
            <a:spLocks noChangeArrowheads="1"/>
          </p:cNvSpPr>
          <p:nvPr/>
        </p:nvSpPr>
        <p:spPr bwMode="auto">
          <a:xfrm>
            <a:off x="228600" y="4589463"/>
            <a:ext cx="868680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1028700" indent="-457200">
              <a:defRPr>
                <a:solidFill>
                  <a:schemeClr val="tx1"/>
                </a:solidFill>
                <a:latin typeface="Arial" panose="020B0604020202020204" pitchFamily="34" charset="0"/>
                <a:cs typeface="Arial" panose="020B0604020202020204" pitchFamily="34" charset="0"/>
              </a:defRPr>
            </a:lvl2pPr>
            <a:lvl3pPr marL="1600200" indent="-457200">
              <a:defRPr>
                <a:solidFill>
                  <a:schemeClr val="tx1"/>
                </a:solidFill>
                <a:latin typeface="Arial" panose="020B0604020202020204" pitchFamily="34" charset="0"/>
                <a:cs typeface="Arial" panose="020B0604020202020204" pitchFamily="34" charset="0"/>
              </a:defRPr>
            </a:lvl3pPr>
            <a:lvl4pPr marL="2171700" indent="-457200">
              <a:defRPr>
                <a:solidFill>
                  <a:schemeClr val="tx1"/>
                </a:solidFill>
                <a:latin typeface="Arial" panose="020B0604020202020204" pitchFamily="34" charset="0"/>
                <a:cs typeface="Arial" panose="020B0604020202020204" pitchFamily="34" charset="0"/>
              </a:defRPr>
            </a:lvl4pPr>
            <a:lvl5pPr marL="2743200" indent="-457200">
              <a:defRPr>
                <a:solidFill>
                  <a:schemeClr val="tx1"/>
                </a:solidFill>
                <a:latin typeface="Arial" panose="020B0604020202020204" pitchFamily="34" charset="0"/>
                <a:cs typeface="Arial" panose="020B0604020202020204" pitchFamily="34" charset="0"/>
              </a:defRPr>
            </a:lvl5pPr>
            <a:lvl6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5720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80000"/>
              </a:lnSpc>
              <a:spcBef>
                <a:spcPct val="20000"/>
              </a:spcBef>
            </a:pPr>
            <a:r>
              <a:rPr lang="en-US" altLang="en-US" sz="2200">
                <a:latin typeface="Times New Roman" panose="02020603050405020304" pitchFamily="18" charset="0"/>
                <a:cs typeface="Times New Roman" panose="02020603050405020304" pitchFamily="18" charset="0"/>
              </a:rPr>
              <a:t>9.6	Explain the importance of maintenance. Which category consumes maximum effort and why?</a:t>
            </a:r>
          </a:p>
        </p:txBody>
      </p:sp>
      <p:sp>
        <p:nvSpPr>
          <p:cNvPr id="381962" name="Text Box 10">
            <a:extLst>
              <a:ext uri="{FF2B5EF4-FFF2-40B4-BE49-F238E27FC236}">
                <a16:creationId xmlns:a16="http://schemas.microsoft.com/office/drawing/2014/main" id="{E5FBC9AD-B14F-44E8-90C6-EA91535E01DB}"/>
              </a:ext>
            </a:extLst>
          </p:cNvPr>
          <p:cNvSpPr txBox="1">
            <a:spLocks noChangeArrowheads="1"/>
          </p:cNvSpPr>
          <p:nvPr/>
        </p:nvSpPr>
        <p:spPr bwMode="auto">
          <a:xfrm>
            <a:off x="228600" y="5275263"/>
            <a:ext cx="86868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1028700" indent="-457200">
              <a:defRPr>
                <a:solidFill>
                  <a:schemeClr val="tx1"/>
                </a:solidFill>
                <a:latin typeface="Arial" panose="020B0604020202020204" pitchFamily="34" charset="0"/>
                <a:cs typeface="Arial" panose="020B0604020202020204" pitchFamily="34" charset="0"/>
              </a:defRPr>
            </a:lvl2pPr>
            <a:lvl3pPr marL="1600200" indent="-457200">
              <a:defRPr>
                <a:solidFill>
                  <a:schemeClr val="tx1"/>
                </a:solidFill>
                <a:latin typeface="Arial" panose="020B0604020202020204" pitchFamily="34" charset="0"/>
                <a:cs typeface="Arial" panose="020B0604020202020204" pitchFamily="34" charset="0"/>
              </a:defRPr>
            </a:lvl3pPr>
            <a:lvl4pPr marL="2171700" indent="-457200">
              <a:defRPr>
                <a:solidFill>
                  <a:schemeClr val="tx1"/>
                </a:solidFill>
                <a:latin typeface="Arial" panose="020B0604020202020204" pitchFamily="34" charset="0"/>
                <a:cs typeface="Arial" panose="020B0604020202020204" pitchFamily="34" charset="0"/>
              </a:defRPr>
            </a:lvl4pPr>
            <a:lvl5pPr marL="2743200" indent="-457200">
              <a:defRPr>
                <a:solidFill>
                  <a:schemeClr val="tx1"/>
                </a:solidFill>
                <a:latin typeface="Arial" panose="020B0604020202020204" pitchFamily="34" charset="0"/>
                <a:cs typeface="Arial" panose="020B0604020202020204" pitchFamily="34" charset="0"/>
              </a:defRPr>
            </a:lvl5pPr>
            <a:lvl6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5720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80000"/>
              </a:lnSpc>
              <a:spcBef>
                <a:spcPct val="20000"/>
              </a:spcBef>
            </a:pPr>
            <a:r>
              <a:rPr lang="en-US" altLang="en-US" sz="2200">
                <a:latin typeface="Times New Roman" panose="02020603050405020304" pitchFamily="18" charset="0"/>
                <a:cs typeface="Times New Roman" panose="02020603050405020304" pitchFamily="18" charset="0"/>
              </a:rPr>
              <a:t>9.7 Explain the steps of software maintenance with help of a diagram.</a:t>
            </a:r>
          </a:p>
        </p:txBody>
      </p:sp>
      <p:sp>
        <p:nvSpPr>
          <p:cNvPr id="381963" name="Text Box 11">
            <a:extLst>
              <a:ext uri="{FF2B5EF4-FFF2-40B4-BE49-F238E27FC236}">
                <a16:creationId xmlns:a16="http://schemas.microsoft.com/office/drawing/2014/main" id="{CB9E3B0E-9B85-4023-84E0-66273F359B21}"/>
              </a:ext>
            </a:extLst>
          </p:cNvPr>
          <p:cNvSpPr txBox="1">
            <a:spLocks noChangeArrowheads="1"/>
          </p:cNvSpPr>
          <p:nvPr/>
        </p:nvSpPr>
        <p:spPr bwMode="auto">
          <a:xfrm>
            <a:off x="228600" y="5791200"/>
            <a:ext cx="868680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1028700" indent="-457200">
              <a:defRPr>
                <a:solidFill>
                  <a:schemeClr val="tx1"/>
                </a:solidFill>
                <a:latin typeface="Arial" panose="020B0604020202020204" pitchFamily="34" charset="0"/>
                <a:cs typeface="Arial" panose="020B0604020202020204" pitchFamily="34" charset="0"/>
              </a:defRPr>
            </a:lvl2pPr>
            <a:lvl3pPr marL="1600200" indent="-457200">
              <a:defRPr>
                <a:solidFill>
                  <a:schemeClr val="tx1"/>
                </a:solidFill>
                <a:latin typeface="Arial" panose="020B0604020202020204" pitchFamily="34" charset="0"/>
                <a:cs typeface="Arial" panose="020B0604020202020204" pitchFamily="34" charset="0"/>
              </a:defRPr>
            </a:lvl3pPr>
            <a:lvl4pPr marL="2171700" indent="-457200">
              <a:defRPr>
                <a:solidFill>
                  <a:schemeClr val="tx1"/>
                </a:solidFill>
                <a:latin typeface="Arial" panose="020B0604020202020204" pitchFamily="34" charset="0"/>
                <a:cs typeface="Arial" panose="020B0604020202020204" pitchFamily="34" charset="0"/>
              </a:defRPr>
            </a:lvl4pPr>
            <a:lvl5pPr marL="2743200" indent="-457200">
              <a:defRPr>
                <a:solidFill>
                  <a:schemeClr val="tx1"/>
                </a:solidFill>
                <a:latin typeface="Arial" panose="020B0604020202020204" pitchFamily="34" charset="0"/>
                <a:cs typeface="Arial" panose="020B0604020202020204" pitchFamily="34" charset="0"/>
              </a:defRPr>
            </a:lvl5pPr>
            <a:lvl6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5720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80000"/>
              </a:lnSpc>
              <a:spcBef>
                <a:spcPct val="20000"/>
              </a:spcBef>
            </a:pPr>
            <a:r>
              <a:rPr lang="en-US" altLang="en-US" sz="2200">
                <a:latin typeface="Times New Roman" panose="02020603050405020304" pitchFamily="18" charset="0"/>
                <a:cs typeface="Times New Roman" panose="02020603050405020304" pitchFamily="18" charset="0"/>
              </a:rPr>
              <a:t>9.8	What is self descriptiveness of a program? Explain the effect of this parameter on maintenance activities.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81954"/>
                                        </p:tgtEl>
                                        <p:attrNameLst>
                                          <p:attrName>style.visibility</p:attrName>
                                        </p:attrNameLst>
                                      </p:cBhvr>
                                      <p:to>
                                        <p:strVal val="visible"/>
                                      </p:to>
                                    </p:set>
                                    <p:anim calcmode="lin" valueType="num">
                                      <p:cBhvr additive="base">
                                        <p:cTn id="7" dur="500" fill="hold"/>
                                        <p:tgtEl>
                                          <p:spTgt spid="381954"/>
                                        </p:tgtEl>
                                        <p:attrNameLst>
                                          <p:attrName>ppt_x</p:attrName>
                                        </p:attrNameLst>
                                      </p:cBhvr>
                                      <p:tavLst>
                                        <p:tav tm="0">
                                          <p:val>
                                            <p:strVal val="0-#ppt_w/2"/>
                                          </p:val>
                                        </p:tav>
                                        <p:tav tm="100000">
                                          <p:val>
                                            <p:strVal val="#ppt_x"/>
                                          </p:val>
                                        </p:tav>
                                      </p:tavLst>
                                    </p:anim>
                                    <p:anim calcmode="lin" valueType="num">
                                      <p:cBhvr additive="base">
                                        <p:cTn id="8" dur="500" fill="hold"/>
                                        <p:tgtEl>
                                          <p:spTgt spid="3819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4"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a:extLst>
              <a:ext uri="{FF2B5EF4-FFF2-40B4-BE49-F238E27FC236}">
                <a16:creationId xmlns:a16="http://schemas.microsoft.com/office/drawing/2014/main" id="{EA7F0107-C186-4862-A96C-5196A6D9FE78}"/>
              </a:ext>
            </a:extLst>
          </p:cNvPr>
          <p:cNvSpPr>
            <a:spLocks noGrp="1"/>
          </p:cNvSpPr>
          <p:nvPr>
            <p:ph type="sldNum" sz="quarter" idx="12"/>
          </p:nvPr>
        </p:nvSpPr>
        <p:spPr/>
        <p:txBody>
          <a:bodyPr/>
          <a:lstStyle/>
          <a:p>
            <a:fld id="{953941F8-735E-4536-A087-8C7C0CC6ED4F}" type="slidenum">
              <a:rPr lang="en-US" altLang="en-US"/>
              <a:pPr/>
              <a:t>71</a:t>
            </a:fld>
            <a:endParaRPr lang="en-US" altLang="en-US"/>
          </a:p>
        </p:txBody>
      </p:sp>
      <p:sp>
        <p:nvSpPr>
          <p:cNvPr id="382978" name="Text Box 2">
            <a:extLst>
              <a:ext uri="{FF2B5EF4-FFF2-40B4-BE49-F238E27FC236}">
                <a16:creationId xmlns:a16="http://schemas.microsoft.com/office/drawing/2014/main" id="{A85F3561-A41E-4891-963D-939BC7981B6A}"/>
              </a:ext>
            </a:extLst>
          </p:cNvPr>
          <p:cNvSpPr txBox="1">
            <a:spLocks noChangeArrowheads="1"/>
          </p:cNvSpPr>
          <p:nvPr/>
        </p:nvSpPr>
        <p:spPr bwMode="auto">
          <a:xfrm>
            <a:off x="228600" y="76200"/>
            <a:ext cx="8610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a:solidFill>
                  <a:schemeClr val="accent2"/>
                </a:solidFill>
                <a:latin typeface="Monotype Corsiva" panose="03010101010201010101" pitchFamily="66" charset="0"/>
                <a:cs typeface="Times New Roman" panose="02020603050405020304" pitchFamily="18" charset="0"/>
              </a:rPr>
              <a:t>Exercises</a:t>
            </a:r>
          </a:p>
        </p:txBody>
      </p:sp>
      <p:sp>
        <p:nvSpPr>
          <p:cNvPr id="382979" name="Line 3">
            <a:extLst>
              <a:ext uri="{FF2B5EF4-FFF2-40B4-BE49-F238E27FC236}">
                <a16:creationId xmlns:a16="http://schemas.microsoft.com/office/drawing/2014/main" id="{0C59DBD3-94A2-4EA9-BE70-91EBDD1C2AC8}"/>
              </a:ext>
            </a:extLst>
          </p:cNvPr>
          <p:cNvSpPr>
            <a:spLocks noChangeShapeType="1"/>
          </p:cNvSpPr>
          <p:nvPr/>
        </p:nvSpPr>
        <p:spPr bwMode="auto">
          <a:xfrm>
            <a:off x="304800" y="8382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2980" name="Text Box 4">
            <a:extLst>
              <a:ext uri="{FF2B5EF4-FFF2-40B4-BE49-F238E27FC236}">
                <a16:creationId xmlns:a16="http://schemas.microsoft.com/office/drawing/2014/main" id="{E5A23966-0123-4507-84D7-7144D52293FB}"/>
              </a:ext>
            </a:extLst>
          </p:cNvPr>
          <p:cNvSpPr txBox="1">
            <a:spLocks noChangeArrowheads="1"/>
          </p:cNvSpPr>
          <p:nvPr/>
        </p:nvSpPr>
        <p:spPr bwMode="auto">
          <a:xfrm>
            <a:off x="228600" y="1066800"/>
            <a:ext cx="868680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1028700" indent="-457200">
              <a:defRPr>
                <a:solidFill>
                  <a:schemeClr val="tx1"/>
                </a:solidFill>
                <a:latin typeface="Arial" panose="020B0604020202020204" pitchFamily="34" charset="0"/>
                <a:cs typeface="Arial" panose="020B0604020202020204" pitchFamily="34" charset="0"/>
              </a:defRPr>
            </a:lvl2pPr>
            <a:lvl3pPr marL="1600200" indent="-457200">
              <a:defRPr>
                <a:solidFill>
                  <a:schemeClr val="tx1"/>
                </a:solidFill>
                <a:latin typeface="Arial" panose="020B0604020202020204" pitchFamily="34" charset="0"/>
                <a:cs typeface="Arial" panose="020B0604020202020204" pitchFamily="34" charset="0"/>
              </a:defRPr>
            </a:lvl3pPr>
            <a:lvl4pPr marL="2171700" indent="-457200">
              <a:defRPr>
                <a:solidFill>
                  <a:schemeClr val="tx1"/>
                </a:solidFill>
                <a:latin typeface="Arial" panose="020B0604020202020204" pitchFamily="34" charset="0"/>
                <a:cs typeface="Arial" panose="020B0604020202020204" pitchFamily="34" charset="0"/>
              </a:defRPr>
            </a:lvl4pPr>
            <a:lvl5pPr marL="2743200" indent="-457200">
              <a:defRPr>
                <a:solidFill>
                  <a:schemeClr val="tx1"/>
                </a:solidFill>
                <a:latin typeface="Arial" panose="020B0604020202020204" pitchFamily="34" charset="0"/>
                <a:cs typeface="Arial" panose="020B0604020202020204" pitchFamily="34" charset="0"/>
              </a:defRPr>
            </a:lvl5pPr>
            <a:lvl6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5720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80000"/>
              </a:lnSpc>
              <a:spcBef>
                <a:spcPct val="20000"/>
              </a:spcBef>
            </a:pPr>
            <a:r>
              <a:rPr lang="en-US" altLang="en-US" sz="2200">
                <a:latin typeface="Times New Roman" panose="02020603050405020304" pitchFamily="18" charset="0"/>
                <a:cs typeface="Times New Roman" panose="02020603050405020304" pitchFamily="18" charset="0"/>
              </a:rPr>
              <a:t>9.9 What is ripple effect? Discuss the various aspects of ripple effect and how does it affect the stability of a program?</a:t>
            </a:r>
          </a:p>
        </p:txBody>
      </p:sp>
      <p:sp>
        <p:nvSpPr>
          <p:cNvPr id="382981" name="Text Box 5">
            <a:extLst>
              <a:ext uri="{FF2B5EF4-FFF2-40B4-BE49-F238E27FC236}">
                <a16:creationId xmlns:a16="http://schemas.microsoft.com/office/drawing/2014/main" id="{C977422A-6207-4551-A039-E23DD3E8014B}"/>
              </a:ext>
            </a:extLst>
          </p:cNvPr>
          <p:cNvSpPr txBox="1">
            <a:spLocks noChangeArrowheads="1"/>
          </p:cNvSpPr>
          <p:nvPr/>
        </p:nvSpPr>
        <p:spPr bwMode="auto">
          <a:xfrm>
            <a:off x="228600" y="1789113"/>
            <a:ext cx="86868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1028700" indent="-457200">
              <a:defRPr>
                <a:solidFill>
                  <a:schemeClr val="tx1"/>
                </a:solidFill>
                <a:latin typeface="Arial" panose="020B0604020202020204" pitchFamily="34" charset="0"/>
                <a:cs typeface="Arial" panose="020B0604020202020204" pitchFamily="34" charset="0"/>
              </a:defRPr>
            </a:lvl2pPr>
            <a:lvl3pPr marL="1600200" indent="-457200">
              <a:defRPr>
                <a:solidFill>
                  <a:schemeClr val="tx1"/>
                </a:solidFill>
                <a:latin typeface="Arial" panose="020B0604020202020204" pitchFamily="34" charset="0"/>
                <a:cs typeface="Arial" panose="020B0604020202020204" pitchFamily="34" charset="0"/>
              </a:defRPr>
            </a:lvl3pPr>
            <a:lvl4pPr marL="2171700" indent="-457200">
              <a:defRPr>
                <a:solidFill>
                  <a:schemeClr val="tx1"/>
                </a:solidFill>
                <a:latin typeface="Arial" panose="020B0604020202020204" pitchFamily="34" charset="0"/>
                <a:cs typeface="Arial" panose="020B0604020202020204" pitchFamily="34" charset="0"/>
              </a:defRPr>
            </a:lvl4pPr>
            <a:lvl5pPr marL="2743200" indent="-457200">
              <a:defRPr>
                <a:solidFill>
                  <a:schemeClr val="tx1"/>
                </a:solidFill>
                <a:latin typeface="Arial" panose="020B0604020202020204" pitchFamily="34" charset="0"/>
                <a:cs typeface="Arial" panose="020B0604020202020204" pitchFamily="34" charset="0"/>
              </a:defRPr>
            </a:lvl5pPr>
            <a:lvl6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5720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80000"/>
              </a:lnSpc>
              <a:spcBef>
                <a:spcPct val="20000"/>
              </a:spcBef>
            </a:pPr>
            <a:r>
              <a:rPr lang="en-US" altLang="en-US" sz="2200">
                <a:latin typeface="Times New Roman" panose="02020603050405020304" pitchFamily="18" charset="0"/>
                <a:cs typeface="Times New Roman" panose="02020603050405020304" pitchFamily="18" charset="0"/>
              </a:rPr>
              <a:t>9.10 What is maintainability? What is its role during maintenance?</a:t>
            </a:r>
          </a:p>
        </p:txBody>
      </p:sp>
      <p:sp>
        <p:nvSpPr>
          <p:cNvPr id="382982" name="Text Box 6">
            <a:extLst>
              <a:ext uri="{FF2B5EF4-FFF2-40B4-BE49-F238E27FC236}">
                <a16:creationId xmlns:a16="http://schemas.microsoft.com/office/drawing/2014/main" id="{BC7074C8-7AB0-4BCC-868B-B3F88656B91D}"/>
              </a:ext>
            </a:extLst>
          </p:cNvPr>
          <p:cNvSpPr txBox="1">
            <a:spLocks noChangeArrowheads="1"/>
          </p:cNvSpPr>
          <p:nvPr/>
        </p:nvSpPr>
        <p:spPr bwMode="auto">
          <a:xfrm>
            <a:off x="228600" y="2286000"/>
            <a:ext cx="868680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1028700" indent="-457200">
              <a:defRPr>
                <a:solidFill>
                  <a:schemeClr val="tx1"/>
                </a:solidFill>
                <a:latin typeface="Arial" panose="020B0604020202020204" pitchFamily="34" charset="0"/>
                <a:cs typeface="Arial" panose="020B0604020202020204" pitchFamily="34" charset="0"/>
              </a:defRPr>
            </a:lvl2pPr>
            <a:lvl3pPr marL="1600200" indent="-457200">
              <a:defRPr>
                <a:solidFill>
                  <a:schemeClr val="tx1"/>
                </a:solidFill>
                <a:latin typeface="Arial" panose="020B0604020202020204" pitchFamily="34" charset="0"/>
                <a:cs typeface="Arial" panose="020B0604020202020204" pitchFamily="34" charset="0"/>
              </a:defRPr>
            </a:lvl3pPr>
            <a:lvl4pPr marL="2171700" indent="-457200">
              <a:defRPr>
                <a:solidFill>
                  <a:schemeClr val="tx1"/>
                </a:solidFill>
                <a:latin typeface="Arial" panose="020B0604020202020204" pitchFamily="34" charset="0"/>
                <a:cs typeface="Arial" panose="020B0604020202020204" pitchFamily="34" charset="0"/>
              </a:defRPr>
            </a:lvl4pPr>
            <a:lvl5pPr marL="2743200" indent="-457200">
              <a:defRPr>
                <a:solidFill>
                  <a:schemeClr val="tx1"/>
                </a:solidFill>
                <a:latin typeface="Arial" panose="020B0604020202020204" pitchFamily="34" charset="0"/>
                <a:cs typeface="Arial" panose="020B0604020202020204" pitchFamily="34" charset="0"/>
              </a:defRPr>
            </a:lvl5pPr>
            <a:lvl6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5720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80000"/>
              </a:lnSpc>
              <a:spcBef>
                <a:spcPct val="20000"/>
              </a:spcBef>
            </a:pPr>
            <a:r>
              <a:rPr lang="en-US" altLang="en-US" sz="2200">
                <a:latin typeface="Times New Roman" panose="02020603050405020304" pitchFamily="18" charset="0"/>
                <a:cs typeface="Times New Roman" panose="02020603050405020304" pitchFamily="18" charset="0"/>
              </a:rPr>
              <a:t>9.11 Describe Quick-fix model. What are the advantage and disadvantage of this model?</a:t>
            </a:r>
          </a:p>
        </p:txBody>
      </p:sp>
      <p:sp>
        <p:nvSpPr>
          <p:cNvPr id="382983" name="Text Box 7">
            <a:extLst>
              <a:ext uri="{FF2B5EF4-FFF2-40B4-BE49-F238E27FC236}">
                <a16:creationId xmlns:a16="http://schemas.microsoft.com/office/drawing/2014/main" id="{C712C0E2-1727-4D93-BE16-44CCB71AF580}"/>
              </a:ext>
            </a:extLst>
          </p:cNvPr>
          <p:cNvSpPr txBox="1">
            <a:spLocks noChangeArrowheads="1"/>
          </p:cNvSpPr>
          <p:nvPr/>
        </p:nvSpPr>
        <p:spPr bwMode="auto">
          <a:xfrm>
            <a:off x="228600" y="3048000"/>
            <a:ext cx="868680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1092200" indent="-457200">
              <a:defRPr>
                <a:solidFill>
                  <a:schemeClr val="tx1"/>
                </a:solidFill>
                <a:latin typeface="Arial" panose="020B0604020202020204" pitchFamily="34" charset="0"/>
                <a:cs typeface="Arial" panose="020B0604020202020204" pitchFamily="34" charset="0"/>
              </a:defRPr>
            </a:lvl2pPr>
            <a:lvl3pPr marL="1663700" indent="-457200">
              <a:defRPr>
                <a:solidFill>
                  <a:schemeClr val="tx1"/>
                </a:solidFill>
                <a:latin typeface="Arial" panose="020B0604020202020204" pitchFamily="34" charset="0"/>
                <a:cs typeface="Arial" panose="020B0604020202020204" pitchFamily="34" charset="0"/>
              </a:defRPr>
            </a:lvl3pPr>
            <a:lvl4pPr marL="2235200" indent="-457200">
              <a:defRPr>
                <a:solidFill>
                  <a:schemeClr val="tx1"/>
                </a:solidFill>
                <a:latin typeface="Arial" panose="020B0604020202020204" pitchFamily="34" charset="0"/>
                <a:cs typeface="Arial" panose="020B0604020202020204" pitchFamily="34" charset="0"/>
              </a:defRPr>
            </a:lvl4pPr>
            <a:lvl5pPr marL="2806700" indent="-457200">
              <a:defRPr>
                <a:solidFill>
                  <a:schemeClr val="tx1"/>
                </a:solidFill>
                <a:latin typeface="Arial" panose="020B0604020202020204" pitchFamily="34" charset="0"/>
                <a:cs typeface="Arial" panose="020B0604020202020204" pitchFamily="34" charset="0"/>
              </a:defRPr>
            </a:lvl5pPr>
            <a:lvl6pPr marL="32639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7211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41783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6355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80000"/>
              </a:lnSpc>
              <a:spcBef>
                <a:spcPct val="20000"/>
              </a:spcBef>
            </a:pPr>
            <a:r>
              <a:rPr lang="en-US" altLang="en-US" sz="2200">
                <a:latin typeface="Times New Roman" panose="02020603050405020304" pitchFamily="18" charset="0"/>
                <a:cs typeface="Times New Roman" panose="02020603050405020304" pitchFamily="18" charset="0"/>
              </a:rPr>
              <a:t>9.12 How iterative enhancement model is helpful during maintenance? Explain the various stage cycles of this model.</a:t>
            </a:r>
          </a:p>
        </p:txBody>
      </p:sp>
      <p:sp>
        <p:nvSpPr>
          <p:cNvPr id="382984" name="Text Box 8">
            <a:extLst>
              <a:ext uri="{FF2B5EF4-FFF2-40B4-BE49-F238E27FC236}">
                <a16:creationId xmlns:a16="http://schemas.microsoft.com/office/drawing/2014/main" id="{6FA05186-157B-48E0-B9A5-5C6876A51030}"/>
              </a:ext>
            </a:extLst>
          </p:cNvPr>
          <p:cNvSpPr txBox="1">
            <a:spLocks noChangeArrowheads="1"/>
          </p:cNvSpPr>
          <p:nvPr/>
        </p:nvSpPr>
        <p:spPr bwMode="auto">
          <a:xfrm>
            <a:off x="228600" y="3841750"/>
            <a:ext cx="86868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1028700" indent="-457200">
              <a:defRPr>
                <a:solidFill>
                  <a:schemeClr val="tx1"/>
                </a:solidFill>
                <a:latin typeface="Arial" panose="020B0604020202020204" pitchFamily="34" charset="0"/>
                <a:cs typeface="Arial" panose="020B0604020202020204" pitchFamily="34" charset="0"/>
              </a:defRPr>
            </a:lvl2pPr>
            <a:lvl3pPr marL="1600200" indent="-457200">
              <a:defRPr>
                <a:solidFill>
                  <a:schemeClr val="tx1"/>
                </a:solidFill>
                <a:latin typeface="Arial" panose="020B0604020202020204" pitchFamily="34" charset="0"/>
                <a:cs typeface="Arial" panose="020B0604020202020204" pitchFamily="34" charset="0"/>
              </a:defRPr>
            </a:lvl3pPr>
            <a:lvl4pPr marL="2171700" indent="-457200">
              <a:defRPr>
                <a:solidFill>
                  <a:schemeClr val="tx1"/>
                </a:solidFill>
                <a:latin typeface="Arial" panose="020B0604020202020204" pitchFamily="34" charset="0"/>
                <a:cs typeface="Arial" panose="020B0604020202020204" pitchFamily="34" charset="0"/>
              </a:defRPr>
            </a:lvl4pPr>
            <a:lvl5pPr marL="2743200" indent="-457200">
              <a:defRPr>
                <a:solidFill>
                  <a:schemeClr val="tx1"/>
                </a:solidFill>
                <a:latin typeface="Arial" panose="020B0604020202020204" pitchFamily="34" charset="0"/>
                <a:cs typeface="Arial" panose="020B0604020202020204" pitchFamily="34" charset="0"/>
              </a:defRPr>
            </a:lvl5pPr>
            <a:lvl6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5720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80000"/>
              </a:lnSpc>
              <a:spcBef>
                <a:spcPct val="20000"/>
              </a:spcBef>
            </a:pPr>
            <a:r>
              <a:rPr lang="en-US" altLang="en-US" sz="2200">
                <a:latin typeface="Times New Roman" panose="02020603050405020304" pitchFamily="18" charset="0"/>
                <a:cs typeface="Times New Roman" panose="02020603050405020304" pitchFamily="18" charset="0"/>
              </a:rPr>
              <a:t>9.13 Explain the Boehm’s maintenance model with the help of a diagram.</a:t>
            </a:r>
          </a:p>
        </p:txBody>
      </p:sp>
      <p:sp>
        <p:nvSpPr>
          <p:cNvPr id="382985" name="Text Box 9">
            <a:extLst>
              <a:ext uri="{FF2B5EF4-FFF2-40B4-BE49-F238E27FC236}">
                <a16:creationId xmlns:a16="http://schemas.microsoft.com/office/drawing/2014/main" id="{FA4C47C0-00A6-4974-987C-A97967581B66}"/>
              </a:ext>
            </a:extLst>
          </p:cNvPr>
          <p:cNvSpPr txBox="1">
            <a:spLocks noChangeArrowheads="1"/>
          </p:cNvSpPr>
          <p:nvPr/>
        </p:nvSpPr>
        <p:spPr bwMode="auto">
          <a:xfrm>
            <a:off x="228600" y="4419600"/>
            <a:ext cx="868680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1028700" indent="-457200">
              <a:defRPr>
                <a:solidFill>
                  <a:schemeClr val="tx1"/>
                </a:solidFill>
                <a:latin typeface="Arial" panose="020B0604020202020204" pitchFamily="34" charset="0"/>
                <a:cs typeface="Arial" panose="020B0604020202020204" pitchFamily="34" charset="0"/>
              </a:defRPr>
            </a:lvl2pPr>
            <a:lvl3pPr marL="1600200" indent="-457200">
              <a:defRPr>
                <a:solidFill>
                  <a:schemeClr val="tx1"/>
                </a:solidFill>
                <a:latin typeface="Arial" panose="020B0604020202020204" pitchFamily="34" charset="0"/>
                <a:cs typeface="Arial" panose="020B0604020202020204" pitchFamily="34" charset="0"/>
              </a:defRPr>
            </a:lvl3pPr>
            <a:lvl4pPr marL="2171700" indent="-457200">
              <a:defRPr>
                <a:solidFill>
                  <a:schemeClr val="tx1"/>
                </a:solidFill>
                <a:latin typeface="Arial" panose="020B0604020202020204" pitchFamily="34" charset="0"/>
                <a:cs typeface="Arial" panose="020B0604020202020204" pitchFamily="34" charset="0"/>
              </a:defRPr>
            </a:lvl4pPr>
            <a:lvl5pPr marL="2743200" indent="-457200">
              <a:defRPr>
                <a:solidFill>
                  <a:schemeClr val="tx1"/>
                </a:solidFill>
                <a:latin typeface="Arial" panose="020B0604020202020204" pitchFamily="34" charset="0"/>
                <a:cs typeface="Arial" panose="020B0604020202020204" pitchFamily="34" charset="0"/>
              </a:defRPr>
            </a:lvl5pPr>
            <a:lvl6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5720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80000"/>
              </a:lnSpc>
              <a:spcBef>
                <a:spcPct val="20000"/>
              </a:spcBef>
            </a:pPr>
            <a:r>
              <a:rPr lang="en-US" altLang="en-US" sz="2200">
                <a:latin typeface="Times New Roman" panose="02020603050405020304" pitchFamily="18" charset="0"/>
                <a:cs typeface="Times New Roman" panose="02020603050405020304" pitchFamily="18" charset="0"/>
              </a:rPr>
              <a:t>9.14 State the various steps of reuse oriented model. Is it a recommended model in object oriented design?</a:t>
            </a:r>
          </a:p>
        </p:txBody>
      </p:sp>
      <p:sp>
        <p:nvSpPr>
          <p:cNvPr id="382986" name="Text Box 10">
            <a:extLst>
              <a:ext uri="{FF2B5EF4-FFF2-40B4-BE49-F238E27FC236}">
                <a16:creationId xmlns:a16="http://schemas.microsoft.com/office/drawing/2014/main" id="{6335B0E9-3330-48F3-9470-39DD954A14C1}"/>
              </a:ext>
            </a:extLst>
          </p:cNvPr>
          <p:cNvSpPr txBox="1">
            <a:spLocks noChangeArrowheads="1"/>
          </p:cNvSpPr>
          <p:nvPr/>
        </p:nvSpPr>
        <p:spPr bwMode="auto">
          <a:xfrm>
            <a:off x="228600" y="5162550"/>
            <a:ext cx="868680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1028700" indent="-457200">
              <a:defRPr>
                <a:solidFill>
                  <a:schemeClr val="tx1"/>
                </a:solidFill>
                <a:latin typeface="Arial" panose="020B0604020202020204" pitchFamily="34" charset="0"/>
                <a:cs typeface="Arial" panose="020B0604020202020204" pitchFamily="34" charset="0"/>
              </a:defRPr>
            </a:lvl2pPr>
            <a:lvl3pPr marL="1600200" indent="-457200">
              <a:defRPr>
                <a:solidFill>
                  <a:schemeClr val="tx1"/>
                </a:solidFill>
                <a:latin typeface="Arial" panose="020B0604020202020204" pitchFamily="34" charset="0"/>
                <a:cs typeface="Arial" panose="020B0604020202020204" pitchFamily="34" charset="0"/>
              </a:defRPr>
            </a:lvl3pPr>
            <a:lvl4pPr marL="2171700" indent="-457200">
              <a:defRPr>
                <a:solidFill>
                  <a:schemeClr val="tx1"/>
                </a:solidFill>
                <a:latin typeface="Arial" panose="020B0604020202020204" pitchFamily="34" charset="0"/>
                <a:cs typeface="Arial" panose="020B0604020202020204" pitchFamily="34" charset="0"/>
              </a:defRPr>
            </a:lvl4pPr>
            <a:lvl5pPr marL="2743200" indent="-457200">
              <a:defRPr>
                <a:solidFill>
                  <a:schemeClr val="tx1"/>
                </a:solidFill>
                <a:latin typeface="Arial" panose="020B0604020202020204" pitchFamily="34" charset="0"/>
                <a:cs typeface="Arial" panose="020B0604020202020204" pitchFamily="34" charset="0"/>
              </a:defRPr>
            </a:lvl5pPr>
            <a:lvl6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5720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80000"/>
              </a:lnSpc>
              <a:spcBef>
                <a:spcPct val="20000"/>
              </a:spcBef>
            </a:pPr>
            <a:r>
              <a:rPr lang="en-US" altLang="en-US" sz="2200">
                <a:latin typeface="Times New Roman" panose="02020603050405020304" pitchFamily="18" charset="0"/>
                <a:cs typeface="Times New Roman" panose="02020603050405020304" pitchFamily="18" charset="0"/>
              </a:rPr>
              <a:t>9.15 Describe the Taute maintenance model. What are various phases of this model?</a:t>
            </a:r>
          </a:p>
        </p:txBody>
      </p:sp>
      <p:sp>
        <p:nvSpPr>
          <p:cNvPr id="382987" name="Text Box 11">
            <a:extLst>
              <a:ext uri="{FF2B5EF4-FFF2-40B4-BE49-F238E27FC236}">
                <a16:creationId xmlns:a16="http://schemas.microsoft.com/office/drawing/2014/main" id="{DEA7048D-D845-4E0C-9645-E6988CB37DA7}"/>
              </a:ext>
            </a:extLst>
          </p:cNvPr>
          <p:cNvSpPr txBox="1">
            <a:spLocks noChangeArrowheads="1"/>
          </p:cNvSpPr>
          <p:nvPr/>
        </p:nvSpPr>
        <p:spPr bwMode="auto">
          <a:xfrm>
            <a:off x="228600" y="5840413"/>
            <a:ext cx="868680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1028700" indent="-457200">
              <a:defRPr>
                <a:solidFill>
                  <a:schemeClr val="tx1"/>
                </a:solidFill>
                <a:latin typeface="Arial" panose="020B0604020202020204" pitchFamily="34" charset="0"/>
                <a:cs typeface="Arial" panose="020B0604020202020204" pitchFamily="34" charset="0"/>
              </a:defRPr>
            </a:lvl2pPr>
            <a:lvl3pPr marL="1600200" indent="-457200">
              <a:defRPr>
                <a:solidFill>
                  <a:schemeClr val="tx1"/>
                </a:solidFill>
                <a:latin typeface="Arial" panose="020B0604020202020204" pitchFamily="34" charset="0"/>
                <a:cs typeface="Arial" panose="020B0604020202020204" pitchFamily="34" charset="0"/>
              </a:defRPr>
            </a:lvl3pPr>
            <a:lvl4pPr marL="2171700" indent="-457200">
              <a:defRPr>
                <a:solidFill>
                  <a:schemeClr val="tx1"/>
                </a:solidFill>
                <a:latin typeface="Arial" panose="020B0604020202020204" pitchFamily="34" charset="0"/>
                <a:cs typeface="Arial" panose="020B0604020202020204" pitchFamily="34" charset="0"/>
              </a:defRPr>
            </a:lvl4pPr>
            <a:lvl5pPr marL="2743200" indent="-457200">
              <a:defRPr>
                <a:solidFill>
                  <a:schemeClr val="tx1"/>
                </a:solidFill>
                <a:latin typeface="Arial" panose="020B0604020202020204" pitchFamily="34" charset="0"/>
                <a:cs typeface="Arial" panose="020B0604020202020204" pitchFamily="34" charset="0"/>
              </a:defRPr>
            </a:lvl5pPr>
            <a:lvl6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5720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80000"/>
              </a:lnSpc>
              <a:spcBef>
                <a:spcPct val="20000"/>
              </a:spcBef>
            </a:pPr>
            <a:r>
              <a:rPr lang="en-US" altLang="en-US" sz="2200">
                <a:latin typeface="Times New Roman" panose="02020603050405020304" pitchFamily="18" charset="0"/>
                <a:cs typeface="Times New Roman" panose="02020603050405020304" pitchFamily="18" charset="0"/>
              </a:rPr>
              <a:t>9.16 Write a short note on Boledy and Lehman model for the calculation of maintenance effort.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82978"/>
                                        </p:tgtEl>
                                        <p:attrNameLst>
                                          <p:attrName>style.visibility</p:attrName>
                                        </p:attrNameLst>
                                      </p:cBhvr>
                                      <p:to>
                                        <p:strVal val="visible"/>
                                      </p:to>
                                    </p:set>
                                    <p:anim calcmode="lin" valueType="num">
                                      <p:cBhvr additive="base">
                                        <p:cTn id="7" dur="500" fill="hold"/>
                                        <p:tgtEl>
                                          <p:spTgt spid="382978"/>
                                        </p:tgtEl>
                                        <p:attrNameLst>
                                          <p:attrName>ppt_x</p:attrName>
                                        </p:attrNameLst>
                                      </p:cBhvr>
                                      <p:tavLst>
                                        <p:tav tm="0">
                                          <p:val>
                                            <p:strVal val="0-#ppt_w/2"/>
                                          </p:val>
                                        </p:tav>
                                        <p:tav tm="100000">
                                          <p:val>
                                            <p:strVal val="#ppt_x"/>
                                          </p:val>
                                        </p:tav>
                                      </p:tavLst>
                                    </p:anim>
                                    <p:anim calcmode="lin" valueType="num">
                                      <p:cBhvr additive="base">
                                        <p:cTn id="8" dur="500" fill="hold"/>
                                        <p:tgtEl>
                                          <p:spTgt spid="3829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78"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a:extLst>
              <a:ext uri="{FF2B5EF4-FFF2-40B4-BE49-F238E27FC236}">
                <a16:creationId xmlns:a16="http://schemas.microsoft.com/office/drawing/2014/main" id="{7831052B-BD67-49B1-A314-6A6591DFD527}"/>
              </a:ext>
            </a:extLst>
          </p:cNvPr>
          <p:cNvSpPr>
            <a:spLocks noGrp="1"/>
          </p:cNvSpPr>
          <p:nvPr>
            <p:ph type="sldNum" sz="quarter" idx="12"/>
          </p:nvPr>
        </p:nvSpPr>
        <p:spPr/>
        <p:txBody>
          <a:bodyPr/>
          <a:lstStyle/>
          <a:p>
            <a:fld id="{0878730D-A8E9-4EAC-BB28-3F6B1DFD2BA5}" type="slidenum">
              <a:rPr lang="en-US" altLang="en-US"/>
              <a:pPr/>
              <a:t>72</a:t>
            </a:fld>
            <a:endParaRPr lang="en-US" altLang="en-US"/>
          </a:p>
        </p:txBody>
      </p:sp>
      <p:sp>
        <p:nvSpPr>
          <p:cNvPr id="384002" name="Text Box 2">
            <a:extLst>
              <a:ext uri="{FF2B5EF4-FFF2-40B4-BE49-F238E27FC236}">
                <a16:creationId xmlns:a16="http://schemas.microsoft.com/office/drawing/2014/main" id="{17E92707-F3BE-4CDF-B241-ADC4F77C6359}"/>
              </a:ext>
            </a:extLst>
          </p:cNvPr>
          <p:cNvSpPr txBox="1">
            <a:spLocks noChangeArrowheads="1"/>
          </p:cNvSpPr>
          <p:nvPr/>
        </p:nvSpPr>
        <p:spPr bwMode="auto">
          <a:xfrm>
            <a:off x="228600" y="76200"/>
            <a:ext cx="8610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a:solidFill>
                  <a:schemeClr val="accent2"/>
                </a:solidFill>
                <a:latin typeface="Monotype Corsiva" panose="03010101010201010101" pitchFamily="66" charset="0"/>
                <a:cs typeface="Times New Roman" panose="02020603050405020304" pitchFamily="18" charset="0"/>
              </a:rPr>
              <a:t>Exercises</a:t>
            </a:r>
          </a:p>
        </p:txBody>
      </p:sp>
      <p:sp>
        <p:nvSpPr>
          <p:cNvPr id="384003" name="Line 3">
            <a:extLst>
              <a:ext uri="{FF2B5EF4-FFF2-40B4-BE49-F238E27FC236}">
                <a16:creationId xmlns:a16="http://schemas.microsoft.com/office/drawing/2014/main" id="{620C9551-837C-4376-AE16-0C50926A2EEF}"/>
              </a:ext>
            </a:extLst>
          </p:cNvPr>
          <p:cNvSpPr>
            <a:spLocks noChangeShapeType="1"/>
          </p:cNvSpPr>
          <p:nvPr/>
        </p:nvSpPr>
        <p:spPr bwMode="auto">
          <a:xfrm>
            <a:off x="304800" y="8382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4004" name="Text Box 4">
            <a:extLst>
              <a:ext uri="{FF2B5EF4-FFF2-40B4-BE49-F238E27FC236}">
                <a16:creationId xmlns:a16="http://schemas.microsoft.com/office/drawing/2014/main" id="{7552464E-23AC-49DD-9BD1-C4B28EDE6B5D}"/>
              </a:ext>
            </a:extLst>
          </p:cNvPr>
          <p:cNvSpPr txBox="1">
            <a:spLocks noChangeArrowheads="1"/>
          </p:cNvSpPr>
          <p:nvPr/>
        </p:nvSpPr>
        <p:spPr bwMode="auto">
          <a:xfrm>
            <a:off x="228600" y="1143000"/>
            <a:ext cx="86868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95300" indent="-495300">
              <a:defRPr>
                <a:solidFill>
                  <a:schemeClr val="tx1"/>
                </a:solidFill>
                <a:latin typeface="Arial" panose="020B0604020202020204" pitchFamily="34" charset="0"/>
                <a:cs typeface="Arial" panose="020B0604020202020204" pitchFamily="34" charset="0"/>
              </a:defRPr>
            </a:lvl1pPr>
            <a:lvl2pPr marL="1006475" indent="-495300">
              <a:defRPr>
                <a:solidFill>
                  <a:schemeClr val="tx1"/>
                </a:solidFill>
                <a:latin typeface="Arial" panose="020B0604020202020204" pitchFamily="34" charset="0"/>
                <a:cs typeface="Arial" panose="020B0604020202020204" pitchFamily="34" charset="0"/>
              </a:defRPr>
            </a:lvl2pPr>
            <a:lvl3pPr marL="1577975" indent="-495300">
              <a:defRPr>
                <a:solidFill>
                  <a:schemeClr val="tx1"/>
                </a:solidFill>
                <a:latin typeface="Arial" panose="020B0604020202020204" pitchFamily="34" charset="0"/>
                <a:cs typeface="Arial" panose="020B0604020202020204" pitchFamily="34" charset="0"/>
              </a:defRPr>
            </a:lvl3pPr>
            <a:lvl4pPr marL="2149475" indent="-495300">
              <a:defRPr>
                <a:solidFill>
                  <a:schemeClr val="tx1"/>
                </a:solidFill>
                <a:latin typeface="Arial" panose="020B0604020202020204" pitchFamily="34" charset="0"/>
                <a:cs typeface="Arial" panose="020B0604020202020204" pitchFamily="34" charset="0"/>
              </a:defRPr>
            </a:lvl4pPr>
            <a:lvl5pPr marL="2720975" indent="-495300">
              <a:defRPr>
                <a:solidFill>
                  <a:schemeClr val="tx1"/>
                </a:solidFill>
                <a:latin typeface="Arial" panose="020B0604020202020204" pitchFamily="34" charset="0"/>
                <a:cs typeface="Arial" panose="020B0604020202020204" pitchFamily="34" charset="0"/>
              </a:defRPr>
            </a:lvl5pPr>
            <a:lvl6pPr marL="3178175" indent="-4953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635375" indent="-4953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4092575" indent="-4953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549775" indent="-4953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80000"/>
              </a:lnSpc>
              <a:spcBef>
                <a:spcPct val="20000"/>
              </a:spcBef>
            </a:pPr>
            <a:r>
              <a:rPr lang="en-US" altLang="en-US" sz="2200">
                <a:latin typeface="Times New Roman" panose="02020603050405020304" pitchFamily="18" charset="0"/>
                <a:cs typeface="Times New Roman" panose="02020603050405020304" pitchFamily="18" charset="0"/>
              </a:rPr>
              <a:t>9.17 Describe various maintenance cost estimation model.s</a:t>
            </a:r>
          </a:p>
        </p:txBody>
      </p:sp>
      <p:sp>
        <p:nvSpPr>
          <p:cNvPr id="384005" name="Text Box 5">
            <a:extLst>
              <a:ext uri="{FF2B5EF4-FFF2-40B4-BE49-F238E27FC236}">
                <a16:creationId xmlns:a16="http://schemas.microsoft.com/office/drawing/2014/main" id="{E9ACC6DB-0E85-4272-A14D-DF91D41F68C8}"/>
              </a:ext>
            </a:extLst>
          </p:cNvPr>
          <p:cNvSpPr txBox="1">
            <a:spLocks noChangeArrowheads="1"/>
          </p:cNvSpPr>
          <p:nvPr/>
        </p:nvSpPr>
        <p:spPr bwMode="auto">
          <a:xfrm>
            <a:off x="215900" y="1676400"/>
            <a:ext cx="8686800" cy="134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1028700" indent="-457200">
              <a:defRPr>
                <a:solidFill>
                  <a:schemeClr val="tx1"/>
                </a:solidFill>
                <a:latin typeface="Arial" panose="020B0604020202020204" pitchFamily="34" charset="0"/>
                <a:cs typeface="Arial" panose="020B0604020202020204" pitchFamily="34" charset="0"/>
              </a:defRPr>
            </a:lvl2pPr>
            <a:lvl3pPr marL="1600200" indent="-457200">
              <a:defRPr>
                <a:solidFill>
                  <a:schemeClr val="tx1"/>
                </a:solidFill>
                <a:latin typeface="Arial" panose="020B0604020202020204" pitchFamily="34" charset="0"/>
                <a:cs typeface="Arial" panose="020B0604020202020204" pitchFamily="34" charset="0"/>
              </a:defRPr>
            </a:lvl3pPr>
            <a:lvl4pPr marL="2171700" indent="-457200">
              <a:defRPr>
                <a:solidFill>
                  <a:schemeClr val="tx1"/>
                </a:solidFill>
                <a:latin typeface="Arial" panose="020B0604020202020204" pitchFamily="34" charset="0"/>
                <a:cs typeface="Arial" panose="020B0604020202020204" pitchFamily="34" charset="0"/>
              </a:defRPr>
            </a:lvl4pPr>
            <a:lvl5pPr marL="2743200" indent="-457200">
              <a:defRPr>
                <a:solidFill>
                  <a:schemeClr val="tx1"/>
                </a:solidFill>
                <a:latin typeface="Arial" panose="020B0604020202020204" pitchFamily="34" charset="0"/>
                <a:cs typeface="Arial" panose="020B0604020202020204" pitchFamily="34" charset="0"/>
              </a:defRPr>
            </a:lvl5pPr>
            <a:lvl6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5720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80000"/>
              </a:lnSpc>
              <a:spcBef>
                <a:spcPct val="20000"/>
              </a:spcBef>
            </a:pPr>
            <a:r>
              <a:rPr lang="en-US" altLang="en-US" sz="2200">
                <a:latin typeface="Times New Roman" panose="02020603050405020304" pitchFamily="18" charset="0"/>
                <a:cs typeface="Times New Roman" panose="02020603050405020304" pitchFamily="18" charset="0"/>
              </a:rPr>
              <a:t>9.18 The development effort for a project is 600 PMs. The empirically determined constant (K) of Belady and Lehman model is 0.5. The complexity of code is quite high and is equal to 7. Calculate the total effort expended (M) if maintenance team has reasonable level of understanding of the project (d=0.7).</a:t>
            </a:r>
          </a:p>
        </p:txBody>
      </p:sp>
      <p:sp>
        <p:nvSpPr>
          <p:cNvPr id="384006" name="Text Box 6">
            <a:extLst>
              <a:ext uri="{FF2B5EF4-FFF2-40B4-BE49-F238E27FC236}">
                <a16:creationId xmlns:a16="http://schemas.microsoft.com/office/drawing/2014/main" id="{B5F172E6-BBE4-40D9-8988-3543F0A1780F}"/>
              </a:ext>
            </a:extLst>
          </p:cNvPr>
          <p:cNvSpPr txBox="1">
            <a:spLocks noChangeArrowheads="1"/>
          </p:cNvSpPr>
          <p:nvPr/>
        </p:nvSpPr>
        <p:spPr bwMode="auto">
          <a:xfrm>
            <a:off x="228600" y="3200400"/>
            <a:ext cx="8686800" cy="8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1028700" indent="-457200">
              <a:defRPr>
                <a:solidFill>
                  <a:schemeClr val="tx1"/>
                </a:solidFill>
                <a:latin typeface="Arial" panose="020B0604020202020204" pitchFamily="34" charset="0"/>
                <a:cs typeface="Arial" panose="020B0604020202020204" pitchFamily="34" charset="0"/>
              </a:defRPr>
            </a:lvl2pPr>
            <a:lvl3pPr marL="1600200" indent="-457200">
              <a:defRPr>
                <a:solidFill>
                  <a:schemeClr val="tx1"/>
                </a:solidFill>
                <a:latin typeface="Arial" panose="020B0604020202020204" pitchFamily="34" charset="0"/>
                <a:cs typeface="Arial" panose="020B0604020202020204" pitchFamily="34" charset="0"/>
              </a:defRPr>
            </a:lvl3pPr>
            <a:lvl4pPr marL="2171700" indent="-457200">
              <a:defRPr>
                <a:solidFill>
                  <a:schemeClr val="tx1"/>
                </a:solidFill>
                <a:latin typeface="Arial" panose="020B0604020202020204" pitchFamily="34" charset="0"/>
                <a:cs typeface="Arial" panose="020B0604020202020204" pitchFamily="34" charset="0"/>
              </a:defRPr>
            </a:lvl4pPr>
            <a:lvl5pPr marL="2743200" indent="-457200">
              <a:defRPr>
                <a:solidFill>
                  <a:schemeClr val="tx1"/>
                </a:solidFill>
                <a:latin typeface="Arial" panose="020B0604020202020204" pitchFamily="34" charset="0"/>
                <a:cs typeface="Arial" panose="020B0604020202020204" pitchFamily="34" charset="0"/>
              </a:defRPr>
            </a:lvl5pPr>
            <a:lvl6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5720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80000"/>
              </a:lnSpc>
              <a:spcBef>
                <a:spcPct val="20000"/>
              </a:spcBef>
            </a:pPr>
            <a:r>
              <a:rPr lang="en-US" altLang="en-US" sz="2200">
                <a:latin typeface="Times New Roman" panose="02020603050405020304" pitchFamily="18" charset="0"/>
                <a:cs typeface="Times New Roman" panose="02020603050405020304" pitchFamily="18" charset="0"/>
              </a:rPr>
              <a:t>9.19 Annual change traffic (ACT) in a software system is 25% per year. The initial development cost was Rs. 20 lacs. Total life time for software is 10 years. What is the total cost of the software system?</a:t>
            </a:r>
          </a:p>
        </p:txBody>
      </p:sp>
      <p:sp>
        <p:nvSpPr>
          <p:cNvPr id="384007" name="Text Box 7">
            <a:extLst>
              <a:ext uri="{FF2B5EF4-FFF2-40B4-BE49-F238E27FC236}">
                <a16:creationId xmlns:a16="http://schemas.microsoft.com/office/drawing/2014/main" id="{CA2BE8F1-1183-403B-A24B-5B9F3FAC75F9}"/>
              </a:ext>
            </a:extLst>
          </p:cNvPr>
          <p:cNvSpPr txBox="1">
            <a:spLocks noChangeArrowheads="1"/>
          </p:cNvSpPr>
          <p:nvPr/>
        </p:nvSpPr>
        <p:spPr bwMode="auto">
          <a:xfrm>
            <a:off x="228600" y="4187825"/>
            <a:ext cx="868680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1028700" indent="-457200">
              <a:defRPr>
                <a:solidFill>
                  <a:schemeClr val="tx1"/>
                </a:solidFill>
                <a:latin typeface="Arial" panose="020B0604020202020204" pitchFamily="34" charset="0"/>
                <a:cs typeface="Arial" panose="020B0604020202020204" pitchFamily="34" charset="0"/>
              </a:defRPr>
            </a:lvl2pPr>
            <a:lvl3pPr marL="1600200" indent="-457200">
              <a:defRPr>
                <a:solidFill>
                  <a:schemeClr val="tx1"/>
                </a:solidFill>
                <a:latin typeface="Arial" panose="020B0604020202020204" pitchFamily="34" charset="0"/>
                <a:cs typeface="Arial" panose="020B0604020202020204" pitchFamily="34" charset="0"/>
              </a:defRPr>
            </a:lvl3pPr>
            <a:lvl4pPr marL="2171700" indent="-457200">
              <a:defRPr>
                <a:solidFill>
                  <a:schemeClr val="tx1"/>
                </a:solidFill>
                <a:latin typeface="Arial" panose="020B0604020202020204" pitchFamily="34" charset="0"/>
                <a:cs typeface="Arial" panose="020B0604020202020204" pitchFamily="34" charset="0"/>
              </a:defRPr>
            </a:lvl4pPr>
            <a:lvl5pPr marL="2743200" indent="-457200">
              <a:defRPr>
                <a:solidFill>
                  <a:schemeClr val="tx1"/>
                </a:solidFill>
                <a:latin typeface="Arial" panose="020B0604020202020204" pitchFamily="34" charset="0"/>
                <a:cs typeface="Arial" panose="020B0604020202020204" pitchFamily="34" charset="0"/>
              </a:defRPr>
            </a:lvl5pPr>
            <a:lvl6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5720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80000"/>
              </a:lnSpc>
              <a:spcBef>
                <a:spcPct val="20000"/>
              </a:spcBef>
            </a:pPr>
            <a:r>
              <a:rPr lang="en-US" altLang="en-US" sz="2200">
                <a:latin typeface="Times New Roman" panose="02020603050405020304" pitchFamily="18" charset="0"/>
                <a:cs typeface="Times New Roman" panose="02020603050405020304" pitchFamily="18" charset="0"/>
              </a:rPr>
              <a:t>9.20 What is regression testing? Differentiate between regression and development testing?</a:t>
            </a:r>
          </a:p>
        </p:txBody>
      </p:sp>
      <p:sp>
        <p:nvSpPr>
          <p:cNvPr id="384008" name="Text Box 8">
            <a:extLst>
              <a:ext uri="{FF2B5EF4-FFF2-40B4-BE49-F238E27FC236}">
                <a16:creationId xmlns:a16="http://schemas.microsoft.com/office/drawing/2014/main" id="{EC24247B-6147-4739-934E-28082557BFDA}"/>
              </a:ext>
            </a:extLst>
          </p:cNvPr>
          <p:cNvSpPr txBox="1">
            <a:spLocks noChangeArrowheads="1"/>
          </p:cNvSpPr>
          <p:nvPr/>
        </p:nvSpPr>
        <p:spPr bwMode="auto">
          <a:xfrm>
            <a:off x="228600" y="4949825"/>
            <a:ext cx="868680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1028700" indent="-457200">
              <a:defRPr>
                <a:solidFill>
                  <a:schemeClr val="tx1"/>
                </a:solidFill>
                <a:latin typeface="Arial" panose="020B0604020202020204" pitchFamily="34" charset="0"/>
                <a:cs typeface="Arial" panose="020B0604020202020204" pitchFamily="34" charset="0"/>
              </a:defRPr>
            </a:lvl2pPr>
            <a:lvl3pPr marL="1600200" indent="-457200">
              <a:defRPr>
                <a:solidFill>
                  <a:schemeClr val="tx1"/>
                </a:solidFill>
                <a:latin typeface="Arial" panose="020B0604020202020204" pitchFamily="34" charset="0"/>
                <a:cs typeface="Arial" panose="020B0604020202020204" pitchFamily="34" charset="0"/>
              </a:defRPr>
            </a:lvl3pPr>
            <a:lvl4pPr marL="2171700" indent="-457200">
              <a:defRPr>
                <a:solidFill>
                  <a:schemeClr val="tx1"/>
                </a:solidFill>
                <a:latin typeface="Arial" panose="020B0604020202020204" pitchFamily="34" charset="0"/>
                <a:cs typeface="Arial" panose="020B0604020202020204" pitchFamily="34" charset="0"/>
              </a:defRPr>
            </a:lvl4pPr>
            <a:lvl5pPr marL="2743200" indent="-457200">
              <a:defRPr>
                <a:solidFill>
                  <a:schemeClr val="tx1"/>
                </a:solidFill>
                <a:latin typeface="Arial" panose="020B0604020202020204" pitchFamily="34" charset="0"/>
                <a:cs typeface="Arial" panose="020B0604020202020204" pitchFamily="34" charset="0"/>
              </a:defRPr>
            </a:lvl5pPr>
            <a:lvl6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5720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80000"/>
              </a:lnSpc>
              <a:spcBef>
                <a:spcPct val="20000"/>
              </a:spcBef>
            </a:pPr>
            <a:r>
              <a:rPr lang="en-US" altLang="en-US" sz="2200">
                <a:latin typeface="Times New Roman" panose="02020603050405020304" pitchFamily="18" charset="0"/>
                <a:cs typeface="Times New Roman" panose="02020603050405020304" pitchFamily="18" charset="0"/>
              </a:rPr>
              <a:t>9.21 What is the importance of regression test selection? Discuss with help of examples.</a:t>
            </a:r>
          </a:p>
        </p:txBody>
      </p:sp>
      <p:sp>
        <p:nvSpPr>
          <p:cNvPr id="384009" name="Text Box 9">
            <a:extLst>
              <a:ext uri="{FF2B5EF4-FFF2-40B4-BE49-F238E27FC236}">
                <a16:creationId xmlns:a16="http://schemas.microsoft.com/office/drawing/2014/main" id="{8D4B8D5C-B421-49B8-BB56-0D9D4B04BE33}"/>
              </a:ext>
            </a:extLst>
          </p:cNvPr>
          <p:cNvSpPr txBox="1">
            <a:spLocks noChangeArrowheads="1"/>
          </p:cNvSpPr>
          <p:nvPr/>
        </p:nvSpPr>
        <p:spPr bwMode="auto">
          <a:xfrm>
            <a:off x="228600" y="5711825"/>
            <a:ext cx="868680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1028700" indent="-457200">
              <a:defRPr>
                <a:solidFill>
                  <a:schemeClr val="tx1"/>
                </a:solidFill>
                <a:latin typeface="Arial" panose="020B0604020202020204" pitchFamily="34" charset="0"/>
                <a:cs typeface="Arial" panose="020B0604020202020204" pitchFamily="34" charset="0"/>
              </a:defRPr>
            </a:lvl2pPr>
            <a:lvl3pPr marL="1600200" indent="-457200">
              <a:defRPr>
                <a:solidFill>
                  <a:schemeClr val="tx1"/>
                </a:solidFill>
                <a:latin typeface="Arial" panose="020B0604020202020204" pitchFamily="34" charset="0"/>
                <a:cs typeface="Arial" panose="020B0604020202020204" pitchFamily="34" charset="0"/>
              </a:defRPr>
            </a:lvl3pPr>
            <a:lvl4pPr marL="2171700" indent="-457200">
              <a:defRPr>
                <a:solidFill>
                  <a:schemeClr val="tx1"/>
                </a:solidFill>
                <a:latin typeface="Arial" panose="020B0604020202020204" pitchFamily="34" charset="0"/>
                <a:cs typeface="Arial" panose="020B0604020202020204" pitchFamily="34" charset="0"/>
              </a:defRPr>
            </a:lvl4pPr>
            <a:lvl5pPr marL="2743200" indent="-457200">
              <a:defRPr>
                <a:solidFill>
                  <a:schemeClr val="tx1"/>
                </a:solidFill>
                <a:latin typeface="Arial" panose="020B0604020202020204" pitchFamily="34" charset="0"/>
                <a:cs typeface="Arial" panose="020B0604020202020204" pitchFamily="34" charset="0"/>
              </a:defRPr>
            </a:lvl5pPr>
            <a:lvl6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5720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80000"/>
              </a:lnSpc>
              <a:spcBef>
                <a:spcPct val="20000"/>
              </a:spcBef>
            </a:pPr>
            <a:r>
              <a:rPr lang="en-US" altLang="en-US" sz="2200">
                <a:latin typeface="Times New Roman" panose="02020603050405020304" pitchFamily="18" charset="0"/>
                <a:cs typeface="Times New Roman" panose="02020603050405020304" pitchFamily="18" charset="0"/>
              </a:rPr>
              <a:t>9.22 What are selective retest techniques? How are they different from “retest-all” techniques?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84002"/>
                                        </p:tgtEl>
                                        <p:attrNameLst>
                                          <p:attrName>style.visibility</p:attrName>
                                        </p:attrNameLst>
                                      </p:cBhvr>
                                      <p:to>
                                        <p:strVal val="visible"/>
                                      </p:to>
                                    </p:set>
                                    <p:anim calcmode="lin" valueType="num">
                                      <p:cBhvr additive="base">
                                        <p:cTn id="7" dur="500" fill="hold"/>
                                        <p:tgtEl>
                                          <p:spTgt spid="384002"/>
                                        </p:tgtEl>
                                        <p:attrNameLst>
                                          <p:attrName>ppt_x</p:attrName>
                                        </p:attrNameLst>
                                      </p:cBhvr>
                                      <p:tavLst>
                                        <p:tav tm="0">
                                          <p:val>
                                            <p:strVal val="0-#ppt_w/2"/>
                                          </p:val>
                                        </p:tav>
                                        <p:tav tm="100000">
                                          <p:val>
                                            <p:strVal val="#ppt_x"/>
                                          </p:val>
                                        </p:tav>
                                      </p:tavLst>
                                    </p:anim>
                                    <p:anim calcmode="lin" valueType="num">
                                      <p:cBhvr additive="base">
                                        <p:cTn id="8" dur="500" fill="hold"/>
                                        <p:tgtEl>
                                          <p:spTgt spid="3840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2"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a:extLst>
              <a:ext uri="{FF2B5EF4-FFF2-40B4-BE49-F238E27FC236}">
                <a16:creationId xmlns:a16="http://schemas.microsoft.com/office/drawing/2014/main" id="{9BD4783A-6DA0-43C2-A290-5CAE5ABBC65B}"/>
              </a:ext>
            </a:extLst>
          </p:cNvPr>
          <p:cNvSpPr>
            <a:spLocks noGrp="1"/>
          </p:cNvSpPr>
          <p:nvPr>
            <p:ph type="sldNum" sz="quarter" idx="12"/>
          </p:nvPr>
        </p:nvSpPr>
        <p:spPr/>
        <p:txBody>
          <a:bodyPr/>
          <a:lstStyle/>
          <a:p>
            <a:fld id="{873C4EF1-2858-420D-8F4E-FEF3FBB6C270}" type="slidenum">
              <a:rPr lang="en-US" altLang="en-US"/>
              <a:pPr/>
              <a:t>73</a:t>
            </a:fld>
            <a:endParaRPr lang="en-US" altLang="en-US"/>
          </a:p>
        </p:txBody>
      </p:sp>
      <p:sp>
        <p:nvSpPr>
          <p:cNvPr id="388098" name="Text Box 2">
            <a:extLst>
              <a:ext uri="{FF2B5EF4-FFF2-40B4-BE49-F238E27FC236}">
                <a16:creationId xmlns:a16="http://schemas.microsoft.com/office/drawing/2014/main" id="{D252E6AA-0E11-4628-B2D1-A6BBD69C4D02}"/>
              </a:ext>
            </a:extLst>
          </p:cNvPr>
          <p:cNvSpPr txBox="1">
            <a:spLocks noChangeArrowheads="1"/>
          </p:cNvSpPr>
          <p:nvPr/>
        </p:nvSpPr>
        <p:spPr bwMode="auto">
          <a:xfrm>
            <a:off x="228600" y="76200"/>
            <a:ext cx="8610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a:solidFill>
                  <a:schemeClr val="accent2"/>
                </a:solidFill>
                <a:latin typeface="Monotype Corsiva" panose="03010101010201010101" pitchFamily="66" charset="0"/>
                <a:cs typeface="Times New Roman" panose="02020603050405020304" pitchFamily="18" charset="0"/>
              </a:rPr>
              <a:t>Exercises</a:t>
            </a:r>
          </a:p>
        </p:txBody>
      </p:sp>
      <p:sp>
        <p:nvSpPr>
          <p:cNvPr id="388099" name="Line 3">
            <a:extLst>
              <a:ext uri="{FF2B5EF4-FFF2-40B4-BE49-F238E27FC236}">
                <a16:creationId xmlns:a16="http://schemas.microsoft.com/office/drawing/2014/main" id="{24BB12C8-DEAD-4DE1-927D-FC88EF073AB8}"/>
              </a:ext>
            </a:extLst>
          </p:cNvPr>
          <p:cNvSpPr>
            <a:spLocks noChangeShapeType="1"/>
          </p:cNvSpPr>
          <p:nvPr/>
        </p:nvSpPr>
        <p:spPr bwMode="auto">
          <a:xfrm>
            <a:off x="304800" y="8382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8100" name="Text Box 4">
            <a:extLst>
              <a:ext uri="{FF2B5EF4-FFF2-40B4-BE49-F238E27FC236}">
                <a16:creationId xmlns:a16="http://schemas.microsoft.com/office/drawing/2014/main" id="{10DE7AD3-C26D-4F07-AC7E-810FD9E66AD3}"/>
              </a:ext>
            </a:extLst>
          </p:cNvPr>
          <p:cNvSpPr txBox="1">
            <a:spLocks noChangeArrowheads="1"/>
          </p:cNvSpPr>
          <p:nvPr/>
        </p:nvSpPr>
        <p:spPr bwMode="auto">
          <a:xfrm>
            <a:off x="228600" y="990600"/>
            <a:ext cx="868680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95300" indent="-495300">
              <a:defRPr>
                <a:solidFill>
                  <a:schemeClr val="tx1"/>
                </a:solidFill>
                <a:latin typeface="Arial" panose="020B0604020202020204" pitchFamily="34" charset="0"/>
                <a:cs typeface="Arial" panose="020B0604020202020204" pitchFamily="34" charset="0"/>
              </a:defRPr>
            </a:lvl1pPr>
            <a:lvl2pPr marL="1006475" indent="-495300">
              <a:defRPr>
                <a:solidFill>
                  <a:schemeClr val="tx1"/>
                </a:solidFill>
                <a:latin typeface="Arial" panose="020B0604020202020204" pitchFamily="34" charset="0"/>
                <a:cs typeface="Arial" panose="020B0604020202020204" pitchFamily="34" charset="0"/>
              </a:defRPr>
            </a:lvl2pPr>
            <a:lvl3pPr marL="1577975" indent="-495300">
              <a:defRPr>
                <a:solidFill>
                  <a:schemeClr val="tx1"/>
                </a:solidFill>
                <a:latin typeface="Arial" panose="020B0604020202020204" pitchFamily="34" charset="0"/>
                <a:cs typeface="Arial" panose="020B0604020202020204" pitchFamily="34" charset="0"/>
              </a:defRPr>
            </a:lvl3pPr>
            <a:lvl4pPr marL="2149475" indent="-495300">
              <a:defRPr>
                <a:solidFill>
                  <a:schemeClr val="tx1"/>
                </a:solidFill>
                <a:latin typeface="Arial" panose="020B0604020202020204" pitchFamily="34" charset="0"/>
                <a:cs typeface="Arial" panose="020B0604020202020204" pitchFamily="34" charset="0"/>
              </a:defRPr>
            </a:lvl4pPr>
            <a:lvl5pPr marL="2720975" indent="-495300">
              <a:defRPr>
                <a:solidFill>
                  <a:schemeClr val="tx1"/>
                </a:solidFill>
                <a:latin typeface="Arial" panose="020B0604020202020204" pitchFamily="34" charset="0"/>
                <a:cs typeface="Arial" panose="020B0604020202020204" pitchFamily="34" charset="0"/>
              </a:defRPr>
            </a:lvl5pPr>
            <a:lvl6pPr marL="3178175" indent="-4953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635375" indent="-4953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4092575" indent="-4953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549775" indent="-4953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80000"/>
              </a:lnSpc>
              <a:spcBef>
                <a:spcPct val="20000"/>
              </a:spcBef>
            </a:pPr>
            <a:r>
              <a:rPr lang="en-US" altLang="en-US" sz="2200">
                <a:latin typeface="Times New Roman" panose="02020603050405020304" pitchFamily="18" charset="0"/>
                <a:cs typeface="Times New Roman" panose="02020603050405020304" pitchFamily="18" charset="0"/>
              </a:rPr>
              <a:t>9.23 Explain the various categories of retest techniques. Which one is not useful and why?</a:t>
            </a:r>
          </a:p>
        </p:txBody>
      </p:sp>
      <p:sp>
        <p:nvSpPr>
          <p:cNvPr id="388101" name="Text Box 5">
            <a:extLst>
              <a:ext uri="{FF2B5EF4-FFF2-40B4-BE49-F238E27FC236}">
                <a16:creationId xmlns:a16="http://schemas.microsoft.com/office/drawing/2014/main" id="{BBFC9D73-029B-44C2-B12B-3BD579314E24}"/>
              </a:ext>
            </a:extLst>
          </p:cNvPr>
          <p:cNvSpPr txBox="1">
            <a:spLocks noChangeArrowheads="1"/>
          </p:cNvSpPr>
          <p:nvPr/>
        </p:nvSpPr>
        <p:spPr bwMode="auto">
          <a:xfrm>
            <a:off x="228600" y="1752600"/>
            <a:ext cx="868680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1028700" indent="-457200">
              <a:defRPr>
                <a:solidFill>
                  <a:schemeClr val="tx1"/>
                </a:solidFill>
                <a:latin typeface="Arial" panose="020B0604020202020204" pitchFamily="34" charset="0"/>
                <a:cs typeface="Arial" panose="020B0604020202020204" pitchFamily="34" charset="0"/>
              </a:defRPr>
            </a:lvl2pPr>
            <a:lvl3pPr marL="1600200" indent="-457200">
              <a:defRPr>
                <a:solidFill>
                  <a:schemeClr val="tx1"/>
                </a:solidFill>
                <a:latin typeface="Arial" panose="020B0604020202020204" pitchFamily="34" charset="0"/>
                <a:cs typeface="Arial" panose="020B0604020202020204" pitchFamily="34" charset="0"/>
              </a:defRPr>
            </a:lvl3pPr>
            <a:lvl4pPr marL="2171700" indent="-457200">
              <a:defRPr>
                <a:solidFill>
                  <a:schemeClr val="tx1"/>
                </a:solidFill>
                <a:latin typeface="Arial" panose="020B0604020202020204" pitchFamily="34" charset="0"/>
                <a:cs typeface="Arial" panose="020B0604020202020204" pitchFamily="34" charset="0"/>
              </a:defRPr>
            </a:lvl4pPr>
            <a:lvl5pPr marL="2743200" indent="-457200">
              <a:defRPr>
                <a:solidFill>
                  <a:schemeClr val="tx1"/>
                </a:solidFill>
                <a:latin typeface="Arial" panose="020B0604020202020204" pitchFamily="34" charset="0"/>
                <a:cs typeface="Arial" panose="020B0604020202020204" pitchFamily="34" charset="0"/>
              </a:defRPr>
            </a:lvl5pPr>
            <a:lvl6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5720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80000"/>
              </a:lnSpc>
              <a:spcBef>
                <a:spcPct val="20000"/>
              </a:spcBef>
            </a:pPr>
            <a:r>
              <a:rPr lang="en-US" altLang="en-US" sz="2200">
                <a:latin typeface="Times New Roman" panose="02020603050405020304" pitchFamily="18" charset="0"/>
                <a:cs typeface="Times New Roman" panose="02020603050405020304" pitchFamily="18" charset="0"/>
              </a:rPr>
              <a:t>9.24 What are the categories to evaluate regression test selection techniques? Why do we use such categorisation?</a:t>
            </a:r>
          </a:p>
        </p:txBody>
      </p:sp>
      <p:sp>
        <p:nvSpPr>
          <p:cNvPr id="388102" name="Text Box 6">
            <a:extLst>
              <a:ext uri="{FF2B5EF4-FFF2-40B4-BE49-F238E27FC236}">
                <a16:creationId xmlns:a16="http://schemas.microsoft.com/office/drawing/2014/main" id="{3FBFC408-088B-4377-8872-372867947401}"/>
              </a:ext>
            </a:extLst>
          </p:cNvPr>
          <p:cNvSpPr txBox="1">
            <a:spLocks noChangeArrowheads="1"/>
          </p:cNvSpPr>
          <p:nvPr/>
        </p:nvSpPr>
        <p:spPr bwMode="auto">
          <a:xfrm>
            <a:off x="228600" y="2438400"/>
            <a:ext cx="86868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1028700" indent="-457200">
              <a:defRPr>
                <a:solidFill>
                  <a:schemeClr val="tx1"/>
                </a:solidFill>
                <a:latin typeface="Arial" panose="020B0604020202020204" pitchFamily="34" charset="0"/>
                <a:cs typeface="Arial" panose="020B0604020202020204" pitchFamily="34" charset="0"/>
              </a:defRPr>
            </a:lvl2pPr>
            <a:lvl3pPr marL="1600200" indent="-457200">
              <a:defRPr>
                <a:solidFill>
                  <a:schemeClr val="tx1"/>
                </a:solidFill>
                <a:latin typeface="Arial" panose="020B0604020202020204" pitchFamily="34" charset="0"/>
                <a:cs typeface="Arial" panose="020B0604020202020204" pitchFamily="34" charset="0"/>
              </a:defRPr>
            </a:lvl3pPr>
            <a:lvl4pPr marL="2171700" indent="-457200">
              <a:defRPr>
                <a:solidFill>
                  <a:schemeClr val="tx1"/>
                </a:solidFill>
                <a:latin typeface="Arial" panose="020B0604020202020204" pitchFamily="34" charset="0"/>
                <a:cs typeface="Arial" panose="020B0604020202020204" pitchFamily="34" charset="0"/>
              </a:defRPr>
            </a:lvl4pPr>
            <a:lvl5pPr marL="2743200" indent="-457200">
              <a:defRPr>
                <a:solidFill>
                  <a:schemeClr val="tx1"/>
                </a:solidFill>
                <a:latin typeface="Arial" panose="020B0604020202020204" pitchFamily="34" charset="0"/>
                <a:cs typeface="Arial" panose="020B0604020202020204" pitchFamily="34" charset="0"/>
              </a:defRPr>
            </a:lvl5pPr>
            <a:lvl6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5720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80000"/>
              </a:lnSpc>
              <a:spcBef>
                <a:spcPct val="20000"/>
              </a:spcBef>
            </a:pPr>
            <a:r>
              <a:rPr lang="en-US" altLang="en-US" sz="2200">
                <a:latin typeface="Times New Roman" panose="02020603050405020304" pitchFamily="18" charset="0"/>
                <a:cs typeface="Times New Roman" panose="02020603050405020304" pitchFamily="18" charset="0"/>
              </a:rPr>
              <a:t>9.25 What is reverse engineering? Discuss levels of reverse engineering.</a:t>
            </a:r>
          </a:p>
        </p:txBody>
      </p:sp>
      <p:sp>
        <p:nvSpPr>
          <p:cNvPr id="388103" name="Text Box 7">
            <a:extLst>
              <a:ext uri="{FF2B5EF4-FFF2-40B4-BE49-F238E27FC236}">
                <a16:creationId xmlns:a16="http://schemas.microsoft.com/office/drawing/2014/main" id="{B902C806-3FF3-4EC2-8ADC-EB98AB7E36E5}"/>
              </a:ext>
            </a:extLst>
          </p:cNvPr>
          <p:cNvSpPr txBox="1">
            <a:spLocks noChangeArrowheads="1"/>
          </p:cNvSpPr>
          <p:nvPr/>
        </p:nvSpPr>
        <p:spPr bwMode="auto">
          <a:xfrm>
            <a:off x="228600" y="2971800"/>
            <a:ext cx="868680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1028700" indent="-457200">
              <a:defRPr>
                <a:solidFill>
                  <a:schemeClr val="tx1"/>
                </a:solidFill>
                <a:latin typeface="Arial" panose="020B0604020202020204" pitchFamily="34" charset="0"/>
                <a:cs typeface="Arial" panose="020B0604020202020204" pitchFamily="34" charset="0"/>
              </a:defRPr>
            </a:lvl2pPr>
            <a:lvl3pPr marL="1600200" indent="-457200">
              <a:defRPr>
                <a:solidFill>
                  <a:schemeClr val="tx1"/>
                </a:solidFill>
                <a:latin typeface="Arial" panose="020B0604020202020204" pitchFamily="34" charset="0"/>
                <a:cs typeface="Arial" panose="020B0604020202020204" pitchFamily="34" charset="0"/>
              </a:defRPr>
            </a:lvl3pPr>
            <a:lvl4pPr marL="2171700" indent="-457200">
              <a:defRPr>
                <a:solidFill>
                  <a:schemeClr val="tx1"/>
                </a:solidFill>
                <a:latin typeface="Arial" panose="020B0604020202020204" pitchFamily="34" charset="0"/>
                <a:cs typeface="Arial" panose="020B0604020202020204" pitchFamily="34" charset="0"/>
              </a:defRPr>
            </a:lvl4pPr>
            <a:lvl5pPr marL="2743200" indent="-457200">
              <a:defRPr>
                <a:solidFill>
                  <a:schemeClr val="tx1"/>
                </a:solidFill>
                <a:latin typeface="Arial" panose="020B0604020202020204" pitchFamily="34" charset="0"/>
                <a:cs typeface="Arial" panose="020B0604020202020204" pitchFamily="34" charset="0"/>
              </a:defRPr>
            </a:lvl5pPr>
            <a:lvl6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5720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80000"/>
              </a:lnSpc>
              <a:spcBef>
                <a:spcPct val="20000"/>
              </a:spcBef>
            </a:pPr>
            <a:r>
              <a:rPr lang="en-US" altLang="en-US" sz="2200">
                <a:latin typeface="Times New Roman" panose="02020603050405020304" pitchFamily="18" charset="0"/>
                <a:cs typeface="Times New Roman" panose="02020603050405020304" pitchFamily="18" charset="0"/>
              </a:rPr>
              <a:t>9.26 What are the appropriate reverse engineering tools? Discuss any two tools in detail.</a:t>
            </a:r>
          </a:p>
        </p:txBody>
      </p:sp>
      <p:sp>
        <p:nvSpPr>
          <p:cNvPr id="388104" name="Text Box 8">
            <a:extLst>
              <a:ext uri="{FF2B5EF4-FFF2-40B4-BE49-F238E27FC236}">
                <a16:creationId xmlns:a16="http://schemas.microsoft.com/office/drawing/2014/main" id="{DB637E7F-A50D-4E85-A68D-0159FF522E12}"/>
              </a:ext>
            </a:extLst>
          </p:cNvPr>
          <p:cNvSpPr txBox="1">
            <a:spLocks noChangeArrowheads="1"/>
          </p:cNvSpPr>
          <p:nvPr/>
        </p:nvSpPr>
        <p:spPr bwMode="auto">
          <a:xfrm>
            <a:off x="228600" y="3657600"/>
            <a:ext cx="86868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1028700" indent="-457200">
              <a:defRPr>
                <a:solidFill>
                  <a:schemeClr val="tx1"/>
                </a:solidFill>
                <a:latin typeface="Arial" panose="020B0604020202020204" pitchFamily="34" charset="0"/>
                <a:cs typeface="Arial" panose="020B0604020202020204" pitchFamily="34" charset="0"/>
              </a:defRPr>
            </a:lvl2pPr>
            <a:lvl3pPr marL="1600200" indent="-457200">
              <a:defRPr>
                <a:solidFill>
                  <a:schemeClr val="tx1"/>
                </a:solidFill>
                <a:latin typeface="Arial" panose="020B0604020202020204" pitchFamily="34" charset="0"/>
                <a:cs typeface="Arial" panose="020B0604020202020204" pitchFamily="34" charset="0"/>
              </a:defRPr>
            </a:lvl3pPr>
            <a:lvl4pPr marL="2171700" indent="-457200">
              <a:defRPr>
                <a:solidFill>
                  <a:schemeClr val="tx1"/>
                </a:solidFill>
                <a:latin typeface="Arial" panose="020B0604020202020204" pitchFamily="34" charset="0"/>
                <a:cs typeface="Arial" panose="020B0604020202020204" pitchFamily="34" charset="0"/>
              </a:defRPr>
            </a:lvl4pPr>
            <a:lvl5pPr marL="2743200" indent="-457200">
              <a:defRPr>
                <a:solidFill>
                  <a:schemeClr val="tx1"/>
                </a:solidFill>
                <a:latin typeface="Arial" panose="020B0604020202020204" pitchFamily="34" charset="0"/>
                <a:cs typeface="Arial" panose="020B0604020202020204" pitchFamily="34" charset="0"/>
              </a:defRPr>
            </a:lvl5pPr>
            <a:lvl6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5720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80000"/>
              </a:lnSpc>
              <a:spcBef>
                <a:spcPct val="20000"/>
              </a:spcBef>
            </a:pPr>
            <a:r>
              <a:rPr lang="en-US" altLang="en-US" sz="2200">
                <a:latin typeface="Times New Roman" panose="02020603050405020304" pitchFamily="18" charset="0"/>
                <a:cs typeface="Times New Roman" panose="02020603050405020304" pitchFamily="18" charset="0"/>
              </a:rPr>
              <a:t>9.27 Discuss reverse engineering and re-engineering.</a:t>
            </a:r>
          </a:p>
        </p:txBody>
      </p:sp>
      <p:sp>
        <p:nvSpPr>
          <p:cNvPr id="388105" name="Text Box 9">
            <a:extLst>
              <a:ext uri="{FF2B5EF4-FFF2-40B4-BE49-F238E27FC236}">
                <a16:creationId xmlns:a16="http://schemas.microsoft.com/office/drawing/2014/main" id="{3A99A4F1-AD00-41A8-8B5A-B1CE15A7668C}"/>
              </a:ext>
            </a:extLst>
          </p:cNvPr>
          <p:cNvSpPr txBox="1">
            <a:spLocks noChangeArrowheads="1"/>
          </p:cNvSpPr>
          <p:nvPr/>
        </p:nvSpPr>
        <p:spPr bwMode="auto">
          <a:xfrm>
            <a:off x="228600" y="4191000"/>
            <a:ext cx="868680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1028700" indent="-457200">
              <a:defRPr>
                <a:solidFill>
                  <a:schemeClr val="tx1"/>
                </a:solidFill>
                <a:latin typeface="Arial" panose="020B0604020202020204" pitchFamily="34" charset="0"/>
                <a:cs typeface="Arial" panose="020B0604020202020204" pitchFamily="34" charset="0"/>
              </a:defRPr>
            </a:lvl2pPr>
            <a:lvl3pPr marL="1600200" indent="-457200">
              <a:defRPr>
                <a:solidFill>
                  <a:schemeClr val="tx1"/>
                </a:solidFill>
                <a:latin typeface="Arial" panose="020B0604020202020204" pitchFamily="34" charset="0"/>
                <a:cs typeface="Arial" panose="020B0604020202020204" pitchFamily="34" charset="0"/>
              </a:defRPr>
            </a:lvl3pPr>
            <a:lvl4pPr marL="2171700" indent="-457200">
              <a:defRPr>
                <a:solidFill>
                  <a:schemeClr val="tx1"/>
                </a:solidFill>
                <a:latin typeface="Arial" panose="020B0604020202020204" pitchFamily="34" charset="0"/>
                <a:cs typeface="Arial" panose="020B0604020202020204" pitchFamily="34" charset="0"/>
              </a:defRPr>
            </a:lvl4pPr>
            <a:lvl5pPr marL="2743200" indent="-457200">
              <a:defRPr>
                <a:solidFill>
                  <a:schemeClr val="tx1"/>
                </a:solidFill>
                <a:latin typeface="Arial" panose="020B0604020202020204" pitchFamily="34" charset="0"/>
                <a:cs typeface="Arial" panose="020B0604020202020204" pitchFamily="34" charset="0"/>
              </a:defRPr>
            </a:lvl5pPr>
            <a:lvl6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5720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80000"/>
              </a:lnSpc>
              <a:spcBef>
                <a:spcPct val="20000"/>
              </a:spcBef>
            </a:pPr>
            <a:r>
              <a:rPr lang="en-US" altLang="en-US" sz="2200">
                <a:latin typeface="Times New Roman" panose="02020603050405020304" pitchFamily="18" charset="0"/>
                <a:cs typeface="Times New Roman" panose="02020603050405020304" pitchFamily="18" charset="0"/>
              </a:rPr>
              <a:t>9.28 What is re-engineering? Differentiate between re-engineering and new development.</a:t>
            </a:r>
          </a:p>
        </p:txBody>
      </p:sp>
      <p:sp>
        <p:nvSpPr>
          <p:cNvPr id="388107" name="Text Box 11">
            <a:extLst>
              <a:ext uri="{FF2B5EF4-FFF2-40B4-BE49-F238E27FC236}">
                <a16:creationId xmlns:a16="http://schemas.microsoft.com/office/drawing/2014/main" id="{25891440-40CF-4069-B8E6-392B3843E22C}"/>
              </a:ext>
            </a:extLst>
          </p:cNvPr>
          <p:cNvSpPr txBox="1">
            <a:spLocks noChangeArrowheads="1"/>
          </p:cNvSpPr>
          <p:nvPr/>
        </p:nvSpPr>
        <p:spPr bwMode="auto">
          <a:xfrm>
            <a:off x="228600" y="4876800"/>
            <a:ext cx="868680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1028700" indent="-457200">
              <a:defRPr>
                <a:solidFill>
                  <a:schemeClr val="tx1"/>
                </a:solidFill>
                <a:latin typeface="Arial" panose="020B0604020202020204" pitchFamily="34" charset="0"/>
                <a:cs typeface="Arial" panose="020B0604020202020204" pitchFamily="34" charset="0"/>
              </a:defRPr>
            </a:lvl2pPr>
            <a:lvl3pPr marL="1600200" indent="-457200">
              <a:defRPr>
                <a:solidFill>
                  <a:schemeClr val="tx1"/>
                </a:solidFill>
                <a:latin typeface="Arial" panose="020B0604020202020204" pitchFamily="34" charset="0"/>
                <a:cs typeface="Arial" panose="020B0604020202020204" pitchFamily="34" charset="0"/>
              </a:defRPr>
            </a:lvl3pPr>
            <a:lvl4pPr marL="2171700" indent="-457200">
              <a:defRPr>
                <a:solidFill>
                  <a:schemeClr val="tx1"/>
                </a:solidFill>
                <a:latin typeface="Arial" panose="020B0604020202020204" pitchFamily="34" charset="0"/>
                <a:cs typeface="Arial" panose="020B0604020202020204" pitchFamily="34" charset="0"/>
              </a:defRPr>
            </a:lvl4pPr>
            <a:lvl5pPr marL="2743200" indent="-457200">
              <a:defRPr>
                <a:solidFill>
                  <a:schemeClr val="tx1"/>
                </a:solidFill>
                <a:latin typeface="Arial" panose="020B0604020202020204" pitchFamily="34" charset="0"/>
                <a:cs typeface="Arial" panose="020B0604020202020204" pitchFamily="34" charset="0"/>
              </a:defRPr>
            </a:lvl5pPr>
            <a:lvl6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5720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80000"/>
              </a:lnSpc>
              <a:spcBef>
                <a:spcPct val="20000"/>
              </a:spcBef>
            </a:pPr>
            <a:r>
              <a:rPr lang="en-US" altLang="en-US" sz="2200">
                <a:latin typeface="Times New Roman" panose="02020603050405020304" pitchFamily="18" charset="0"/>
                <a:cs typeface="Times New Roman" panose="02020603050405020304" pitchFamily="18" charset="0"/>
              </a:rPr>
              <a:t>9.29 Discuss the suggestions that may be useful for the modification of the legacy code.</a:t>
            </a:r>
          </a:p>
        </p:txBody>
      </p:sp>
      <p:sp>
        <p:nvSpPr>
          <p:cNvPr id="388108" name="Text Box 12">
            <a:extLst>
              <a:ext uri="{FF2B5EF4-FFF2-40B4-BE49-F238E27FC236}">
                <a16:creationId xmlns:a16="http://schemas.microsoft.com/office/drawing/2014/main" id="{38C04005-9230-4E5A-BBDA-B480C78087F3}"/>
              </a:ext>
            </a:extLst>
          </p:cNvPr>
          <p:cNvSpPr txBox="1">
            <a:spLocks noChangeArrowheads="1"/>
          </p:cNvSpPr>
          <p:nvPr/>
        </p:nvSpPr>
        <p:spPr bwMode="auto">
          <a:xfrm>
            <a:off x="228600" y="5622925"/>
            <a:ext cx="868680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1028700" indent="-457200">
              <a:defRPr>
                <a:solidFill>
                  <a:schemeClr val="tx1"/>
                </a:solidFill>
                <a:latin typeface="Arial" panose="020B0604020202020204" pitchFamily="34" charset="0"/>
                <a:cs typeface="Arial" panose="020B0604020202020204" pitchFamily="34" charset="0"/>
              </a:defRPr>
            </a:lvl2pPr>
            <a:lvl3pPr marL="1600200" indent="-457200">
              <a:defRPr>
                <a:solidFill>
                  <a:schemeClr val="tx1"/>
                </a:solidFill>
                <a:latin typeface="Arial" panose="020B0604020202020204" pitchFamily="34" charset="0"/>
                <a:cs typeface="Arial" panose="020B0604020202020204" pitchFamily="34" charset="0"/>
              </a:defRPr>
            </a:lvl3pPr>
            <a:lvl4pPr marL="2171700" indent="-457200">
              <a:defRPr>
                <a:solidFill>
                  <a:schemeClr val="tx1"/>
                </a:solidFill>
                <a:latin typeface="Arial" panose="020B0604020202020204" pitchFamily="34" charset="0"/>
                <a:cs typeface="Arial" panose="020B0604020202020204" pitchFamily="34" charset="0"/>
              </a:defRPr>
            </a:lvl4pPr>
            <a:lvl5pPr marL="2743200" indent="-457200">
              <a:defRPr>
                <a:solidFill>
                  <a:schemeClr val="tx1"/>
                </a:solidFill>
                <a:latin typeface="Arial" panose="020B0604020202020204" pitchFamily="34" charset="0"/>
                <a:cs typeface="Arial" panose="020B0604020202020204" pitchFamily="34" charset="0"/>
              </a:defRPr>
            </a:lvl5pPr>
            <a:lvl6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5720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80000"/>
              </a:lnSpc>
              <a:spcBef>
                <a:spcPct val="20000"/>
              </a:spcBef>
            </a:pPr>
            <a:r>
              <a:rPr lang="en-US" altLang="en-US" sz="2200">
                <a:latin typeface="Times New Roman" panose="02020603050405020304" pitchFamily="18" charset="0"/>
                <a:cs typeface="Times New Roman" panose="02020603050405020304" pitchFamily="18" charset="0"/>
              </a:rPr>
              <a:t>9.30 Explain various types of restructuring techniques. How does restructuring help in maintaining a program?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88098"/>
                                        </p:tgtEl>
                                        <p:attrNameLst>
                                          <p:attrName>style.visibility</p:attrName>
                                        </p:attrNameLst>
                                      </p:cBhvr>
                                      <p:to>
                                        <p:strVal val="visible"/>
                                      </p:to>
                                    </p:set>
                                    <p:anim calcmode="lin" valueType="num">
                                      <p:cBhvr additive="base">
                                        <p:cTn id="7" dur="500" fill="hold"/>
                                        <p:tgtEl>
                                          <p:spTgt spid="388098"/>
                                        </p:tgtEl>
                                        <p:attrNameLst>
                                          <p:attrName>ppt_x</p:attrName>
                                        </p:attrNameLst>
                                      </p:cBhvr>
                                      <p:tavLst>
                                        <p:tav tm="0">
                                          <p:val>
                                            <p:strVal val="0-#ppt_w/2"/>
                                          </p:val>
                                        </p:tav>
                                        <p:tav tm="100000">
                                          <p:val>
                                            <p:strVal val="#ppt_x"/>
                                          </p:val>
                                        </p:tav>
                                      </p:tavLst>
                                    </p:anim>
                                    <p:anim calcmode="lin" valueType="num">
                                      <p:cBhvr additive="base">
                                        <p:cTn id="8" dur="500" fill="hold"/>
                                        <p:tgtEl>
                                          <p:spTgt spid="3880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098"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a:extLst>
              <a:ext uri="{FF2B5EF4-FFF2-40B4-BE49-F238E27FC236}">
                <a16:creationId xmlns:a16="http://schemas.microsoft.com/office/drawing/2014/main" id="{7F66F9D1-0BDD-4226-9D34-3E21BE93DB31}"/>
              </a:ext>
            </a:extLst>
          </p:cNvPr>
          <p:cNvSpPr>
            <a:spLocks noGrp="1"/>
          </p:cNvSpPr>
          <p:nvPr>
            <p:ph type="sldNum" sz="quarter" idx="12"/>
          </p:nvPr>
        </p:nvSpPr>
        <p:spPr/>
        <p:txBody>
          <a:bodyPr/>
          <a:lstStyle/>
          <a:p>
            <a:fld id="{EDD00BA1-D81B-43E2-A8B1-30E3BDD1864B}" type="slidenum">
              <a:rPr lang="en-US" altLang="en-US"/>
              <a:pPr/>
              <a:t>74</a:t>
            </a:fld>
            <a:endParaRPr lang="en-US" altLang="en-US"/>
          </a:p>
        </p:txBody>
      </p:sp>
      <p:sp>
        <p:nvSpPr>
          <p:cNvPr id="389122" name="Text Box 2">
            <a:extLst>
              <a:ext uri="{FF2B5EF4-FFF2-40B4-BE49-F238E27FC236}">
                <a16:creationId xmlns:a16="http://schemas.microsoft.com/office/drawing/2014/main" id="{300AFB51-8724-403B-917A-517DED2B075F}"/>
              </a:ext>
            </a:extLst>
          </p:cNvPr>
          <p:cNvSpPr txBox="1">
            <a:spLocks noChangeArrowheads="1"/>
          </p:cNvSpPr>
          <p:nvPr/>
        </p:nvSpPr>
        <p:spPr bwMode="auto">
          <a:xfrm>
            <a:off x="228600" y="76200"/>
            <a:ext cx="8610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a:solidFill>
                  <a:schemeClr val="accent2"/>
                </a:solidFill>
                <a:latin typeface="Monotype Corsiva" panose="03010101010201010101" pitchFamily="66" charset="0"/>
                <a:cs typeface="Times New Roman" panose="02020603050405020304" pitchFamily="18" charset="0"/>
              </a:rPr>
              <a:t>Exercises</a:t>
            </a:r>
          </a:p>
        </p:txBody>
      </p:sp>
      <p:sp>
        <p:nvSpPr>
          <p:cNvPr id="389123" name="Line 3">
            <a:extLst>
              <a:ext uri="{FF2B5EF4-FFF2-40B4-BE49-F238E27FC236}">
                <a16:creationId xmlns:a16="http://schemas.microsoft.com/office/drawing/2014/main" id="{8C01BE07-66F8-4F23-BD17-0869ABDCD450}"/>
              </a:ext>
            </a:extLst>
          </p:cNvPr>
          <p:cNvSpPr>
            <a:spLocks noChangeShapeType="1"/>
          </p:cNvSpPr>
          <p:nvPr/>
        </p:nvSpPr>
        <p:spPr bwMode="auto">
          <a:xfrm>
            <a:off x="304800" y="8382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9124" name="Text Box 4">
            <a:extLst>
              <a:ext uri="{FF2B5EF4-FFF2-40B4-BE49-F238E27FC236}">
                <a16:creationId xmlns:a16="http://schemas.microsoft.com/office/drawing/2014/main" id="{8432AE49-2667-44A9-8CDD-91454F538350}"/>
              </a:ext>
            </a:extLst>
          </p:cNvPr>
          <p:cNvSpPr txBox="1">
            <a:spLocks noChangeArrowheads="1"/>
          </p:cNvSpPr>
          <p:nvPr/>
        </p:nvSpPr>
        <p:spPr bwMode="auto">
          <a:xfrm>
            <a:off x="228600" y="990600"/>
            <a:ext cx="868680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95300" indent="-495300">
              <a:defRPr>
                <a:solidFill>
                  <a:schemeClr val="tx1"/>
                </a:solidFill>
                <a:latin typeface="Arial" panose="020B0604020202020204" pitchFamily="34" charset="0"/>
                <a:cs typeface="Arial" panose="020B0604020202020204" pitchFamily="34" charset="0"/>
              </a:defRPr>
            </a:lvl1pPr>
            <a:lvl2pPr marL="1006475" indent="-495300">
              <a:defRPr>
                <a:solidFill>
                  <a:schemeClr val="tx1"/>
                </a:solidFill>
                <a:latin typeface="Arial" panose="020B0604020202020204" pitchFamily="34" charset="0"/>
                <a:cs typeface="Arial" panose="020B0604020202020204" pitchFamily="34" charset="0"/>
              </a:defRPr>
            </a:lvl2pPr>
            <a:lvl3pPr marL="1577975" indent="-495300">
              <a:defRPr>
                <a:solidFill>
                  <a:schemeClr val="tx1"/>
                </a:solidFill>
                <a:latin typeface="Arial" panose="020B0604020202020204" pitchFamily="34" charset="0"/>
                <a:cs typeface="Arial" panose="020B0604020202020204" pitchFamily="34" charset="0"/>
              </a:defRPr>
            </a:lvl3pPr>
            <a:lvl4pPr marL="2149475" indent="-495300">
              <a:defRPr>
                <a:solidFill>
                  <a:schemeClr val="tx1"/>
                </a:solidFill>
                <a:latin typeface="Arial" panose="020B0604020202020204" pitchFamily="34" charset="0"/>
                <a:cs typeface="Arial" panose="020B0604020202020204" pitchFamily="34" charset="0"/>
              </a:defRPr>
            </a:lvl4pPr>
            <a:lvl5pPr marL="2720975" indent="-495300">
              <a:defRPr>
                <a:solidFill>
                  <a:schemeClr val="tx1"/>
                </a:solidFill>
                <a:latin typeface="Arial" panose="020B0604020202020204" pitchFamily="34" charset="0"/>
                <a:cs typeface="Arial" panose="020B0604020202020204" pitchFamily="34" charset="0"/>
              </a:defRPr>
            </a:lvl5pPr>
            <a:lvl6pPr marL="3178175" indent="-4953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635375" indent="-4953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4092575" indent="-4953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549775" indent="-4953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80000"/>
              </a:lnSpc>
              <a:spcBef>
                <a:spcPct val="20000"/>
              </a:spcBef>
            </a:pPr>
            <a:r>
              <a:rPr lang="en-US" altLang="en-US" sz="2200">
                <a:latin typeface="Times New Roman" panose="02020603050405020304" pitchFamily="18" charset="0"/>
                <a:cs typeface="Times New Roman" panose="02020603050405020304" pitchFamily="18" charset="0"/>
              </a:rPr>
              <a:t>9.31 Explain why single entry, single exit modules make testing easier during maintenance.</a:t>
            </a:r>
          </a:p>
        </p:txBody>
      </p:sp>
      <p:sp>
        <p:nvSpPr>
          <p:cNvPr id="389125" name="Text Box 5">
            <a:extLst>
              <a:ext uri="{FF2B5EF4-FFF2-40B4-BE49-F238E27FC236}">
                <a16:creationId xmlns:a16="http://schemas.microsoft.com/office/drawing/2014/main" id="{B999CA5B-B6B2-42D1-A29B-64E926000041}"/>
              </a:ext>
            </a:extLst>
          </p:cNvPr>
          <p:cNvSpPr txBox="1">
            <a:spLocks noChangeArrowheads="1"/>
          </p:cNvSpPr>
          <p:nvPr/>
        </p:nvSpPr>
        <p:spPr bwMode="auto">
          <a:xfrm>
            <a:off x="215900" y="1689100"/>
            <a:ext cx="868680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1028700" indent="-457200">
              <a:defRPr>
                <a:solidFill>
                  <a:schemeClr val="tx1"/>
                </a:solidFill>
                <a:latin typeface="Arial" panose="020B0604020202020204" pitchFamily="34" charset="0"/>
                <a:cs typeface="Arial" panose="020B0604020202020204" pitchFamily="34" charset="0"/>
              </a:defRPr>
            </a:lvl2pPr>
            <a:lvl3pPr marL="1600200" indent="-457200">
              <a:defRPr>
                <a:solidFill>
                  <a:schemeClr val="tx1"/>
                </a:solidFill>
                <a:latin typeface="Arial" panose="020B0604020202020204" pitchFamily="34" charset="0"/>
                <a:cs typeface="Arial" panose="020B0604020202020204" pitchFamily="34" charset="0"/>
              </a:defRPr>
            </a:lvl3pPr>
            <a:lvl4pPr marL="2171700" indent="-457200">
              <a:defRPr>
                <a:solidFill>
                  <a:schemeClr val="tx1"/>
                </a:solidFill>
                <a:latin typeface="Arial" panose="020B0604020202020204" pitchFamily="34" charset="0"/>
                <a:cs typeface="Arial" panose="020B0604020202020204" pitchFamily="34" charset="0"/>
              </a:defRPr>
            </a:lvl4pPr>
            <a:lvl5pPr marL="2743200" indent="-457200">
              <a:defRPr>
                <a:solidFill>
                  <a:schemeClr val="tx1"/>
                </a:solidFill>
                <a:latin typeface="Arial" panose="020B0604020202020204" pitchFamily="34" charset="0"/>
                <a:cs typeface="Arial" panose="020B0604020202020204" pitchFamily="34" charset="0"/>
              </a:defRPr>
            </a:lvl5pPr>
            <a:lvl6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5720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80000"/>
              </a:lnSpc>
              <a:spcBef>
                <a:spcPct val="20000"/>
              </a:spcBef>
            </a:pPr>
            <a:r>
              <a:rPr lang="en-US" altLang="en-US" sz="2200">
                <a:latin typeface="Times New Roman" panose="02020603050405020304" pitchFamily="18" charset="0"/>
                <a:cs typeface="Times New Roman" panose="02020603050405020304" pitchFamily="18" charset="0"/>
              </a:rPr>
              <a:t>9.32 What are configuration management activities? Draw the performa of change request form. </a:t>
            </a:r>
          </a:p>
        </p:txBody>
      </p:sp>
      <p:sp>
        <p:nvSpPr>
          <p:cNvPr id="389126" name="Text Box 6">
            <a:extLst>
              <a:ext uri="{FF2B5EF4-FFF2-40B4-BE49-F238E27FC236}">
                <a16:creationId xmlns:a16="http://schemas.microsoft.com/office/drawing/2014/main" id="{26E74124-7C29-456F-AC9C-111034A615F7}"/>
              </a:ext>
            </a:extLst>
          </p:cNvPr>
          <p:cNvSpPr txBox="1">
            <a:spLocks noChangeArrowheads="1"/>
          </p:cNvSpPr>
          <p:nvPr/>
        </p:nvSpPr>
        <p:spPr bwMode="auto">
          <a:xfrm>
            <a:off x="228600" y="2451100"/>
            <a:ext cx="868680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1028700" indent="-457200">
              <a:defRPr>
                <a:solidFill>
                  <a:schemeClr val="tx1"/>
                </a:solidFill>
                <a:latin typeface="Arial" panose="020B0604020202020204" pitchFamily="34" charset="0"/>
                <a:cs typeface="Arial" panose="020B0604020202020204" pitchFamily="34" charset="0"/>
              </a:defRPr>
            </a:lvl2pPr>
            <a:lvl3pPr marL="1600200" indent="-457200">
              <a:defRPr>
                <a:solidFill>
                  <a:schemeClr val="tx1"/>
                </a:solidFill>
                <a:latin typeface="Arial" panose="020B0604020202020204" pitchFamily="34" charset="0"/>
                <a:cs typeface="Arial" panose="020B0604020202020204" pitchFamily="34" charset="0"/>
              </a:defRPr>
            </a:lvl3pPr>
            <a:lvl4pPr marL="2171700" indent="-457200">
              <a:defRPr>
                <a:solidFill>
                  <a:schemeClr val="tx1"/>
                </a:solidFill>
                <a:latin typeface="Arial" panose="020B0604020202020204" pitchFamily="34" charset="0"/>
                <a:cs typeface="Arial" panose="020B0604020202020204" pitchFamily="34" charset="0"/>
              </a:defRPr>
            </a:lvl4pPr>
            <a:lvl5pPr marL="2743200" indent="-457200">
              <a:defRPr>
                <a:solidFill>
                  <a:schemeClr val="tx1"/>
                </a:solidFill>
                <a:latin typeface="Arial" panose="020B0604020202020204" pitchFamily="34" charset="0"/>
                <a:cs typeface="Arial" panose="020B0604020202020204" pitchFamily="34" charset="0"/>
              </a:defRPr>
            </a:lvl5pPr>
            <a:lvl6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5720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80000"/>
              </a:lnSpc>
              <a:spcBef>
                <a:spcPct val="20000"/>
              </a:spcBef>
            </a:pPr>
            <a:r>
              <a:rPr lang="en-US" altLang="en-US" sz="2200">
                <a:latin typeface="Times New Roman" panose="02020603050405020304" pitchFamily="18" charset="0"/>
                <a:cs typeface="Times New Roman" panose="02020603050405020304" pitchFamily="18" charset="0"/>
              </a:rPr>
              <a:t>9.33 Explain why the success of a system depends heavily on the quantity of the documentation generated during system development.</a:t>
            </a:r>
          </a:p>
        </p:txBody>
      </p:sp>
      <p:sp>
        <p:nvSpPr>
          <p:cNvPr id="389127" name="Text Box 7">
            <a:extLst>
              <a:ext uri="{FF2B5EF4-FFF2-40B4-BE49-F238E27FC236}">
                <a16:creationId xmlns:a16="http://schemas.microsoft.com/office/drawing/2014/main" id="{A5DBD732-EC8F-4445-9B93-BD1704734EFA}"/>
              </a:ext>
            </a:extLst>
          </p:cNvPr>
          <p:cNvSpPr txBox="1">
            <a:spLocks noChangeArrowheads="1"/>
          </p:cNvSpPr>
          <p:nvPr/>
        </p:nvSpPr>
        <p:spPr bwMode="auto">
          <a:xfrm>
            <a:off x="228600" y="3213100"/>
            <a:ext cx="868680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1028700" indent="-457200">
              <a:defRPr>
                <a:solidFill>
                  <a:schemeClr val="tx1"/>
                </a:solidFill>
                <a:latin typeface="Arial" panose="020B0604020202020204" pitchFamily="34" charset="0"/>
                <a:cs typeface="Arial" panose="020B0604020202020204" pitchFamily="34" charset="0"/>
              </a:defRPr>
            </a:lvl2pPr>
            <a:lvl3pPr marL="1600200" indent="-457200">
              <a:defRPr>
                <a:solidFill>
                  <a:schemeClr val="tx1"/>
                </a:solidFill>
                <a:latin typeface="Arial" panose="020B0604020202020204" pitchFamily="34" charset="0"/>
                <a:cs typeface="Arial" panose="020B0604020202020204" pitchFamily="34" charset="0"/>
              </a:defRPr>
            </a:lvl3pPr>
            <a:lvl4pPr marL="2171700" indent="-457200">
              <a:defRPr>
                <a:solidFill>
                  <a:schemeClr val="tx1"/>
                </a:solidFill>
                <a:latin typeface="Arial" panose="020B0604020202020204" pitchFamily="34" charset="0"/>
                <a:cs typeface="Arial" panose="020B0604020202020204" pitchFamily="34" charset="0"/>
              </a:defRPr>
            </a:lvl4pPr>
            <a:lvl5pPr marL="2743200" indent="-457200">
              <a:defRPr>
                <a:solidFill>
                  <a:schemeClr val="tx1"/>
                </a:solidFill>
                <a:latin typeface="Arial" panose="020B0604020202020204" pitchFamily="34" charset="0"/>
                <a:cs typeface="Arial" panose="020B0604020202020204" pitchFamily="34" charset="0"/>
              </a:defRPr>
            </a:lvl5pPr>
            <a:lvl6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5720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80000"/>
              </a:lnSpc>
              <a:spcBef>
                <a:spcPct val="20000"/>
              </a:spcBef>
            </a:pPr>
            <a:r>
              <a:rPr lang="en-US" altLang="en-US" sz="2200">
                <a:latin typeface="Times New Roman" panose="02020603050405020304" pitchFamily="18" charset="0"/>
                <a:cs typeface="Times New Roman" panose="02020603050405020304" pitchFamily="18" charset="0"/>
              </a:rPr>
              <a:t>9.34 What is an appropriate set of tools and documents required to maintain large software product/</a:t>
            </a:r>
          </a:p>
        </p:txBody>
      </p:sp>
      <p:sp>
        <p:nvSpPr>
          <p:cNvPr id="389128" name="Text Box 8">
            <a:extLst>
              <a:ext uri="{FF2B5EF4-FFF2-40B4-BE49-F238E27FC236}">
                <a16:creationId xmlns:a16="http://schemas.microsoft.com/office/drawing/2014/main" id="{48BF27A7-6980-4982-9CDD-D7C8EB9DABC5}"/>
              </a:ext>
            </a:extLst>
          </p:cNvPr>
          <p:cNvSpPr txBox="1">
            <a:spLocks noChangeArrowheads="1"/>
          </p:cNvSpPr>
          <p:nvPr/>
        </p:nvSpPr>
        <p:spPr bwMode="auto">
          <a:xfrm>
            <a:off x="228600" y="3975100"/>
            <a:ext cx="868680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1028700" indent="-457200">
              <a:defRPr>
                <a:solidFill>
                  <a:schemeClr val="tx1"/>
                </a:solidFill>
                <a:latin typeface="Arial" panose="020B0604020202020204" pitchFamily="34" charset="0"/>
                <a:cs typeface="Arial" panose="020B0604020202020204" pitchFamily="34" charset="0"/>
              </a:defRPr>
            </a:lvl2pPr>
            <a:lvl3pPr marL="1600200" indent="-457200">
              <a:defRPr>
                <a:solidFill>
                  <a:schemeClr val="tx1"/>
                </a:solidFill>
                <a:latin typeface="Arial" panose="020B0604020202020204" pitchFamily="34" charset="0"/>
                <a:cs typeface="Arial" panose="020B0604020202020204" pitchFamily="34" charset="0"/>
              </a:defRPr>
            </a:lvl3pPr>
            <a:lvl4pPr marL="2171700" indent="-457200">
              <a:defRPr>
                <a:solidFill>
                  <a:schemeClr val="tx1"/>
                </a:solidFill>
                <a:latin typeface="Arial" panose="020B0604020202020204" pitchFamily="34" charset="0"/>
                <a:cs typeface="Arial" panose="020B0604020202020204" pitchFamily="34" charset="0"/>
              </a:defRPr>
            </a:lvl4pPr>
            <a:lvl5pPr marL="2743200" indent="-457200">
              <a:defRPr>
                <a:solidFill>
                  <a:schemeClr val="tx1"/>
                </a:solidFill>
                <a:latin typeface="Arial" panose="020B0604020202020204" pitchFamily="34" charset="0"/>
                <a:cs typeface="Arial" panose="020B0604020202020204" pitchFamily="34" charset="0"/>
              </a:defRPr>
            </a:lvl5pPr>
            <a:lvl6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5720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80000"/>
              </a:lnSpc>
              <a:spcBef>
                <a:spcPct val="20000"/>
              </a:spcBef>
            </a:pPr>
            <a:r>
              <a:rPr lang="en-US" altLang="en-US" sz="2200">
                <a:latin typeface="Times New Roman" panose="02020603050405020304" pitchFamily="18" charset="0"/>
                <a:cs typeface="Times New Roman" panose="02020603050405020304" pitchFamily="18" charset="0"/>
              </a:rPr>
              <a:t>9.35 Explain why a high degree of coupling among modules can make maintenance very difficult.</a:t>
            </a:r>
          </a:p>
        </p:txBody>
      </p:sp>
      <p:sp>
        <p:nvSpPr>
          <p:cNvPr id="389129" name="Text Box 9">
            <a:extLst>
              <a:ext uri="{FF2B5EF4-FFF2-40B4-BE49-F238E27FC236}">
                <a16:creationId xmlns:a16="http://schemas.microsoft.com/office/drawing/2014/main" id="{12D5478A-3E73-42E5-BB96-9374DBA6A623}"/>
              </a:ext>
            </a:extLst>
          </p:cNvPr>
          <p:cNvSpPr txBox="1">
            <a:spLocks noChangeArrowheads="1"/>
          </p:cNvSpPr>
          <p:nvPr/>
        </p:nvSpPr>
        <p:spPr bwMode="auto">
          <a:xfrm>
            <a:off x="228600" y="4676775"/>
            <a:ext cx="868680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1028700" indent="-457200">
              <a:defRPr>
                <a:solidFill>
                  <a:schemeClr val="tx1"/>
                </a:solidFill>
                <a:latin typeface="Arial" panose="020B0604020202020204" pitchFamily="34" charset="0"/>
                <a:cs typeface="Arial" panose="020B0604020202020204" pitchFamily="34" charset="0"/>
              </a:defRPr>
            </a:lvl2pPr>
            <a:lvl3pPr marL="1600200" indent="-457200">
              <a:defRPr>
                <a:solidFill>
                  <a:schemeClr val="tx1"/>
                </a:solidFill>
                <a:latin typeface="Arial" panose="020B0604020202020204" pitchFamily="34" charset="0"/>
                <a:cs typeface="Arial" panose="020B0604020202020204" pitchFamily="34" charset="0"/>
              </a:defRPr>
            </a:lvl3pPr>
            <a:lvl4pPr marL="2171700" indent="-457200">
              <a:defRPr>
                <a:solidFill>
                  <a:schemeClr val="tx1"/>
                </a:solidFill>
                <a:latin typeface="Arial" panose="020B0604020202020204" pitchFamily="34" charset="0"/>
                <a:cs typeface="Arial" panose="020B0604020202020204" pitchFamily="34" charset="0"/>
              </a:defRPr>
            </a:lvl4pPr>
            <a:lvl5pPr marL="2743200" indent="-457200">
              <a:defRPr>
                <a:solidFill>
                  <a:schemeClr val="tx1"/>
                </a:solidFill>
                <a:latin typeface="Arial" panose="020B0604020202020204" pitchFamily="34" charset="0"/>
                <a:cs typeface="Arial" panose="020B0604020202020204" pitchFamily="34" charset="0"/>
              </a:defRPr>
            </a:lvl5pPr>
            <a:lvl6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5720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80000"/>
              </a:lnSpc>
              <a:spcBef>
                <a:spcPct val="20000"/>
              </a:spcBef>
            </a:pPr>
            <a:r>
              <a:rPr lang="en-US" altLang="en-US" sz="2200">
                <a:latin typeface="Times New Roman" panose="02020603050405020304" pitchFamily="18" charset="0"/>
                <a:cs typeface="Times New Roman" panose="02020603050405020304" pitchFamily="18" charset="0"/>
              </a:rPr>
              <a:t>9.36 Is it feasible to specify maintainability in the SRS? If yes, how would we specify it?</a:t>
            </a:r>
          </a:p>
        </p:txBody>
      </p:sp>
      <p:sp>
        <p:nvSpPr>
          <p:cNvPr id="389130" name="Text Box 10">
            <a:extLst>
              <a:ext uri="{FF2B5EF4-FFF2-40B4-BE49-F238E27FC236}">
                <a16:creationId xmlns:a16="http://schemas.microsoft.com/office/drawing/2014/main" id="{13E612E7-0B0A-46E4-BA33-FA2D500C3898}"/>
              </a:ext>
            </a:extLst>
          </p:cNvPr>
          <p:cNvSpPr txBox="1">
            <a:spLocks noChangeArrowheads="1"/>
          </p:cNvSpPr>
          <p:nvPr/>
        </p:nvSpPr>
        <p:spPr bwMode="auto">
          <a:xfrm>
            <a:off x="228600" y="5397500"/>
            <a:ext cx="868680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1028700" indent="-457200">
              <a:defRPr>
                <a:solidFill>
                  <a:schemeClr val="tx1"/>
                </a:solidFill>
                <a:latin typeface="Arial" panose="020B0604020202020204" pitchFamily="34" charset="0"/>
                <a:cs typeface="Arial" panose="020B0604020202020204" pitchFamily="34" charset="0"/>
              </a:defRPr>
            </a:lvl2pPr>
            <a:lvl3pPr marL="1600200" indent="-457200">
              <a:defRPr>
                <a:solidFill>
                  <a:schemeClr val="tx1"/>
                </a:solidFill>
                <a:latin typeface="Arial" panose="020B0604020202020204" pitchFamily="34" charset="0"/>
                <a:cs typeface="Arial" panose="020B0604020202020204" pitchFamily="34" charset="0"/>
              </a:defRPr>
            </a:lvl3pPr>
            <a:lvl4pPr marL="2171700" indent="-457200">
              <a:defRPr>
                <a:solidFill>
                  <a:schemeClr val="tx1"/>
                </a:solidFill>
                <a:latin typeface="Arial" panose="020B0604020202020204" pitchFamily="34" charset="0"/>
                <a:cs typeface="Arial" panose="020B0604020202020204" pitchFamily="34" charset="0"/>
              </a:defRPr>
            </a:lvl4pPr>
            <a:lvl5pPr marL="2743200" indent="-457200">
              <a:defRPr>
                <a:solidFill>
                  <a:schemeClr val="tx1"/>
                </a:solidFill>
                <a:latin typeface="Arial" panose="020B0604020202020204" pitchFamily="34" charset="0"/>
                <a:cs typeface="Arial" panose="020B0604020202020204" pitchFamily="34" charset="0"/>
              </a:defRPr>
            </a:lvl5pPr>
            <a:lvl6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5720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80000"/>
              </a:lnSpc>
              <a:spcBef>
                <a:spcPct val="20000"/>
              </a:spcBef>
            </a:pPr>
            <a:r>
              <a:rPr lang="en-US" altLang="en-US" sz="2200">
                <a:latin typeface="Times New Roman" panose="02020603050405020304" pitchFamily="18" charset="0"/>
                <a:cs typeface="Times New Roman" panose="02020603050405020304" pitchFamily="18" charset="0"/>
              </a:rPr>
              <a:t>9.37 What tools and techniques are available for software maintenance? Discuss any two of them.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89122"/>
                                        </p:tgtEl>
                                        <p:attrNameLst>
                                          <p:attrName>style.visibility</p:attrName>
                                        </p:attrNameLst>
                                      </p:cBhvr>
                                      <p:to>
                                        <p:strVal val="visible"/>
                                      </p:to>
                                    </p:set>
                                    <p:anim calcmode="lin" valueType="num">
                                      <p:cBhvr additive="base">
                                        <p:cTn id="7" dur="500" fill="hold"/>
                                        <p:tgtEl>
                                          <p:spTgt spid="389122"/>
                                        </p:tgtEl>
                                        <p:attrNameLst>
                                          <p:attrName>ppt_x</p:attrName>
                                        </p:attrNameLst>
                                      </p:cBhvr>
                                      <p:tavLst>
                                        <p:tav tm="0">
                                          <p:val>
                                            <p:strVal val="0-#ppt_w/2"/>
                                          </p:val>
                                        </p:tav>
                                        <p:tav tm="100000">
                                          <p:val>
                                            <p:strVal val="#ppt_x"/>
                                          </p:val>
                                        </p:tav>
                                      </p:tavLst>
                                    </p:anim>
                                    <p:anim calcmode="lin" valueType="num">
                                      <p:cBhvr additive="base">
                                        <p:cTn id="8" dur="500" fill="hold"/>
                                        <p:tgtEl>
                                          <p:spTgt spid="3891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2"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83EAA105-02A4-4434-A8EB-D2247CE84C1A}"/>
              </a:ext>
            </a:extLst>
          </p:cNvPr>
          <p:cNvSpPr>
            <a:spLocks noGrp="1"/>
          </p:cNvSpPr>
          <p:nvPr>
            <p:ph type="sldNum" sz="quarter" idx="12"/>
          </p:nvPr>
        </p:nvSpPr>
        <p:spPr/>
        <p:txBody>
          <a:bodyPr/>
          <a:lstStyle/>
          <a:p>
            <a:fld id="{7F2219C3-EC22-4C3C-8C46-F7D5216058C7}" type="slidenum">
              <a:rPr lang="en-US" altLang="en-US"/>
              <a:pPr/>
              <a:t>75</a:t>
            </a:fld>
            <a:endParaRPr lang="en-US" altLang="en-US"/>
          </a:p>
        </p:txBody>
      </p:sp>
      <p:sp>
        <p:nvSpPr>
          <p:cNvPr id="390146" name="Text Box 2">
            <a:extLst>
              <a:ext uri="{FF2B5EF4-FFF2-40B4-BE49-F238E27FC236}">
                <a16:creationId xmlns:a16="http://schemas.microsoft.com/office/drawing/2014/main" id="{2D994B12-30FC-4374-A8DB-B1ED560357F9}"/>
              </a:ext>
            </a:extLst>
          </p:cNvPr>
          <p:cNvSpPr txBox="1">
            <a:spLocks noChangeArrowheads="1"/>
          </p:cNvSpPr>
          <p:nvPr/>
        </p:nvSpPr>
        <p:spPr bwMode="auto">
          <a:xfrm>
            <a:off x="228600" y="76200"/>
            <a:ext cx="8610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a:solidFill>
                  <a:schemeClr val="accent2"/>
                </a:solidFill>
                <a:latin typeface="Monotype Corsiva" panose="03010101010201010101" pitchFamily="66" charset="0"/>
                <a:cs typeface="Times New Roman" panose="02020603050405020304" pitchFamily="18" charset="0"/>
              </a:rPr>
              <a:t>Exercises</a:t>
            </a:r>
          </a:p>
        </p:txBody>
      </p:sp>
      <p:sp>
        <p:nvSpPr>
          <p:cNvPr id="390147" name="Line 3">
            <a:extLst>
              <a:ext uri="{FF2B5EF4-FFF2-40B4-BE49-F238E27FC236}">
                <a16:creationId xmlns:a16="http://schemas.microsoft.com/office/drawing/2014/main" id="{DD0B4FCF-3BCC-4CB3-8042-FC8C772C70DF}"/>
              </a:ext>
            </a:extLst>
          </p:cNvPr>
          <p:cNvSpPr>
            <a:spLocks noChangeShapeType="1"/>
          </p:cNvSpPr>
          <p:nvPr/>
        </p:nvSpPr>
        <p:spPr bwMode="auto">
          <a:xfrm>
            <a:off x="304800" y="8382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0148" name="Text Box 4">
            <a:extLst>
              <a:ext uri="{FF2B5EF4-FFF2-40B4-BE49-F238E27FC236}">
                <a16:creationId xmlns:a16="http://schemas.microsoft.com/office/drawing/2014/main" id="{FE3AB53C-0900-483B-8BE3-C57425D1BAB8}"/>
              </a:ext>
            </a:extLst>
          </p:cNvPr>
          <p:cNvSpPr txBox="1">
            <a:spLocks noChangeArrowheads="1"/>
          </p:cNvSpPr>
          <p:nvPr/>
        </p:nvSpPr>
        <p:spPr bwMode="auto">
          <a:xfrm>
            <a:off x="228600" y="990600"/>
            <a:ext cx="8686800" cy="8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95300" indent="-495300">
              <a:defRPr>
                <a:solidFill>
                  <a:schemeClr val="tx1"/>
                </a:solidFill>
                <a:latin typeface="Arial" panose="020B0604020202020204" pitchFamily="34" charset="0"/>
                <a:cs typeface="Arial" panose="020B0604020202020204" pitchFamily="34" charset="0"/>
              </a:defRPr>
            </a:lvl1pPr>
            <a:lvl2pPr marL="1006475" indent="-495300">
              <a:defRPr>
                <a:solidFill>
                  <a:schemeClr val="tx1"/>
                </a:solidFill>
                <a:latin typeface="Arial" panose="020B0604020202020204" pitchFamily="34" charset="0"/>
                <a:cs typeface="Arial" panose="020B0604020202020204" pitchFamily="34" charset="0"/>
              </a:defRPr>
            </a:lvl2pPr>
            <a:lvl3pPr marL="1577975" indent="-495300">
              <a:defRPr>
                <a:solidFill>
                  <a:schemeClr val="tx1"/>
                </a:solidFill>
                <a:latin typeface="Arial" panose="020B0604020202020204" pitchFamily="34" charset="0"/>
                <a:cs typeface="Arial" panose="020B0604020202020204" pitchFamily="34" charset="0"/>
              </a:defRPr>
            </a:lvl3pPr>
            <a:lvl4pPr marL="2149475" indent="-495300">
              <a:defRPr>
                <a:solidFill>
                  <a:schemeClr val="tx1"/>
                </a:solidFill>
                <a:latin typeface="Arial" panose="020B0604020202020204" pitchFamily="34" charset="0"/>
                <a:cs typeface="Arial" panose="020B0604020202020204" pitchFamily="34" charset="0"/>
              </a:defRPr>
            </a:lvl4pPr>
            <a:lvl5pPr marL="2720975" indent="-495300">
              <a:defRPr>
                <a:solidFill>
                  <a:schemeClr val="tx1"/>
                </a:solidFill>
                <a:latin typeface="Arial" panose="020B0604020202020204" pitchFamily="34" charset="0"/>
                <a:cs typeface="Arial" panose="020B0604020202020204" pitchFamily="34" charset="0"/>
              </a:defRPr>
            </a:lvl5pPr>
            <a:lvl6pPr marL="3178175" indent="-4953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635375" indent="-4953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4092575" indent="-4953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549775" indent="-4953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80000"/>
              </a:lnSpc>
              <a:spcBef>
                <a:spcPct val="20000"/>
              </a:spcBef>
            </a:pPr>
            <a:r>
              <a:rPr lang="en-US" altLang="en-US" sz="2200">
                <a:latin typeface="Times New Roman" panose="02020603050405020304" pitchFamily="18" charset="0"/>
                <a:cs typeface="Times New Roman" panose="02020603050405020304" pitchFamily="18" charset="0"/>
              </a:rPr>
              <a:t>9.38 Why is maintenance programming becoming more challenging than new development? What are desirable characteristics of a maintenance programmer?</a:t>
            </a:r>
          </a:p>
        </p:txBody>
      </p:sp>
      <p:sp>
        <p:nvSpPr>
          <p:cNvPr id="390149" name="Text Box 5">
            <a:extLst>
              <a:ext uri="{FF2B5EF4-FFF2-40B4-BE49-F238E27FC236}">
                <a16:creationId xmlns:a16="http://schemas.microsoft.com/office/drawing/2014/main" id="{8F7F3784-4A69-496E-9F73-D5AB954C7490}"/>
              </a:ext>
            </a:extLst>
          </p:cNvPr>
          <p:cNvSpPr txBox="1">
            <a:spLocks noChangeArrowheads="1"/>
          </p:cNvSpPr>
          <p:nvPr/>
        </p:nvSpPr>
        <p:spPr bwMode="auto">
          <a:xfrm>
            <a:off x="215900" y="2093913"/>
            <a:ext cx="86868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1028700" indent="-457200">
              <a:defRPr>
                <a:solidFill>
                  <a:schemeClr val="tx1"/>
                </a:solidFill>
                <a:latin typeface="Arial" panose="020B0604020202020204" pitchFamily="34" charset="0"/>
                <a:cs typeface="Arial" panose="020B0604020202020204" pitchFamily="34" charset="0"/>
              </a:defRPr>
            </a:lvl2pPr>
            <a:lvl3pPr marL="1600200" indent="-457200">
              <a:defRPr>
                <a:solidFill>
                  <a:schemeClr val="tx1"/>
                </a:solidFill>
                <a:latin typeface="Arial" panose="020B0604020202020204" pitchFamily="34" charset="0"/>
                <a:cs typeface="Arial" panose="020B0604020202020204" pitchFamily="34" charset="0"/>
              </a:defRPr>
            </a:lvl3pPr>
            <a:lvl4pPr marL="2171700" indent="-457200">
              <a:defRPr>
                <a:solidFill>
                  <a:schemeClr val="tx1"/>
                </a:solidFill>
                <a:latin typeface="Arial" panose="020B0604020202020204" pitchFamily="34" charset="0"/>
                <a:cs typeface="Arial" panose="020B0604020202020204" pitchFamily="34" charset="0"/>
              </a:defRPr>
            </a:lvl4pPr>
            <a:lvl5pPr marL="2743200" indent="-457200">
              <a:defRPr>
                <a:solidFill>
                  <a:schemeClr val="tx1"/>
                </a:solidFill>
                <a:latin typeface="Arial" panose="020B0604020202020204" pitchFamily="34" charset="0"/>
                <a:cs typeface="Arial" panose="020B0604020202020204" pitchFamily="34" charset="0"/>
              </a:defRPr>
            </a:lvl5pPr>
            <a:lvl6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5720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80000"/>
              </a:lnSpc>
              <a:spcBef>
                <a:spcPct val="20000"/>
              </a:spcBef>
            </a:pPr>
            <a:r>
              <a:rPr lang="en-US" altLang="en-US" sz="2200">
                <a:latin typeface="Times New Roman" panose="02020603050405020304" pitchFamily="18" charset="0"/>
                <a:cs typeface="Times New Roman" panose="02020603050405020304" pitchFamily="18" charset="0"/>
              </a:rPr>
              <a:t>9.39 Why little attention is paid to maintainability during design phase?</a:t>
            </a:r>
          </a:p>
        </p:txBody>
      </p:sp>
      <p:sp>
        <p:nvSpPr>
          <p:cNvPr id="390150" name="Text Box 6">
            <a:extLst>
              <a:ext uri="{FF2B5EF4-FFF2-40B4-BE49-F238E27FC236}">
                <a16:creationId xmlns:a16="http://schemas.microsoft.com/office/drawing/2014/main" id="{F756953D-AF1C-4DD8-92EC-42459D3B9F70}"/>
              </a:ext>
            </a:extLst>
          </p:cNvPr>
          <p:cNvSpPr txBox="1">
            <a:spLocks noChangeArrowheads="1"/>
          </p:cNvSpPr>
          <p:nvPr/>
        </p:nvSpPr>
        <p:spPr bwMode="auto">
          <a:xfrm>
            <a:off x="228600" y="2667000"/>
            <a:ext cx="86868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1028700" indent="-457200">
              <a:defRPr>
                <a:solidFill>
                  <a:schemeClr val="tx1"/>
                </a:solidFill>
                <a:latin typeface="Arial" panose="020B0604020202020204" pitchFamily="34" charset="0"/>
                <a:cs typeface="Arial" panose="020B0604020202020204" pitchFamily="34" charset="0"/>
              </a:defRPr>
            </a:lvl2pPr>
            <a:lvl3pPr marL="1600200" indent="-457200">
              <a:defRPr>
                <a:solidFill>
                  <a:schemeClr val="tx1"/>
                </a:solidFill>
                <a:latin typeface="Arial" panose="020B0604020202020204" pitchFamily="34" charset="0"/>
                <a:cs typeface="Arial" panose="020B0604020202020204" pitchFamily="34" charset="0"/>
              </a:defRPr>
            </a:lvl3pPr>
            <a:lvl4pPr marL="2171700" indent="-457200">
              <a:defRPr>
                <a:solidFill>
                  <a:schemeClr val="tx1"/>
                </a:solidFill>
                <a:latin typeface="Arial" panose="020B0604020202020204" pitchFamily="34" charset="0"/>
                <a:cs typeface="Arial" panose="020B0604020202020204" pitchFamily="34" charset="0"/>
              </a:defRPr>
            </a:lvl4pPr>
            <a:lvl5pPr marL="2743200" indent="-457200">
              <a:defRPr>
                <a:solidFill>
                  <a:schemeClr val="tx1"/>
                </a:solidFill>
                <a:latin typeface="Arial" panose="020B0604020202020204" pitchFamily="34" charset="0"/>
                <a:cs typeface="Arial" panose="020B0604020202020204" pitchFamily="34" charset="0"/>
              </a:defRPr>
            </a:lvl5pPr>
            <a:lvl6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5720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80000"/>
              </a:lnSpc>
              <a:spcBef>
                <a:spcPct val="20000"/>
              </a:spcBef>
            </a:pPr>
            <a:r>
              <a:rPr lang="en-US" altLang="en-US" sz="2200">
                <a:latin typeface="Times New Roman" panose="02020603050405020304" pitchFamily="18" charset="0"/>
                <a:cs typeface="Times New Roman" panose="02020603050405020304" pitchFamily="18" charset="0"/>
              </a:rPr>
              <a:t>9.40 List out system documentation and also explain their purpose.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90146"/>
                                        </p:tgtEl>
                                        <p:attrNameLst>
                                          <p:attrName>style.visibility</p:attrName>
                                        </p:attrNameLst>
                                      </p:cBhvr>
                                      <p:to>
                                        <p:strVal val="visible"/>
                                      </p:to>
                                    </p:set>
                                    <p:anim calcmode="lin" valueType="num">
                                      <p:cBhvr additive="base">
                                        <p:cTn id="7" dur="500" fill="hold"/>
                                        <p:tgtEl>
                                          <p:spTgt spid="390146"/>
                                        </p:tgtEl>
                                        <p:attrNameLst>
                                          <p:attrName>ppt_x</p:attrName>
                                        </p:attrNameLst>
                                      </p:cBhvr>
                                      <p:tavLst>
                                        <p:tav tm="0">
                                          <p:val>
                                            <p:strVal val="0-#ppt_w/2"/>
                                          </p:val>
                                        </p:tav>
                                        <p:tav tm="100000">
                                          <p:val>
                                            <p:strVal val="#ppt_x"/>
                                          </p:val>
                                        </p:tav>
                                      </p:tavLst>
                                    </p:anim>
                                    <p:anim calcmode="lin" valueType="num">
                                      <p:cBhvr additive="base">
                                        <p:cTn id="8" dur="500" fill="hold"/>
                                        <p:tgtEl>
                                          <p:spTgt spid="3901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3">
            <a:extLst>
              <a:ext uri="{FF2B5EF4-FFF2-40B4-BE49-F238E27FC236}">
                <a16:creationId xmlns:a16="http://schemas.microsoft.com/office/drawing/2014/main" id="{8F84DD80-E8FE-47A2-BBD7-5B09DC644675}"/>
              </a:ext>
            </a:extLst>
          </p:cNvPr>
          <p:cNvSpPr>
            <a:spLocks noGrp="1"/>
          </p:cNvSpPr>
          <p:nvPr>
            <p:ph type="sldNum" sz="quarter" idx="12"/>
          </p:nvPr>
        </p:nvSpPr>
        <p:spPr/>
        <p:txBody>
          <a:bodyPr/>
          <a:lstStyle/>
          <a:p>
            <a:fld id="{CB7F5F67-9576-4B06-B68F-C7804AF81E86}" type="slidenum">
              <a:rPr lang="en-GB" altLang="en-US"/>
              <a:pPr/>
              <a:t>8</a:t>
            </a:fld>
            <a:endParaRPr lang="en-GB" altLang="en-US"/>
          </a:p>
        </p:txBody>
      </p:sp>
      <p:sp>
        <p:nvSpPr>
          <p:cNvPr id="342018" name="Line 2">
            <a:extLst>
              <a:ext uri="{FF2B5EF4-FFF2-40B4-BE49-F238E27FC236}">
                <a16:creationId xmlns:a16="http://schemas.microsoft.com/office/drawing/2014/main" id="{89F47AAC-8523-4344-8630-566EC119A0BB}"/>
              </a:ext>
            </a:extLst>
          </p:cNvPr>
          <p:cNvSpPr>
            <a:spLocks noChangeShapeType="1"/>
          </p:cNvSpPr>
          <p:nvPr/>
        </p:nvSpPr>
        <p:spPr bwMode="auto">
          <a:xfrm>
            <a:off x="304800" y="1149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2019" name="Text Box 3">
            <a:extLst>
              <a:ext uri="{FF2B5EF4-FFF2-40B4-BE49-F238E27FC236}">
                <a16:creationId xmlns:a16="http://schemas.microsoft.com/office/drawing/2014/main" id="{60106518-B50A-4B08-B7CE-E194D73793CB}"/>
              </a:ext>
            </a:extLst>
          </p:cNvPr>
          <p:cNvSpPr txBox="1">
            <a:spLocks noChangeArrowheads="1"/>
          </p:cNvSpPr>
          <p:nvPr/>
        </p:nvSpPr>
        <p:spPr bwMode="auto">
          <a:xfrm>
            <a:off x="304800" y="2889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graphicFrame>
        <p:nvGraphicFramePr>
          <p:cNvPr id="342020" name="Group 4">
            <a:extLst>
              <a:ext uri="{FF2B5EF4-FFF2-40B4-BE49-F238E27FC236}">
                <a16:creationId xmlns:a16="http://schemas.microsoft.com/office/drawing/2014/main" id="{90F4570A-37A8-493A-BDD3-A9DCB4C5EDF1}"/>
              </a:ext>
            </a:extLst>
          </p:cNvPr>
          <p:cNvGraphicFramePr>
            <a:graphicFrameLocks noGrp="1"/>
          </p:cNvGraphicFramePr>
          <p:nvPr/>
        </p:nvGraphicFramePr>
        <p:xfrm>
          <a:off x="962025" y="2438400"/>
          <a:ext cx="6858000" cy="2254250"/>
        </p:xfrm>
        <a:graphic>
          <a:graphicData uri="http://schemas.openxmlformats.org/drawingml/2006/table">
            <a:tbl>
              <a:tblPr/>
              <a:tblGrid>
                <a:gridCol w="1447800">
                  <a:extLst>
                    <a:ext uri="{9D8B030D-6E8A-4147-A177-3AD203B41FA5}">
                      <a16:colId xmlns:a16="http://schemas.microsoft.com/office/drawing/2014/main" val="237347227"/>
                    </a:ext>
                  </a:extLst>
                </a:gridCol>
                <a:gridCol w="3609975">
                  <a:extLst>
                    <a:ext uri="{9D8B030D-6E8A-4147-A177-3AD203B41FA5}">
                      <a16:colId xmlns:a16="http://schemas.microsoft.com/office/drawing/2014/main" val="1254289405"/>
                    </a:ext>
                  </a:extLst>
                </a:gridCol>
                <a:gridCol w="1800225">
                  <a:extLst>
                    <a:ext uri="{9D8B030D-6E8A-4147-A177-3AD203B41FA5}">
                      <a16:colId xmlns:a16="http://schemas.microsoft.com/office/drawing/2014/main" val="2692332628"/>
                    </a:ext>
                  </a:extLst>
                </a:gridCol>
              </a:tblGrid>
              <a:tr h="37623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8A6"/>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66076932"/>
                  </a:ext>
                </a:extLst>
              </a:tr>
              <a:tr h="37623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8A6"/>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44401172"/>
                  </a:ext>
                </a:extLst>
              </a:tr>
              <a:tr h="37465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8A6"/>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01714058"/>
                  </a:ext>
                </a:extLst>
              </a:tr>
              <a:tr h="37623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8A6"/>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22346000"/>
                  </a:ext>
                </a:extLst>
              </a:tr>
              <a:tr h="37465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8A6"/>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86709857"/>
                  </a:ext>
                </a:extLst>
              </a:tr>
              <a:tr h="37623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2F8A6"/>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8221366"/>
                  </a:ext>
                </a:extLst>
              </a:tr>
            </a:tbl>
          </a:graphicData>
        </a:graphic>
      </p:graphicFrame>
      <p:sp>
        <p:nvSpPr>
          <p:cNvPr id="342050" name="Text Box 34">
            <a:extLst>
              <a:ext uri="{FF2B5EF4-FFF2-40B4-BE49-F238E27FC236}">
                <a16:creationId xmlns:a16="http://schemas.microsoft.com/office/drawing/2014/main" id="{BB9737EC-20B6-45A8-B5DC-FAF58E6B5601}"/>
              </a:ext>
            </a:extLst>
          </p:cNvPr>
          <p:cNvSpPr txBox="1">
            <a:spLocks noChangeArrowheads="1"/>
          </p:cNvSpPr>
          <p:nvPr/>
        </p:nvSpPr>
        <p:spPr bwMode="auto">
          <a:xfrm>
            <a:off x="381000" y="5181600"/>
            <a:ext cx="84867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en-US" b="1">
                <a:solidFill>
                  <a:srgbClr val="003366"/>
                </a:solidFill>
              </a:rPr>
              <a:t>Table 2:</a:t>
            </a:r>
            <a:r>
              <a:rPr lang="en-US" altLang="en-US">
                <a:solidFill>
                  <a:srgbClr val="003366"/>
                </a:solidFill>
              </a:rPr>
              <a:t> Kinds of maintenance requests</a:t>
            </a:r>
          </a:p>
        </p:txBody>
      </p:sp>
      <p:sp>
        <p:nvSpPr>
          <p:cNvPr id="342051" name="Text Box 35">
            <a:extLst>
              <a:ext uri="{FF2B5EF4-FFF2-40B4-BE49-F238E27FC236}">
                <a16:creationId xmlns:a16="http://schemas.microsoft.com/office/drawing/2014/main" id="{F1D0A8BE-5B01-4DDF-9D4D-0D534EAF70AD}"/>
              </a:ext>
            </a:extLst>
          </p:cNvPr>
          <p:cNvSpPr txBox="1">
            <a:spLocks noChangeArrowheads="1"/>
          </p:cNvSpPr>
          <p:nvPr/>
        </p:nvSpPr>
        <p:spPr bwMode="auto">
          <a:xfrm>
            <a:off x="304800" y="1589088"/>
            <a:ext cx="3951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Kinds of maintenance requests</a:t>
            </a:r>
          </a:p>
        </p:txBody>
      </p:sp>
      <p:sp>
        <p:nvSpPr>
          <p:cNvPr id="342052" name="Text Box 36">
            <a:extLst>
              <a:ext uri="{FF2B5EF4-FFF2-40B4-BE49-F238E27FC236}">
                <a16:creationId xmlns:a16="http://schemas.microsoft.com/office/drawing/2014/main" id="{EA9B40AD-22F1-49B1-84E2-F19C30E13E00}"/>
              </a:ext>
            </a:extLst>
          </p:cNvPr>
          <p:cNvSpPr txBox="1">
            <a:spLocks noChangeArrowheads="1"/>
          </p:cNvSpPr>
          <p:nvPr/>
        </p:nvSpPr>
        <p:spPr bwMode="auto">
          <a:xfrm>
            <a:off x="1219200" y="2514600"/>
            <a:ext cx="914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sz="1600">
                <a:solidFill>
                  <a:srgbClr val="0000FF"/>
                </a:solidFill>
              </a:rPr>
              <a:t>1</a:t>
            </a:r>
          </a:p>
        </p:txBody>
      </p:sp>
      <p:sp>
        <p:nvSpPr>
          <p:cNvPr id="342053" name="Text Box 37">
            <a:extLst>
              <a:ext uri="{FF2B5EF4-FFF2-40B4-BE49-F238E27FC236}">
                <a16:creationId xmlns:a16="http://schemas.microsoft.com/office/drawing/2014/main" id="{BD6526CA-54BF-4A9C-916E-3CE854F3B99D}"/>
              </a:ext>
            </a:extLst>
          </p:cNvPr>
          <p:cNvSpPr txBox="1">
            <a:spLocks noChangeArrowheads="1"/>
          </p:cNvSpPr>
          <p:nvPr/>
        </p:nvSpPr>
        <p:spPr bwMode="auto">
          <a:xfrm>
            <a:off x="1219200" y="2898775"/>
            <a:ext cx="914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sz="1600">
                <a:solidFill>
                  <a:srgbClr val="0000FF"/>
                </a:solidFill>
              </a:rPr>
              <a:t>2</a:t>
            </a:r>
          </a:p>
        </p:txBody>
      </p:sp>
      <p:sp>
        <p:nvSpPr>
          <p:cNvPr id="342054" name="Text Box 38">
            <a:extLst>
              <a:ext uri="{FF2B5EF4-FFF2-40B4-BE49-F238E27FC236}">
                <a16:creationId xmlns:a16="http://schemas.microsoft.com/office/drawing/2014/main" id="{2487C39F-583D-4E87-AD28-9B359584B7BE}"/>
              </a:ext>
            </a:extLst>
          </p:cNvPr>
          <p:cNvSpPr txBox="1">
            <a:spLocks noChangeArrowheads="1"/>
          </p:cNvSpPr>
          <p:nvPr/>
        </p:nvSpPr>
        <p:spPr bwMode="auto">
          <a:xfrm>
            <a:off x="1219200" y="3273425"/>
            <a:ext cx="914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sz="1600">
                <a:solidFill>
                  <a:srgbClr val="0000FF"/>
                </a:solidFill>
              </a:rPr>
              <a:t>3</a:t>
            </a:r>
          </a:p>
        </p:txBody>
      </p:sp>
      <p:sp>
        <p:nvSpPr>
          <p:cNvPr id="342055" name="Text Box 39">
            <a:extLst>
              <a:ext uri="{FF2B5EF4-FFF2-40B4-BE49-F238E27FC236}">
                <a16:creationId xmlns:a16="http://schemas.microsoft.com/office/drawing/2014/main" id="{8CE48017-DB0C-499D-8C2F-062F1908017C}"/>
              </a:ext>
            </a:extLst>
          </p:cNvPr>
          <p:cNvSpPr txBox="1">
            <a:spLocks noChangeArrowheads="1"/>
          </p:cNvSpPr>
          <p:nvPr/>
        </p:nvSpPr>
        <p:spPr bwMode="auto">
          <a:xfrm>
            <a:off x="1219200" y="3657600"/>
            <a:ext cx="914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sz="1600">
                <a:solidFill>
                  <a:srgbClr val="0000FF"/>
                </a:solidFill>
              </a:rPr>
              <a:t>4</a:t>
            </a:r>
          </a:p>
        </p:txBody>
      </p:sp>
      <p:sp>
        <p:nvSpPr>
          <p:cNvPr id="342056" name="Text Box 40">
            <a:extLst>
              <a:ext uri="{FF2B5EF4-FFF2-40B4-BE49-F238E27FC236}">
                <a16:creationId xmlns:a16="http://schemas.microsoft.com/office/drawing/2014/main" id="{2BA94F33-6DE6-4B19-916A-0D439D6F44EB}"/>
              </a:ext>
            </a:extLst>
          </p:cNvPr>
          <p:cNvSpPr txBox="1">
            <a:spLocks noChangeArrowheads="1"/>
          </p:cNvSpPr>
          <p:nvPr/>
        </p:nvSpPr>
        <p:spPr bwMode="auto">
          <a:xfrm>
            <a:off x="1219200" y="3994150"/>
            <a:ext cx="914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sz="1600">
                <a:solidFill>
                  <a:srgbClr val="0000FF"/>
                </a:solidFill>
              </a:rPr>
              <a:t>5</a:t>
            </a:r>
          </a:p>
        </p:txBody>
      </p:sp>
      <p:sp>
        <p:nvSpPr>
          <p:cNvPr id="342057" name="Text Box 41">
            <a:extLst>
              <a:ext uri="{FF2B5EF4-FFF2-40B4-BE49-F238E27FC236}">
                <a16:creationId xmlns:a16="http://schemas.microsoft.com/office/drawing/2014/main" id="{935CB632-D556-4BEA-AE01-DD5D1DB75807}"/>
              </a:ext>
            </a:extLst>
          </p:cNvPr>
          <p:cNvSpPr txBox="1">
            <a:spLocks noChangeArrowheads="1"/>
          </p:cNvSpPr>
          <p:nvPr/>
        </p:nvSpPr>
        <p:spPr bwMode="auto">
          <a:xfrm>
            <a:off x="1219200" y="4378325"/>
            <a:ext cx="914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sz="1600">
                <a:solidFill>
                  <a:srgbClr val="0000FF"/>
                </a:solidFill>
              </a:rPr>
              <a:t>6</a:t>
            </a:r>
          </a:p>
        </p:txBody>
      </p:sp>
      <p:sp>
        <p:nvSpPr>
          <p:cNvPr id="342058" name="Text Box 42">
            <a:extLst>
              <a:ext uri="{FF2B5EF4-FFF2-40B4-BE49-F238E27FC236}">
                <a16:creationId xmlns:a16="http://schemas.microsoft.com/office/drawing/2014/main" id="{656CE031-AD12-419F-84B7-B85D7A83E42F}"/>
              </a:ext>
            </a:extLst>
          </p:cNvPr>
          <p:cNvSpPr txBox="1">
            <a:spLocks noChangeArrowheads="1"/>
          </p:cNvSpPr>
          <p:nvPr/>
        </p:nvSpPr>
        <p:spPr bwMode="auto">
          <a:xfrm>
            <a:off x="6477000" y="2514600"/>
            <a:ext cx="914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sz="1600">
                <a:solidFill>
                  <a:srgbClr val="0000FF"/>
                </a:solidFill>
              </a:rPr>
              <a:t>40.8%</a:t>
            </a:r>
          </a:p>
        </p:txBody>
      </p:sp>
      <p:sp>
        <p:nvSpPr>
          <p:cNvPr id="342059" name="Text Box 43">
            <a:extLst>
              <a:ext uri="{FF2B5EF4-FFF2-40B4-BE49-F238E27FC236}">
                <a16:creationId xmlns:a16="http://schemas.microsoft.com/office/drawing/2014/main" id="{C1679F77-9971-41EC-BD1B-84A4014445E6}"/>
              </a:ext>
            </a:extLst>
          </p:cNvPr>
          <p:cNvSpPr txBox="1">
            <a:spLocks noChangeArrowheads="1"/>
          </p:cNvSpPr>
          <p:nvPr/>
        </p:nvSpPr>
        <p:spPr bwMode="auto">
          <a:xfrm>
            <a:off x="6477000" y="2898775"/>
            <a:ext cx="914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sz="1600">
                <a:solidFill>
                  <a:srgbClr val="0000FF"/>
                </a:solidFill>
              </a:rPr>
              <a:t>27.1%</a:t>
            </a:r>
          </a:p>
        </p:txBody>
      </p:sp>
      <p:sp>
        <p:nvSpPr>
          <p:cNvPr id="342060" name="Text Box 44">
            <a:extLst>
              <a:ext uri="{FF2B5EF4-FFF2-40B4-BE49-F238E27FC236}">
                <a16:creationId xmlns:a16="http://schemas.microsoft.com/office/drawing/2014/main" id="{B27D616D-1772-4283-A09E-E8704E0B1A68}"/>
              </a:ext>
            </a:extLst>
          </p:cNvPr>
          <p:cNvSpPr txBox="1">
            <a:spLocks noChangeArrowheads="1"/>
          </p:cNvSpPr>
          <p:nvPr/>
        </p:nvSpPr>
        <p:spPr bwMode="auto">
          <a:xfrm>
            <a:off x="6477000" y="3273425"/>
            <a:ext cx="914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sz="1600">
                <a:solidFill>
                  <a:srgbClr val="0000FF"/>
                </a:solidFill>
              </a:rPr>
              <a:t>10%</a:t>
            </a:r>
          </a:p>
        </p:txBody>
      </p:sp>
      <p:sp>
        <p:nvSpPr>
          <p:cNvPr id="342061" name="Text Box 45">
            <a:extLst>
              <a:ext uri="{FF2B5EF4-FFF2-40B4-BE49-F238E27FC236}">
                <a16:creationId xmlns:a16="http://schemas.microsoft.com/office/drawing/2014/main" id="{678F8D12-C5B3-4ADA-8227-7B5FF366EA7A}"/>
              </a:ext>
            </a:extLst>
          </p:cNvPr>
          <p:cNvSpPr txBox="1">
            <a:spLocks noChangeArrowheads="1"/>
          </p:cNvSpPr>
          <p:nvPr/>
        </p:nvSpPr>
        <p:spPr bwMode="auto">
          <a:xfrm>
            <a:off x="6477000" y="3657600"/>
            <a:ext cx="914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sz="1600">
                <a:solidFill>
                  <a:srgbClr val="0000FF"/>
                </a:solidFill>
              </a:rPr>
              <a:t>5.6%</a:t>
            </a:r>
          </a:p>
        </p:txBody>
      </p:sp>
      <p:sp>
        <p:nvSpPr>
          <p:cNvPr id="342062" name="Text Box 46">
            <a:extLst>
              <a:ext uri="{FF2B5EF4-FFF2-40B4-BE49-F238E27FC236}">
                <a16:creationId xmlns:a16="http://schemas.microsoft.com/office/drawing/2014/main" id="{83B12A67-5B81-4979-8B26-D1B65F1EC744}"/>
              </a:ext>
            </a:extLst>
          </p:cNvPr>
          <p:cNvSpPr txBox="1">
            <a:spLocks noChangeArrowheads="1"/>
          </p:cNvSpPr>
          <p:nvPr/>
        </p:nvSpPr>
        <p:spPr bwMode="auto">
          <a:xfrm>
            <a:off x="6477000" y="3994150"/>
            <a:ext cx="914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sz="1600">
                <a:solidFill>
                  <a:srgbClr val="0000FF"/>
                </a:solidFill>
              </a:rPr>
              <a:t>6.4%</a:t>
            </a:r>
          </a:p>
        </p:txBody>
      </p:sp>
      <p:sp>
        <p:nvSpPr>
          <p:cNvPr id="342063" name="Text Box 47">
            <a:extLst>
              <a:ext uri="{FF2B5EF4-FFF2-40B4-BE49-F238E27FC236}">
                <a16:creationId xmlns:a16="http://schemas.microsoft.com/office/drawing/2014/main" id="{37A6034A-92A1-4EA0-993E-78EBD3E37B12}"/>
              </a:ext>
            </a:extLst>
          </p:cNvPr>
          <p:cNvSpPr txBox="1">
            <a:spLocks noChangeArrowheads="1"/>
          </p:cNvSpPr>
          <p:nvPr/>
        </p:nvSpPr>
        <p:spPr bwMode="auto">
          <a:xfrm>
            <a:off x="6477000" y="4378325"/>
            <a:ext cx="914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 typeface="Wingdings" panose="05000000000000000000" pitchFamily="2" charset="2"/>
              <a:buNone/>
            </a:pPr>
            <a:r>
              <a:rPr lang="en-US" altLang="en-US" sz="1600">
                <a:solidFill>
                  <a:srgbClr val="0000FF"/>
                </a:solidFill>
              </a:rPr>
              <a:t>10.1%</a:t>
            </a:r>
          </a:p>
        </p:txBody>
      </p:sp>
      <p:sp>
        <p:nvSpPr>
          <p:cNvPr id="342064" name="Text Box 48">
            <a:extLst>
              <a:ext uri="{FF2B5EF4-FFF2-40B4-BE49-F238E27FC236}">
                <a16:creationId xmlns:a16="http://schemas.microsoft.com/office/drawing/2014/main" id="{01075A33-F8E1-41CA-982D-238E536AE55D}"/>
              </a:ext>
            </a:extLst>
          </p:cNvPr>
          <p:cNvSpPr txBox="1">
            <a:spLocks noChangeArrowheads="1"/>
          </p:cNvSpPr>
          <p:nvPr/>
        </p:nvSpPr>
        <p:spPr bwMode="auto">
          <a:xfrm>
            <a:off x="2667000" y="2514600"/>
            <a:ext cx="3276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pPr>
            <a:r>
              <a:rPr lang="en-US" altLang="en-US" sz="1600"/>
              <a:t>New reports</a:t>
            </a:r>
          </a:p>
        </p:txBody>
      </p:sp>
      <p:sp>
        <p:nvSpPr>
          <p:cNvPr id="342065" name="Text Box 49">
            <a:extLst>
              <a:ext uri="{FF2B5EF4-FFF2-40B4-BE49-F238E27FC236}">
                <a16:creationId xmlns:a16="http://schemas.microsoft.com/office/drawing/2014/main" id="{8F20971E-6A49-4316-B97C-EAE354B11289}"/>
              </a:ext>
            </a:extLst>
          </p:cNvPr>
          <p:cNvSpPr txBox="1">
            <a:spLocks noChangeArrowheads="1"/>
          </p:cNvSpPr>
          <p:nvPr/>
        </p:nvSpPr>
        <p:spPr bwMode="auto">
          <a:xfrm>
            <a:off x="2667000" y="2898775"/>
            <a:ext cx="3276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None/>
            </a:pPr>
            <a:r>
              <a:rPr lang="en-US" altLang="en-US" sz="1600"/>
              <a:t>Add data in existing reports</a:t>
            </a:r>
          </a:p>
        </p:txBody>
      </p:sp>
      <p:sp>
        <p:nvSpPr>
          <p:cNvPr id="342066" name="Text Box 50">
            <a:extLst>
              <a:ext uri="{FF2B5EF4-FFF2-40B4-BE49-F238E27FC236}">
                <a16:creationId xmlns:a16="http://schemas.microsoft.com/office/drawing/2014/main" id="{268DEEBB-2A83-435F-B7B0-546C8A472C1C}"/>
              </a:ext>
            </a:extLst>
          </p:cNvPr>
          <p:cNvSpPr txBox="1">
            <a:spLocks noChangeArrowheads="1"/>
          </p:cNvSpPr>
          <p:nvPr/>
        </p:nvSpPr>
        <p:spPr bwMode="auto">
          <a:xfrm>
            <a:off x="2667000" y="3273425"/>
            <a:ext cx="3276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None/>
            </a:pPr>
            <a:r>
              <a:rPr lang="en-US" altLang="en-US" sz="1600"/>
              <a:t>Reformed reports</a:t>
            </a:r>
          </a:p>
        </p:txBody>
      </p:sp>
      <p:sp>
        <p:nvSpPr>
          <p:cNvPr id="342067" name="Text Box 51">
            <a:extLst>
              <a:ext uri="{FF2B5EF4-FFF2-40B4-BE49-F238E27FC236}">
                <a16:creationId xmlns:a16="http://schemas.microsoft.com/office/drawing/2014/main" id="{3D85A3C0-B27C-49F9-ACBD-D1E851300D0E}"/>
              </a:ext>
            </a:extLst>
          </p:cNvPr>
          <p:cNvSpPr txBox="1">
            <a:spLocks noChangeArrowheads="1"/>
          </p:cNvSpPr>
          <p:nvPr/>
        </p:nvSpPr>
        <p:spPr bwMode="auto">
          <a:xfrm>
            <a:off x="2667000" y="3657600"/>
            <a:ext cx="3276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None/>
            </a:pPr>
            <a:r>
              <a:rPr lang="en-US" altLang="en-US" sz="1600"/>
              <a:t>Condense reports</a:t>
            </a:r>
          </a:p>
        </p:txBody>
      </p:sp>
      <p:sp>
        <p:nvSpPr>
          <p:cNvPr id="342068" name="Text Box 52">
            <a:extLst>
              <a:ext uri="{FF2B5EF4-FFF2-40B4-BE49-F238E27FC236}">
                <a16:creationId xmlns:a16="http://schemas.microsoft.com/office/drawing/2014/main" id="{39AB764A-6C44-43B2-8E1A-6F77ED101E53}"/>
              </a:ext>
            </a:extLst>
          </p:cNvPr>
          <p:cNvSpPr txBox="1">
            <a:spLocks noChangeArrowheads="1"/>
          </p:cNvSpPr>
          <p:nvPr/>
        </p:nvSpPr>
        <p:spPr bwMode="auto">
          <a:xfrm>
            <a:off x="2667000" y="3994150"/>
            <a:ext cx="3276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None/>
            </a:pPr>
            <a:r>
              <a:rPr lang="en-US" altLang="en-US" sz="1600"/>
              <a:t>Consolidate reports</a:t>
            </a:r>
          </a:p>
        </p:txBody>
      </p:sp>
      <p:sp>
        <p:nvSpPr>
          <p:cNvPr id="342069" name="Text Box 53">
            <a:extLst>
              <a:ext uri="{FF2B5EF4-FFF2-40B4-BE49-F238E27FC236}">
                <a16:creationId xmlns:a16="http://schemas.microsoft.com/office/drawing/2014/main" id="{00A5CB5F-5812-45F8-B7F6-25C3C6E3802A}"/>
              </a:ext>
            </a:extLst>
          </p:cNvPr>
          <p:cNvSpPr txBox="1">
            <a:spLocks noChangeArrowheads="1"/>
          </p:cNvSpPr>
          <p:nvPr/>
        </p:nvSpPr>
        <p:spPr bwMode="auto">
          <a:xfrm>
            <a:off x="2667000" y="4378325"/>
            <a:ext cx="3276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None/>
            </a:pPr>
            <a:r>
              <a:rPr lang="en-US" altLang="en-US" sz="1600"/>
              <a:t>Others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32" fill="hold" nodeType="withEffect">
                                  <p:stCondLst>
                                    <p:cond delay="0"/>
                                  </p:stCondLst>
                                  <p:childTnLst>
                                    <p:set>
                                      <p:cBhvr>
                                        <p:cTn id="6" dur="1" fill="hold">
                                          <p:stCondLst>
                                            <p:cond delay="0"/>
                                          </p:stCondLst>
                                        </p:cTn>
                                        <p:tgtEl>
                                          <p:spTgt spid="342051">
                                            <p:txEl>
                                              <p:pRg st="0" end="0"/>
                                            </p:txEl>
                                          </p:spTgt>
                                        </p:tgtEl>
                                        <p:attrNameLst>
                                          <p:attrName>style.visibility</p:attrName>
                                        </p:attrNameLst>
                                      </p:cBhvr>
                                      <p:to>
                                        <p:strVal val="visible"/>
                                      </p:to>
                                    </p:set>
                                    <p:animEffect transition="in" filter="circle(out)">
                                      <p:cBhvr>
                                        <p:cTn id="7" dur="1000"/>
                                        <p:tgtEl>
                                          <p:spTgt spid="342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342020"/>
                                        </p:tgtEl>
                                        <p:attrNameLst>
                                          <p:attrName>style.visibility</p:attrName>
                                        </p:attrNameLst>
                                      </p:cBhvr>
                                      <p:to>
                                        <p:strVal val="visible"/>
                                      </p:to>
                                    </p:set>
                                    <p:animEffect transition="in" filter="circle(in)">
                                      <p:cBhvr>
                                        <p:cTn id="12" dur="1000"/>
                                        <p:tgtEl>
                                          <p:spTgt spid="342020"/>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342052"/>
                                        </p:tgtEl>
                                        <p:attrNameLst>
                                          <p:attrName>style.visibility</p:attrName>
                                        </p:attrNameLst>
                                      </p:cBhvr>
                                      <p:to>
                                        <p:strVal val="visible"/>
                                      </p:to>
                                    </p:set>
                                    <p:animEffect transition="in" filter="circle(in)">
                                      <p:cBhvr>
                                        <p:cTn id="15" dur="1000"/>
                                        <p:tgtEl>
                                          <p:spTgt spid="342052"/>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342053"/>
                                        </p:tgtEl>
                                        <p:attrNameLst>
                                          <p:attrName>style.visibility</p:attrName>
                                        </p:attrNameLst>
                                      </p:cBhvr>
                                      <p:to>
                                        <p:strVal val="visible"/>
                                      </p:to>
                                    </p:set>
                                    <p:animEffect transition="in" filter="circle(in)">
                                      <p:cBhvr>
                                        <p:cTn id="18" dur="1000"/>
                                        <p:tgtEl>
                                          <p:spTgt spid="342053"/>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342054"/>
                                        </p:tgtEl>
                                        <p:attrNameLst>
                                          <p:attrName>style.visibility</p:attrName>
                                        </p:attrNameLst>
                                      </p:cBhvr>
                                      <p:to>
                                        <p:strVal val="visible"/>
                                      </p:to>
                                    </p:set>
                                    <p:animEffect transition="in" filter="circle(in)">
                                      <p:cBhvr>
                                        <p:cTn id="21" dur="1000"/>
                                        <p:tgtEl>
                                          <p:spTgt spid="342054"/>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342055"/>
                                        </p:tgtEl>
                                        <p:attrNameLst>
                                          <p:attrName>style.visibility</p:attrName>
                                        </p:attrNameLst>
                                      </p:cBhvr>
                                      <p:to>
                                        <p:strVal val="visible"/>
                                      </p:to>
                                    </p:set>
                                    <p:animEffect transition="in" filter="circle(in)">
                                      <p:cBhvr>
                                        <p:cTn id="24" dur="1000"/>
                                        <p:tgtEl>
                                          <p:spTgt spid="342055"/>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342056"/>
                                        </p:tgtEl>
                                        <p:attrNameLst>
                                          <p:attrName>style.visibility</p:attrName>
                                        </p:attrNameLst>
                                      </p:cBhvr>
                                      <p:to>
                                        <p:strVal val="visible"/>
                                      </p:to>
                                    </p:set>
                                    <p:animEffect transition="in" filter="circle(in)">
                                      <p:cBhvr>
                                        <p:cTn id="27" dur="1000"/>
                                        <p:tgtEl>
                                          <p:spTgt spid="342056"/>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342057"/>
                                        </p:tgtEl>
                                        <p:attrNameLst>
                                          <p:attrName>style.visibility</p:attrName>
                                        </p:attrNameLst>
                                      </p:cBhvr>
                                      <p:to>
                                        <p:strVal val="visible"/>
                                      </p:to>
                                    </p:set>
                                    <p:animEffect transition="in" filter="circle(in)">
                                      <p:cBhvr>
                                        <p:cTn id="30" dur="1000"/>
                                        <p:tgtEl>
                                          <p:spTgt spid="342057"/>
                                        </p:tgtEl>
                                      </p:cBhvr>
                                    </p:animEffect>
                                  </p:childTnLst>
                                </p:cTn>
                              </p:par>
                              <p:par>
                                <p:cTn id="31" presetID="6" presetClass="entr" presetSubtype="32" fill="hold" grpId="0" nodeType="withEffect">
                                  <p:stCondLst>
                                    <p:cond delay="0"/>
                                  </p:stCondLst>
                                  <p:childTnLst>
                                    <p:set>
                                      <p:cBhvr>
                                        <p:cTn id="32" dur="1" fill="hold">
                                          <p:stCondLst>
                                            <p:cond delay="0"/>
                                          </p:stCondLst>
                                        </p:cTn>
                                        <p:tgtEl>
                                          <p:spTgt spid="342064"/>
                                        </p:tgtEl>
                                        <p:attrNameLst>
                                          <p:attrName>style.visibility</p:attrName>
                                        </p:attrNameLst>
                                      </p:cBhvr>
                                      <p:to>
                                        <p:strVal val="visible"/>
                                      </p:to>
                                    </p:set>
                                    <p:animEffect transition="in" filter="circle(out)">
                                      <p:cBhvr>
                                        <p:cTn id="33" dur="1000"/>
                                        <p:tgtEl>
                                          <p:spTgt spid="342064"/>
                                        </p:tgtEl>
                                      </p:cBhvr>
                                    </p:animEffect>
                                  </p:childTnLst>
                                </p:cTn>
                              </p:par>
                              <p:par>
                                <p:cTn id="34" presetID="6" presetClass="entr" presetSubtype="32" fill="hold" grpId="0" nodeType="withEffect">
                                  <p:stCondLst>
                                    <p:cond delay="0"/>
                                  </p:stCondLst>
                                  <p:childTnLst>
                                    <p:set>
                                      <p:cBhvr>
                                        <p:cTn id="35" dur="1" fill="hold">
                                          <p:stCondLst>
                                            <p:cond delay="0"/>
                                          </p:stCondLst>
                                        </p:cTn>
                                        <p:tgtEl>
                                          <p:spTgt spid="342065"/>
                                        </p:tgtEl>
                                        <p:attrNameLst>
                                          <p:attrName>style.visibility</p:attrName>
                                        </p:attrNameLst>
                                      </p:cBhvr>
                                      <p:to>
                                        <p:strVal val="visible"/>
                                      </p:to>
                                    </p:set>
                                    <p:animEffect transition="in" filter="circle(out)">
                                      <p:cBhvr>
                                        <p:cTn id="36" dur="1000"/>
                                        <p:tgtEl>
                                          <p:spTgt spid="342065"/>
                                        </p:tgtEl>
                                      </p:cBhvr>
                                    </p:animEffect>
                                  </p:childTnLst>
                                </p:cTn>
                              </p:par>
                              <p:par>
                                <p:cTn id="37" presetID="6" presetClass="entr" presetSubtype="32" fill="hold" grpId="0" nodeType="withEffect">
                                  <p:stCondLst>
                                    <p:cond delay="0"/>
                                  </p:stCondLst>
                                  <p:childTnLst>
                                    <p:set>
                                      <p:cBhvr>
                                        <p:cTn id="38" dur="1" fill="hold">
                                          <p:stCondLst>
                                            <p:cond delay="0"/>
                                          </p:stCondLst>
                                        </p:cTn>
                                        <p:tgtEl>
                                          <p:spTgt spid="342066"/>
                                        </p:tgtEl>
                                        <p:attrNameLst>
                                          <p:attrName>style.visibility</p:attrName>
                                        </p:attrNameLst>
                                      </p:cBhvr>
                                      <p:to>
                                        <p:strVal val="visible"/>
                                      </p:to>
                                    </p:set>
                                    <p:animEffect transition="in" filter="circle(out)">
                                      <p:cBhvr>
                                        <p:cTn id="39" dur="1000"/>
                                        <p:tgtEl>
                                          <p:spTgt spid="342066"/>
                                        </p:tgtEl>
                                      </p:cBhvr>
                                    </p:animEffect>
                                  </p:childTnLst>
                                </p:cTn>
                              </p:par>
                              <p:par>
                                <p:cTn id="40" presetID="6" presetClass="entr" presetSubtype="32" fill="hold" grpId="0" nodeType="withEffect">
                                  <p:stCondLst>
                                    <p:cond delay="0"/>
                                  </p:stCondLst>
                                  <p:childTnLst>
                                    <p:set>
                                      <p:cBhvr>
                                        <p:cTn id="41" dur="1" fill="hold">
                                          <p:stCondLst>
                                            <p:cond delay="0"/>
                                          </p:stCondLst>
                                        </p:cTn>
                                        <p:tgtEl>
                                          <p:spTgt spid="342067"/>
                                        </p:tgtEl>
                                        <p:attrNameLst>
                                          <p:attrName>style.visibility</p:attrName>
                                        </p:attrNameLst>
                                      </p:cBhvr>
                                      <p:to>
                                        <p:strVal val="visible"/>
                                      </p:to>
                                    </p:set>
                                    <p:animEffect transition="in" filter="circle(out)">
                                      <p:cBhvr>
                                        <p:cTn id="42" dur="1000"/>
                                        <p:tgtEl>
                                          <p:spTgt spid="342067"/>
                                        </p:tgtEl>
                                      </p:cBhvr>
                                    </p:animEffect>
                                  </p:childTnLst>
                                </p:cTn>
                              </p:par>
                              <p:par>
                                <p:cTn id="43" presetID="6" presetClass="entr" presetSubtype="32" fill="hold" grpId="0" nodeType="withEffect">
                                  <p:stCondLst>
                                    <p:cond delay="0"/>
                                  </p:stCondLst>
                                  <p:childTnLst>
                                    <p:set>
                                      <p:cBhvr>
                                        <p:cTn id="44" dur="1" fill="hold">
                                          <p:stCondLst>
                                            <p:cond delay="0"/>
                                          </p:stCondLst>
                                        </p:cTn>
                                        <p:tgtEl>
                                          <p:spTgt spid="342068"/>
                                        </p:tgtEl>
                                        <p:attrNameLst>
                                          <p:attrName>style.visibility</p:attrName>
                                        </p:attrNameLst>
                                      </p:cBhvr>
                                      <p:to>
                                        <p:strVal val="visible"/>
                                      </p:to>
                                    </p:set>
                                    <p:animEffect transition="in" filter="circle(out)">
                                      <p:cBhvr>
                                        <p:cTn id="45" dur="1000"/>
                                        <p:tgtEl>
                                          <p:spTgt spid="342068"/>
                                        </p:tgtEl>
                                      </p:cBhvr>
                                    </p:animEffect>
                                  </p:childTnLst>
                                </p:cTn>
                              </p:par>
                              <p:par>
                                <p:cTn id="46" presetID="6" presetClass="entr" presetSubtype="32" fill="hold" grpId="0" nodeType="withEffect">
                                  <p:stCondLst>
                                    <p:cond delay="0"/>
                                  </p:stCondLst>
                                  <p:childTnLst>
                                    <p:set>
                                      <p:cBhvr>
                                        <p:cTn id="47" dur="1" fill="hold">
                                          <p:stCondLst>
                                            <p:cond delay="0"/>
                                          </p:stCondLst>
                                        </p:cTn>
                                        <p:tgtEl>
                                          <p:spTgt spid="342069"/>
                                        </p:tgtEl>
                                        <p:attrNameLst>
                                          <p:attrName>style.visibility</p:attrName>
                                        </p:attrNameLst>
                                      </p:cBhvr>
                                      <p:to>
                                        <p:strVal val="visible"/>
                                      </p:to>
                                    </p:set>
                                    <p:animEffect transition="in" filter="circle(out)">
                                      <p:cBhvr>
                                        <p:cTn id="48" dur="1000"/>
                                        <p:tgtEl>
                                          <p:spTgt spid="34206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6" presetClass="entr" presetSubtype="32" fill="hold" grpId="0" nodeType="clickEffect">
                                  <p:stCondLst>
                                    <p:cond delay="0"/>
                                  </p:stCondLst>
                                  <p:childTnLst>
                                    <p:set>
                                      <p:cBhvr>
                                        <p:cTn id="52" dur="1" fill="hold">
                                          <p:stCondLst>
                                            <p:cond delay="0"/>
                                          </p:stCondLst>
                                        </p:cTn>
                                        <p:tgtEl>
                                          <p:spTgt spid="342058"/>
                                        </p:tgtEl>
                                        <p:attrNameLst>
                                          <p:attrName>style.visibility</p:attrName>
                                        </p:attrNameLst>
                                      </p:cBhvr>
                                      <p:to>
                                        <p:strVal val="visible"/>
                                      </p:to>
                                    </p:set>
                                    <p:animEffect transition="in" filter="circle(out)">
                                      <p:cBhvr>
                                        <p:cTn id="53" dur="1000"/>
                                        <p:tgtEl>
                                          <p:spTgt spid="34205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6" presetClass="entr" presetSubtype="32" fill="hold" grpId="0" nodeType="clickEffect">
                                  <p:stCondLst>
                                    <p:cond delay="0"/>
                                  </p:stCondLst>
                                  <p:childTnLst>
                                    <p:set>
                                      <p:cBhvr>
                                        <p:cTn id="57" dur="1" fill="hold">
                                          <p:stCondLst>
                                            <p:cond delay="0"/>
                                          </p:stCondLst>
                                        </p:cTn>
                                        <p:tgtEl>
                                          <p:spTgt spid="342059"/>
                                        </p:tgtEl>
                                        <p:attrNameLst>
                                          <p:attrName>style.visibility</p:attrName>
                                        </p:attrNameLst>
                                      </p:cBhvr>
                                      <p:to>
                                        <p:strVal val="visible"/>
                                      </p:to>
                                    </p:set>
                                    <p:animEffect transition="in" filter="circle(out)">
                                      <p:cBhvr>
                                        <p:cTn id="58" dur="1000"/>
                                        <p:tgtEl>
                                          <p:spTgt spid="34205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6" presetClass="entr" presetSubtype="32" fill="hold" grpId="0" nodeType="clickEffect">
                                  <p:stCondLst>
                                    <p:cond delay="0"/>
                                  </p:stCondLst>
                                  <p:childTnLst>
                                    <p:set>
                                      <p:cBhvr>
                                        <p:cTn id="62" dur="1" fill="hold">
                                          <p:stCondLst>
                                            <p:cond delay="0"/>
                                          </p:stCondLst>
                                        </p:cTn>
                                        <p:tgtEl>
                                          <p:spTgt spid="342060"/>
                                        </p:tgtEl>
                                        <p:attrNameLst>
                                          <p:attrName>style.visibility</p:attrName>
                                        </p:attrNameLst>
                                      </p:cBhvr>
                                      <p:to>
                                        <p:strVal val="visible"/>
                                      </p:to>
                                    </p:set>
                                    <p:animEffect transition="in" filter="circle(out)">
                                      <p:cBhvr>
                                        <p:cTn id="63" dur="1000"/>
                                        <p:tgtEl>
                                          <p:spTgt spid="342060"/>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6" presetClass="entr" presetSubtype="32" fill="hold" grpId="0" nodeType="clickEffect">
                                  <p:stCondLst>
                                    <p:cond delay="0"/>
                                  </p:stCondLst>
                                  <p:childTnLst>
                                    <p:set>
                                      <p:cBhvr>
                                        <p:cTn id="67" dur="1" fill="hold">
                                          <p:stCondLst>
                                            <p:cond delay="0"/>
                                          </p:stCondLst>
                                        </p:cTn>
                                        <p:tgtEl>
                                          <p:spTgt spid="342061"/>
                                        </p:tgtEl>
                                        <p:attrNameLst>
                                          <p:attrName>style.visibility</p:attrName>
                                        </p:attrNameLst>
                                      </p:cBhvr>
                                      <p:to>
                                        <p:strVal val="visible"/>
                                      </p:to>
                                    </p:set>
                                    <p:animEffect transition="in" filter="circle(out)">
                                      <p:cBhvr>
                                        <p:cTn id="68" dur="1000"/>
                                        <p:tgtEl>
                                          <p:spTgt spid="342061"/>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6" presetClass="entr" presetSubtype="32" fill="hold" grpId="0" nodeType="clickEffect">
                                  <p:stCondLst>
                                    <p:cond delay="0"/>
                                  </p:stCondLst>
                                  <p:childTnLst>
                                    <p:set>
                                      <p:cBhvr>
                                        <p:cTn id="72" dur="1" fill="hold">
                                          <p:stCondLst>
                                            <p:cond delay="0"/>
                                          </p:stCondLst>
                                        </p:cTn>
                                        <p:tgtEl>
                                          <p:spTgt spid="342062"/>
                                        </p:tgtEl>
                                        <p:attrNameLst>
                                          <p:attrName>style.visibility</p:attrName>
                                        </p:attrNameLst>
                                      </p:cBhvr>
                                      <p:to>
                                        <p:strVal val="visible"/>
                                      </p:to>
                                    </p:set>
                                    <p:animEffect transition="in" filter="circle(out)">
                                      <p:cBhvr>
                                        <p:cTn id="73" dur="1000"/>
                                        <p:tgtEl>
                                          <p:spTgt spid="342062"/>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6" presetClass="entr" presetSubtype="32" fill="hold" grpId="0" nodeType="clickEffect">
                                  <p:stCondLst>
                                    <p:cond delay="0"/>
                                  </p:stCondLst>
                                  <p:childTnLst>
                                    <p:set>
                                      <p:cBhvr>
                                        <p:cTn id="77" dur="1" fill="hold">
                                          <p:stCondLst>
                                            <p:cond delay="0"/>
                                          </p:stCondLst>
                                        </p:cTn>
                                        <p:tgtEl>
                                          <p:spTgt spid="342063"/>
                                        </p:tgtEl>
                                        <p:attrNameLst>
                                          <p:attrName>style.visibility</p:attrName>
                                        </p:attrNameLst>
                                      </p:cBhvr>
                                      <p:to>
                                        <p:strVal val="visible"/>
                                      </p:to>
                                    </p:set>
                                    <p:animEffect transition="in" filter="circle(out)">
                                      <p:cBhvr>
                                        <p:cTn id="78" dur="1000"/>
                                        <p:tgtEl>
                                          <p:spTgt spid="342063"/>
                                        </p:tgtEl>
                                      </p:cBhvr>
                                    </p:animEffect>
                                  </p:childTnLst>
                                </p:cTn>
                              </p:par>
                              <p:par>
                                <p:cTn id="79" presetID="6" presetClass="entr" presetSubtype="16" fill="hold" grpId="0" nodeType="withEffect">
                                  <p:stCondLst>
                                    <p:cond delay="0"/>
                                  </p:stCondLst>
                                  <p:childTnLst>
                                    <p:set>
                                      <p:cBhvr>
                                        <p:cTn id="80" dur="1" fill="hold">
                                          <p:stCondLst>
                                            <p:cond delay="0"/>
                                          </p:stCondLst>
                                        </p:cTn>
                                        <p:tgtEl>
                                          <p:spTgt spid="342050"/>
                                        </p:tgtEl>
                                        <p:attrNameLst>
                                          <p:attrName>style.visibility</p:attrName>
                                        </p:attrNameLst>
                                      </p:cBhvr>
                                      <p:to>
                                        <p:strVal val="visible"/>
                                      </p:to>
                                    </p:set>
                                    <p:animEffect transition="in" filter="circle(in)">
                                      <p:cBhvr>
                                        <p:cTn id="81" dur="1000"/>
                                        <p:tgtEl>
                                          <p:spTgt spid="34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50" grpId="0"/>
      <p:bldP spid="342052" grpId="0"/>
      <p:bldP spid="342053" grpId="0"/>
      <p:bldP spid="342054" grpId="0"/>
      <p:bldP spid="342055" grpId="0"/>
      <p:bldP spid="342056" grpId="0"/>
      <p:bldP spid="342057" grpId="0"/>
      <p:bldP spid="342058" grpId="0"/>
      <p:bldP spid="342059" grpId="0"/>
      <p:bldP spid="342060" grpId="0"/>
      <p:bldP spid="342061" grpId="0"/>
      <p:bldP spid="342062" grpId="0"/>
      <p:bldP spid="342063" grpId="0"/>
      <p:bldP spid="342064" grpId="0"/>
      <p:bldP spid="342065" grpId="0"/>
      <p:bldP spid="342066" grpId="0"/>
      <p:bldP spid="342067" grpId="0"/>
      <p:bldP spid="342068" grpId="0"/>
      <p:bldP spid="34206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a:extLst>
              <a:ext uri="{FF2B5EF4-FFF2-40B4-BE49-F238E27FC236}">
                <a16:creationId xmlns:a16="http://schemas.microsoft.com/office/drawing/2014/main" id="{848F1FC2-0CA2-40FE-A72F-B9DCD3434220}"/>
              </a:ext>
            </a:extLst>
          </p:cNvPr>
          <p:cNvSpPr>
            <a:spLocks noGrp="1"/>
          </p:cNvSpPr>
          <p:nvPr>
            <p:ph type="sldNum" sz="quarter" idx="12"/>
          </p:nvPr>
        </p:nvSpPr>
        <p:spPr/>
        <p:txBody>
          <a:bodyPr/>
          <a:lstStyle/>
          <a:p>
            <a:fld id="{67C1266B-9A33-4A88-872C-A53E0A55A648}" type="slidenum">
              <a:rPr lang="en-GB" altLang="en-US"/>
              <a:pPr/>
              <a:t>9</a:t>
            </a:fld>
            <a:endParaRPr lang="en-GB" altLang="en-US"/>
          </a:p>
        </p:txBody>
      </p:sp>
      <p:sp>
        <p:nvSpPr>
          <p:cNvPr id="344066" name="Line 2">
            <a:extLst>
              <a:ext uri="{FF2B5EF4-FFF2-40B4-BE49-F238E27FC236}">
                <a16:creationId xmlns:a16="http://schemas.microsoft.com/office/drawing/2014/main" id="{792E6157-2CFA-49A4-971A-5358E2DF24F2}"/>
              </a:ext>
            </a:extLst>
          </p:cNvPr>
          <p:cNvSpPr>
            <a:spLocks noChangeShapeType="1"/>
          </p:cNvSpPr>
          <p:nvPr/>
        </p:nvSpPr>
        <p:spPr bwMode="auto">
          <a:xfrm>
            <a:off x="304800" y="1149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4067" name="Text Box 3">
            <a:extLst>
              <a:ext uri="{FF2B5EF4-FFF2-40B4-BE49-F238E27FC236}">
                <a16:creationId xmlns:a16="http://schemas.microsoft.com/office/drawing/2014/main" id="{094D84AB-7597-412C-B3C9-8AC57FDDF741}"/>
              </a:ext>
            </a:extLst>
          </p:cNvPr>
          <p:cNvSpPr txBox="1">
            <a:spLocks noChangeArrowheads="1"/>
          </p:cNvSpPr>
          <p:nvPr/>
        </p:nvSpPr>
        <p:spPr bwMode="auto">
          <a:xfrm>
            <a:off x="304800" y="2889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cs typeface="Times New Roman" panose="02020603050405020304" pitchFamily="18" charset="0"/>
              </a:rPr>
              <a:t>Software Maintenance</a:t>
            </a:r>
          </a:p>
        </p:txBody>
      </p:sp>
      <p:sp>
        <p:nvSpPr>
          <p:cNvPr id="344068" name="Text Box 4">
            <a:extLst>
              <a:ext uri="{FF2B5EF4-FFF2-40B4-BE49-F238E27FC236}">
                <a16:creationId xmlns:a16="http://schemas.microsoft.com/office/drawing/2014/main" id="{57FC4990-A522-44FB-8FCD-674EAF7E2192}"/>
              </a:ext>
            </a:extLst>
          </p:cNvPr>
          <p:cNvSpPr txBox="1">
            <a:spLocks noChangeArrowheads="1"/>
          </p:cNvSpPr>
          <p:nvPr/>
        </p:nvSpPr>
        <p:spPr bwMode="auto">
          <a:xfrm>
            <a:off x="717550" y="2743200"/>
            <a:ext cx="6369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5715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Char char="Ø"/>
            </a:pPr>
            <a:r>
              <a:rPr lang="en-US" altLang="en-US" sz="2000">
                <a:solidFill>
                  <a:srgbClr val="965126"/>
                </a:solidFill>
              </a:rPr>
              <a:t>Budget and effort reallocation</a:t>
            </a:r>
          </a:p>
        </p:txBody>
      </p:sp>
      <p:sp>
        <p:nvSpPr>
          <p:cNvPr id="344069" name="Text Box 5">
            <a:extLst>
              <a:ext uri="{FF2B5EF4-FFF2-40B4-BE49-F238E27FC236}">
                <a16:creationId xmlns:a16="http://schemas.microsoft.com/office/drawing/2014/main" id="{7BD81CB3-2159-47E1-85C5-AC0C1A7D35D2}"/>
              </a:ext>
            </a:extLst>
          </p:cNvPr>
          <p:cNvSpPr txBox="1">
            <a:spLocks noChangeArrowheads="1"/>
          </p:cNvSpPr>
          <p:nvPr/>
        </p:nvSpPr>
        <p:spPr bwMode="auto">
          <a:xfrm>
            <a:off x="228600" y="1828800"/>
            <a:ext cx="769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800"/>
              <a:t>Potential Solutions to Maintenance Problems</a:t>
            </a:r>
          </a:p>
        </p:txBody>
      </p:sp>
      <p:sp>
        <p:nvSpPr>
          <p:cNvPr id="344070" name="Text Box 6">
            <a:extLst>
              <a:ext uri="{FF2B5EF4-FFF2-40B4-BE49-F238E27FC236}">
                <a16:creationId xmlns:a16="http://schemas.microsoft.com/office/drawing/2014/main" id="{21704FFF-A512-4CC1-99E3-FBE15E908ABA}"/>
              </a:ext>
            </a:extLst>
          </p:cNvPr>
          <p:cNvSpPr txBox="1">
            <a:spLocks noChangeArrowheads="1"/>
          </p:cNvSpPr>
          <p:nvPr/>
        </p:nvSpPr>
        <p:spPr bwMode="auto">
          <a:xfrm>
            <a:off x="717550" y="3409950"/>
            <a:ext cx="6369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Char char="Ø"/>
            </a:pPr>
            <a:r>
              <a:rPr lang="en-US" altLang="en-US" sz="2000">
                <a:solidFill>
                  <a:srgbClr val="0033CC"/>
                </a:solidFill>
              </a:rPr>
              <a:t>Complete replacement of the system</a:t>
            </a:r>
          </a:p>
        </p:txBody>
      </p:sp>
      <p:sp>
        <p:nvSpPr>
          <p:cNvPr id="344071" name="Text Box 7">
            <a:extLst>
              <a:ext uri="{FF2B5EF4-FFF2-40B4-BE49-F238E27FC236}">
                <a16:creationId xmlns:a16="http://schemas.microsoft.com/office/drawing/2014/main" id="{E905C9C3-5E57-4595-9CF1-15E6C00A5F2F}"/>
              </a:ext>
            </a:extLst>
          </p:cNvPr>
          <p:cNvSpPr txBox="1">
            <a:spLocks noChangeArrowheads="1"/>
          </p:cNvSpPr>
          <p:nvPr/>
        </p:nvSpPr>
        <p:spPr bwMode="auto">
          <a:xfrm>
            <a:off x="717550" y="4114800"/>
            <a:ext cx="6369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6350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buFont typeface="Wingdings" panose="05000000000000000000" pitchFamily="2" charset="2"/>
              <a:buChar char="Ø"/>
            </a:pPr>
            <a:r>
              <a:rPr lang="en-US" altLang="en-US" sz="2000">
                <a:solidFill>
                  <a:srgbClr val="003366"/>
                </a:solidFill>
              </a:rPr>
              <a:t>Maintenance of existing system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44069"/>
                                        </p:tgtEl>
                                        <p:attrNameLst>
                                          <p:attrName>style.visibility</p:attrName>
                                        </p:attrNameLst>
                                      </p:cBhvr>
                                      <p:to>
                                        <p:strVal val="visible"/>
                                      </p:to>
                                    </p:set>
                                    <p:animEffect transition="in" filter="randombar(horizontal)">
                                      <p:cBhvr>
                                        <p:cTn id="7" dur="1000"/>
                                        <p:tgtEl>
                                          <p:spTgt spid="3440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44068"/>
                                        </p:tgtEl>
                                        <p:attrNameLst>
                                          <p:attrName>style.visibility</p:attrName>
                                        </p:attrNameLst>
                                      </p:cBhvr>
                                      <p:to>
                                        <p:strVal val="visible"/>
                                      </p:to>
                                    </p:set>
                                    <p:animEffect transition="in" filter="randombar(horizontal)">
                                      <p:cBhvr>
                                        <p:cTn id="12" dur="1000"/>
                                        <p:tgtEl>
                                          <p:spTgt spid="3440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44070"/>
                                        </p:tgtEl>
                                        <p:attrNameLst>
                                          <p:attrName>style.visibility</p:attrName>
                                        </p:attrNameLst>
                                      </p:cBhvr>
                                      <p:to>
                                        <p:strVal val="visible"/>
                                      </p:to>
                                    </p:set>
                                    <p:animEffect transition="in" filter="randombar(horizontal)">
                                      <p:cBhvr>
                                        <p:cTn id="17" dur="1000"/>
                                        <p:tgtEl>
                                          <p:spTgt spid="3440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44071"/>
                                        </p:tgtEl>
                                        <p:attrNameLst>
                                          <p:attrName>style.visibility</p:attrName>
                                        </p:attrNameLst>
                                      </p:cBhvr>
                                      <p:to>
                                        <p:strVal val="visible"/>
                                      </p:to>
                                    </p:set>
                                    <p:animEffect transition="in" filter="randombar(horizontal)">
                                      <p:cBhvr>
                                        <p:cTn id="22" dur="1000"/>
                                        <p:tgtEl>
                                          <p:spTgt spid="344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8" grpId="0"/>
      <p:bldP spid="344069" grpId="0"/>
      <p:bldP spid="344070" grpId="0"/>
      <p:bldP spid="344071"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Design">
  <a:themeElements>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2338</TotalTime>
  <Words>5462</Words>
  <Application>Microsoft Office PowerPoint</Application>
  <PresentationFormat>On-screen Show (4:3)</PresentationFormat>
  <Paragraphs>810</Paragraphs>
  <Slides>75</Slides>
  <Notes>75</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2</vt:i4>
      </vt:variant>
      <vt:variant>
        <vt:lpstr>Slide Titles</vt:lpstr>
      </vt:variant>
      <vt:variant>
        <vt:i4>75</vt:i4>
      </vt:variant>
    </vt:vector>
  </HeadingPairs>
  <TitlesOfParts>
    <vt:vector size="83" baseType="lpstr">
      <vt:lpstr>Arial</vt:lpstr>
      <vt:lpstr>Times New Roman</vt:lpstr>
      <vt:lpstr>Monotype Corsiva</vt:lpstr>
      <vt:lpstr>Wingdings</vt:lpstr>
      <vt:lpstr>Default Design</vt:lpstr>
      <vt:lpstr>1_Default Design</vt:lpstr>
      <vt:lpstr>Microsoft Graph Chart</vt:lpstr>
      <vt:lpstr>Microsoft Equation 3.0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MANU</dc:creator>
  <cp:lastModifiedBy>Mandeep Singh</cp:lastModifiedBy>
  <cp:revision>609</cp:revision>
  <dcterms:created xsi:type="dcterms:W3CDTF">2005-06-14T02:19:25Z</dcterms:created>
  <dcterms:modified xsi:type="dcterms:W3CDTF">2021-01-13T06:35:42Z</dcterms:modified>
</cp:coreProperties>
</file>