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ar with blue lines and graphs&#10;&#10;Description automatically generated with medium confidence">
            <a:extLst>
              <a:ext uri="{FF2B5EF4-FFF2-40B4-BE49-F238E27FC236}">
                <a16:creationId xmlns:a16="http://schemas.microsoft.com/office/drawing/2014/main" id="{130E35EA-40C9-380D-E641-F153852F02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28DC0BB9-E32B-44D1-B00F-7F425B7B4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chemeClr val="bg1"/>
                </a:solidFill>
              </a:rPr>
              <a:t>ElectraInsight:Data Analysis for EV</a:t>
            </a:r>
          </a:p>
        </p:txBody>
      </p:sp>
      <p:sp>
        <p:nvSpPr>
          <p:cNvPr id="5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297614E2-F4A1-45A4-B4E7-0BE2A17F4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6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ElectraInsight:Data Analysis for EV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Vyshnavi Karumuru</cp:lastModifiedBy>
  <cp:revision>3</cp:revision>
  <dcterms:created xsi:type="dcterms:W3CDTF">2024-08-23T05:19:31Z</dcterms:created>
  <dcterms:modified xsi:type="dcterms:W3CDTF">2024-08-30T19:02:17Z</dcterms:modified>
</cp:coreProperties>
</file>