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50F0A-4FBE-2240-9375-5797C476CCBF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BE26-6641-FA4D-8979-FD1867D6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Partitioning Correctly into micro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 vs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Monolith </a:t>
            </a:r>
            <a:r>
              <a:rPr lang="en-US" b="1" dirty="0" smtClean="0"/>
              <a:t>architecture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application in a single language that handles all of the functionality, data, etc. A load balancer distributes requests from the end user across multiple machines, each running one instance of our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Microservice </a:t>
            </a:r>
            <a:r>
              <a:rPr lang="en-US" b="1" dirty="0" smtClean="0"/>
              <a:t>architecture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applications (microservices) handling a small portion of the functionality and data. Each microservice exposes a common API that is accessed through the network (as opposed to inter-process communication or shared memory on the same machine). API calls are </a:t>
            </a:r>
            <a:r>
              <a:rPr lang="en-US" dirty="0" smtClean="0"/>
              <a:t>stitched </a:t>
            </a:r>
            <a:r>
              <a:rPr lang="en-US" dirty="0"/>
              <a:t>mostly on the server to produce a page, although perhaps some of this work is done by the client querying individual microservices.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wrongly?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e-shop on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620" b="271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Partitioning around Business Capabilities</a:t>
            </a:r>
          </a:p>
        </p:txBody>
      </p:sp>
    </p:spTree>
    <p:extLst>
      <p:ext uri="{BB962C8B-B14F-4D97-AF65-F5344CB8AC3E}">
        <p14:creationId xmlns:p14="http://schemas.microsoft.com/office/powerpoint/2010/main" val="4922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to know domain.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 Responsibility Principle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Low Coupling &amp; high cohesion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Autonomy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Decentralized Data</a:t>
            </a:r>
          </a:p>
        </p:txBody>
      </p:sp>
    </p:spTree>
    <p:extLst>
      <p:ext uri="{BB962C8B-B14F-4D97-AF65-F5344CB8AC3E}">
        <p14:creationId xmlns:p14="http://schemas.microsoft.com/office/powerpoint/2010/main" val="6183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Authentication in Monolith vs Microservice styled application.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Stateful</a:t>
            </a:r>
            <a:r>
              <a:rPr lang="en-US" dirty="0" smtClean="0"/>
              <a:t> vs Stateless Authentication.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OAuth2 and why OAuth2?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Stateless Authentication with JWT using Cryptography.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Authentication</a:t>
            </a:r>
          </a:p>
          <a:p>
            <a:pPr marL="0" indent="0">
              <a:buNone/>
            </a:pPr>
            <a:r>
              <a:rPr lang="en-US" dirty="0" smtClean="0"/>
              <a:t>To verify the identity of user using provided credentials.</a:t>
            </a:r>
          </a:p>
          <a:p>
            <a:pPr marL="0" indent="0">
              <a:buNone/>
            </a:pPr>
            <a:r>
              <a:rPr lang="en-US" b="1" dirty="0" smtClean="0"/>
              <a:t>Authorization</a:t>
            </a:r>
          </a:p>
          <a:p>
            <a:pPr marL="0" indent="0">
              <a:buNone/>
            </a:pPr>
            <a:r>
              <a:rPr lang="en-US" dirty="0" smtClean="0"/>
              <a:t>To determine if the user should be granted access to particular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In Microservices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Authentication can be a microservice itself.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Authorization is common functionality in all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Say no to 2 or 3 phase commit, use eventual consistency instead.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all REST operations (GET, PUT &amp; POST) idempotent.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Avoid synchronous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Secure using OAuth2 JWT.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Client Credentials for Inter Service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Resource Owner Credentials for Security Token Propagation.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284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Mangal</vt:lpstr>
      <vt:lpstr>Retrospect</vt:lpstr>
      <vt:lpstr>Micro Services</vt:lpstr>
      <vt:lpstr>Monolith vs Microservices</vt:lpstr>
      <vt:lpstr>How to do it wrongly?</vt:lpstr>
      <vt:lpstr>A typical e-shop on web</vt:lpstr>
      <vt:lpstr>Partitioning around Business Capabilities</vt:lpstr>
      <vt:lpstr>Few Principles</vt:lpstr>
      <vt:lpstr>Microservice Security</vt:lpstr>
      <vt:lpstr>Authentication &amp; Authorization</vt:lpstr>
      <vt:lpstr>Best Practices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Services</dc:title>
  <dc:creator>Munish Chandel</dc:creator>
  <cp:lastModifiedBy>Munish Chandel</cp:lastModifiedBy>
  <cp:revision>6</cp:revision>
  <dcterms:created xsi:type="dcterms:W3CDTF">2018-01-03T08:38:27Z</dcterms:created>
  <dcterms:modified xsi:type="dcterms:W3CDTF">2018-01-03T09:29:41Z</dcterms:modified>
</cp:coreProperties>
</file>