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9" r:id="rId7"/>
    <p:sldId id="265" r:id="rId8"/>
    <p:sldId id="264" r:id="rId9"/>
    <p:sldId id="259" r:id="rId10"/>
    <p:sldId id="270" r:id="rId11"/>
    <p:sldId id="261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 pretrained self-supervised model can be used in multiple tasks related to the initial training data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Scalability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Reduction in need for labeled data can lead to huge amount of data being used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Affordability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Using unlabeled data leads to reduction in manual labor and connected costs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Advancement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Self-supervised learning is a step closer to embedding human cognition in machines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Data Preparation, a lengthy process in ML lifecycle, is reduced vastly in this ML technique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Reusability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Agility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723311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Scalability</a:t>
          </a:r>
        </a:p>
      </dsp:txBody>
      <dsp:txXfrm>
        <a:off x="8634" y="723311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27316"/>
          <a:ext cx="2013350" cy="1694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Reduction in need for labeled data can lead to huge amount of data being used</a:t>
          </a:r>
        </a:p>
      </dsp:txBody>
      <dsp:txXfrm>
        <a:off x="8634" y="1327316"/>
        <a:ext cx="2013350" cy="1694284"/>
      </dsp:txXfrm>
    </dsp:sp>
    <dsp:sp modelId="{C4F84DEA-2002-4D32-8E80-70EEE05E345A}">
      <dsp:nvSpPr>
        <dsp:cNvPr id="0" name=""/>
        <dsp:cNvSpPr/>
      </dsp:nvSpPr>
      <dsp:spPr>
        <a:xfrm>
          <a:off x="2129879" y="723311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Affordability</a:t>
          </a:r>
        </a:p>
      </dsp:txBody>
      <dsp:txXfrm>
        <a:off x="2129879" y="723311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27316"/>
          <a:ext cx="2013350" cy="1694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Using unlabeled data leads to reduction in manual labor and connected costs</a:t>
          </a:r>
        </a:p>
      </dsp:txBody>
      <dsp:txXfrm>
        <a:off x="2129879" y="1327316"/>
        <a:ext cx="2013350" cy="1694284"/>
      </dsp:txXfrm>
    </dsp:sp>
    <dsp:sp modelId="{49B7F8FA-D256-41EF-9327-52A3551D9A60}">
      <dsp:nvSpPr>
        <dsp:cNvPr id="0" name=""/>
        <dsp:cNvSpPr/>
      </dsp:nvSpPr>
      <dsp:spPr>
        <a:xfrm>
          <a:off x="4251124" y="723311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Advancement</a:t>
          </a:r>
        </a:p>
      </dsp:txBody>
      <dsp:txXfrm>
        <a:off x="4251124" y="723311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27316"/>
          <a:ext cx="2013350" cy="1694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Self-supervised learning is a step closer to embedding human cognition in machines</a:t>
          </a:r>
        </a:p>
      </dsp:txBody>
      <dsp:txXfrm>
        <a:off x="4251124" y="1327316"/>
        <a:ext cx="2013350" cy="1694284"/>
      </dsp:txXfrm>
    </dsp:sp>
    <dsp:sp modelId="{4132ECB1-6BEF-4935-AFA3-B2EAA48FDE7E}">
      <dsp:nvSpPr>
        <dsp:cNvPr id="0" name=""/>
        <dsp:cNvSpPr/>
      </dsp:nvSpPr>
      <dsp:spPr>
        <a:xfrm>
          <a:off x="6372369" y="723311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Agility</a:t>
          </a:r>
        </a:p>
      </dsp:txBody>
      <dsp:txXfrm>
        <a:off x="6372369" y="723311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327316"/>
          <a:ext cx="2013350" cy="1694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Data Preparation, a lengthy process in ML lifecycle, is reduced vastly in this ML technique</a:t>
          </a:r>
        </a:p>
      </dsp:txBody>
      <dsp:txXfrm>
        <a:off x="6372369" y="1327316"/>
        <a:ext cx="2013350" cy="1694284"/>
      </dsp:txXfrm>
    </dsp:sp>
    <dsp:sp modelId="{59606EB9-9F10-4D12-A33F-A242FDCC0D0F}">
      <dsp:nvSpPr>
        <dsp:cNvPr id="0" name=""/>
        <dsp:cNvSpPr/>
      </dsp:nvSpPr>
      <dsp:spPr>
        <a:xfrm>
          <a:off x="8493615" y="723311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Reusability</a:t>
          </a:r>
        </a:p>
      </dsp:txBody>
      <dsp:txXfrm>
        <a:off x="8493615" y="723311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327316"/>
          <a:ext cx="2013350" cy="1694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 pretrained self-supervised model can be used in multiple tasks related to the initial training data</a:t>
          </a:r>
        </a:p>
      </dsp:txBody>
      <dsp:txXfrm>
        <a:off x="8493615" y="1327316"/>
        <a:ext cx="2013350" cy="169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ic.ca/ecs/ece/isot/datasets/fake-news/index.ph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st.ai/posts/2020-01-13-self_supervised.html" TargetMode="External"/><Relationship Id="rId3" Type="http://schemas.openxmlformats.org/officeDocument/2006/relationships/hyperlink" Target="https://ai.facebook.com/blog/self-supervised-learning-the-dark-matter-of-intelligence/" TargetMode="External"/><Relationship Id="rId7" Type="http://schemas.openxmlformats.org/officeDocument/2006/relationships/hyperlink" Target="https://analyticsindiamag.com/a-beginners-guide-to-self-supervised-classification/" TargetMode="External"/><Relationship Id="rId2" Type="http://schemas.openxmlformats.org/officeDocument/2006/relationships/hyperlink" Target="https://www.plego.com/blog/5-deep-learning-recent-trend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wardsai.net/p/l/self-supervised-learning" TargetMode="External"/><Relationship Id="rId5" Type="http://schemas.openxmlformats.org/officeDocument/2006/relationships/hyperlink" Target="https://perfectial.com/blog/self-supervised-learning/" TargetMode="External"/><Relationship Id="rId4" Type="http://schemas.openxmlformats.org/officeDocument/2006/relationships/hyperlink" Target="https://research.aimultiple.com/self-supervised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7" y="4434840"/>
            <a:ext cx="5431144" cy="1122202"/>
          </a:xfrm>
        </p:spPr>
        <p:txBody>
          <a:bodyPr/>
          <a:lstStyle/>
          <a:p>
            <a:r>
              <a:rPr lang="en-US" dirty="0"/>
              <a:t>Tackling Misinformation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Vamshee Deepak Katta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2661557" cy="479427"/>
          </a:xfrm>
        </p:spPr>
        <p:txBody>
          <a:bodyPr>
            <a:normAutofit/>
          </a:bodyPr>
          <a:lstStyle/>
          <a:p>
            <a:r>
              <a:rPr lang="en-US" dirty="0"/>
              <a:t>Vamshee Deepak Katta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1" y="6356350"/>
            <a:ext cx="3099707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206676" cy="2191234"/>
          </a:xfrm>
        </p:spPr>
        <p:txBody>
          <a:bodyPr>
            <a:normAutofit/>
          </a:bodyPr>
          <a:lstStyle/>
          <a:p>
            <a:r>
              <a:rPr lang="en-US" sz="3200" dirty="0"/>
              <a:t>What is Misinformation?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0ACD8A-1B2F-577B-375F-5E01B112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62" y="1081120"/>
            <a:ext cx="6662222" cy="40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2809875"/>
            <a:ext cx="7595119" cy="3301676"/>
          </a:xfrm>
        </p:spPr>
        <p:txBody>
          <a:bodyPr>
            <a:normAutofit/>
          </a:bodyPr>
          <a:lstStyle/>
          <a:p>
            <a:r>
              <a:rPr lang="en-US" dirty="0"/>
              <a:t>Technique   : Self-Supervised 					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Technology: SBERT (Sentence Bert)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Data: </a:t>
            </a:r>
            <a:r>
              <a:rPr lang="en-US" dirty="0">
                <a:hlinkClick r:id="rId2"/>
              </a:rPr>
              <a:t>https://www.uvic.ca/ecs/ece/isot/datasets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70476"/>
            <a:ext cx="8421688" cy="2444323"/>
          </a:xfrm>
        </p:spPr>
        <p:txBody>
          <a:bodyPr/>
          <a:lstStyle/>
          <a:p>
            <a:r>
              <a:rPr lang="en-US" dirty="0"/>
              <a:t>How does This Project help us identify </a:t>
            </a:r>
            <a:r>
              <a:rPr lang="en-US" dirty="0">
                <a:highlight>
                  <a:srgbClr val="C0C0C0"/>
                </a:highlight>
              </a:rPr>
              <a:t>misinformation</a:t>
            </a:r>
            <a:r>
              <a:rPr lang="en-US" dirty="0"/>
              <a:t>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Pretraining the model with unlabeled data on a pretext task that would be suitable for the problem that we plan on tackling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Fine Tuning the model after the pretext task using transfer learning to implement the pretrained model in out problem task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Applying loss function to the model that penalizes the model in case of inconsistency in representations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1600" dirty="0"/>
              <a:t>Implementing the pretrained model to downstream task(s)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Advantages of Self-supervised learning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4733092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97394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6D1227A-7039-F5DB-6221-B6A3A6ABAC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885156" y="2052459"/>
            <a:ext cx="8639775" cy="36858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Misinformation can harm society in many ways by creating confusion and displacing belief in good sources of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Tackling misinformation is important to ensure true information is being consumed and false information is being rejected for positive impact on the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Self supervised learning helps us get a step closer to fact checking information faster and with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208688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https://www.plego.com/blog/5-deep-learning-recent-trends/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https://ai.facebook.com/blog/self-supervised-learning-the-dark-matter-of-intelligence/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https://research.aimultiple.com/self-supervised-learning/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https://perfectial.com/blog/self-supervised-learning/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https://towardsai.net/p/l/self-supervised-learning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https://analyticsindiamag.com/a-beginners-guide-to-self-supervised-classification/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https://www.fast.ai/posts/2020-01-13-self_supervised.html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Classifying Misinformation using Self 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213</TotalTime>
  <Words>432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Tackling Misinformation with Deep Learning</vt:lpstr>
      <vt:lpstr>What is Misinformation?</vt:lpstr>
      <vt:lpstr>PowerPoint Presentation</vt:lpstr>
      <vt:lpstr>Technique   : Self-Supervised      Learning  Technology: SBERT (Sentence Bert)  Data: https://www.uvic.ca/ecs/ece/isot/datasets </vt:lpstr>
      <vt:lpstr>How does This Project help us identify misinformation?</vt:lpstr>
      <vt:lpstr>Implementation TIMELINE</vt:lpstr>
      <vt:lpstr>Advantages of Self-supervised learning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Misinformation with Deep Learning</dc:title>
  <dc:creator>Vamshi Deepak</dc:creator>
  <cp:lastModifiedBy>Vamshi Deepak</cp:lastModifiedBy>
  <cp:revision>1</cp:revision>
  <dcterms:created xsi:type="dcterms:W3CDTF">2022-12-07T19:18:15Z</dcterms:created>
  <dcterms:modified xsi:type="dcterms:W3CDTF">2022-12-07T22:51:19Z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