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1718" r:id="rId3"/>
    <p:sldId id="1726" r:id="rId4"/>
    <p:sldId id="1719" r:id="rId5"/>
    <p:sldId id="1728" r:id="rId6"/>
    <p:sldId id="1729" r:id="rId7"/>
    <p:sldId id="1730" r:id="rId8"/>
    <p:sldId id="1720" r:id="rId9"/>
    <p:sldId id="1721" r:id="rId10"/>
    <p:sldId id="1722" r:id="rId11"/>
    <p:sldId id="1723" r:id="rId12"/>
    <p:sldId id="262" r:id="rId13"/>
    <p:sldId id="1724" r:id="rId14"/>
    <p:sldId id="264" r:id="rId15"/>
    <p:sldId id="265" r:id="rId16"/>
    <p:sldId id="1727" r:id="rId17"/>
    <p:sldId id="266" r:id="rId18"/>
    <p:sldId id="1725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61" r:id="rId28"/>
    <p:sldId id="263" r:id="rId29"/>
    <p:sldId id="533" r:id="rId30"/>
    <p:sldId id="1709" r:id="rId31"/>
    <p:sldId id="1710" r:id="rId32"/>
    <p:sldId id="1711" r:id="rId33"/>
    <p:sldId id="516" r:id="rId34"/>
    <p:sldId id="538" r:id="rId35"/>
    <p:sldId id="542" r:id="rId36"/>
    <p:sldId id="527" r:id="rId37"/>
    <p:sldId id="528" r:id="rId38"/>
    <p:sldId id="569" r:id="rId39"/>
    <p:sldId id="410" r:id="rId40"/>
    <p:sldId id="465" r:id="rId41"/>
    <p:sldId id="475" r:id="rId42"/>
    <p:sldId id="1712" r:id="rId43"/>
    <p:sldId id="693" r:id="rId44"/>
    <p:sldId id="694" r:id="rId45"/>
    <p:sldId id="695" r:id="rId46"/>
    <p:sldId id="696" r:id="rId47"/>
    <p:sldId id="697" r:id="rId48"/>
    <p:sldId id="698" r:id="rId49"/>
    <p:sldId id="699" r:id="rId50"/>
    <p:sldId id="700" r:id="rId51"/>
    <p:sldId id="701" r:id="rId52"/>
    <p:sldId id="702" r:id="rId53"/>
    <p:sldId id="703" r:id="rId54"/>
    <p:sldId id="267" r:id="rId55"/>
    <p:sldId id="257" r:id="rId56"/>
    <p:sldId id="1714" r:id="rId57"/>
    <p:sldId id="1716" r:id="rId58"/>
    <p:sldId id="1717" r:id="rId59"/>
    <p:sldId id="17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6BE5-EA9A-4F2F-B8F0-9A0CEBAFC34C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998E-0189-4CBF-AD76-2556039A9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5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68CDD-5EEF-5E4D-8C3D-B536D97219CF}" type="slidenum">
              <a:rPr lang="en-US"/>
              <a:pPr/>
              <a:t>29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AD48B-8B87-1346-8AE6-66CF6632F932}" type="slidenum">
              <a:rPr lang="en-US"/>
              <a:pPr/>
              <a:t>33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B6604-EB4C-834C-9535-E23A4053EFAF}" type="slidenum">
              <a:rPr lang="en-US"/>
              <a:pPr/>
              <a:t>34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9C1F-6842-D743-BED7-096FC43175DA}" type="slidenum">
              <a:rPr lang="en-US"/>
              <a:pPr/>
              <a:t>35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1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B4741-2818-1144-BAAC-D984FCB334DA}" type="slidenum">
              <a:rPr lang="en-US"/>
              <a:pPr/>
              <a:t>36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E6943-E065-8448-B245-A6023F98F7A7}" type="slidenum">
              <a:rPr lang="en-US"/>
              <a:pPr/>
              <a:t>37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20E0BC6D-50D9-1D81-FDCC-2EFC461A4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1C866DAE-A756-8D08-D7C3-F7F5FC60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Nevertheless: 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Google ignores common words and characters such as where, the, how, and other digits and letters which slow down your search without improving the results.</a:t>
            </a:r>
            <a:r>
              <a:rPr lang="ja-JP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(Though you can explicitly ask for them to remain.)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066FF6DF-03C2-0631-1537-2C4ECD3CB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4CA08B-9338-4878-9A89-B5B9FE8EBFB0}" type="slidenum">
              <a:rPr lang="en-US" altLang="en-US" sz="1200"/>
              <a:pPr eaLnBrk="1" hangingPunct="1"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4B9EC-6A31-1942-957C-ECB2AC58ED7B}" type="slidenum">
              <a:rPr lang="en-US"/>
              <a:pPr/>
              <a:t>40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3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8FAABA-CFE3-8D46-948B-C400C00484F8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8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432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3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5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9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03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D322-2EA5-5263-024F-5BB348D0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4B77-A2D0-34C8-05D1-3B33570ED53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6E10-A7DE-A014-99D5-905E63E6DFE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E75B4-0FE8-DD28-5AB8-B2644CF5A85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3AD2CE-1B0B-8834-BDBB-26D0917B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6634B6-D1F0-B51C-D329-49094C49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CC5F18-BC20-9551-AA27-46AC905D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6F1FA3-DA5D-45F6-9527-F1256E017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6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6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1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6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86F8-2ACF-41F3-8314-5C13C4964003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5DF877-6CCB-41BF-B460-CCD1796365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2.png"/><Relationship Id="rId18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36.png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37.png"/><Relationship Id="rId2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38.png"/><Relationship Id="rId16" Type="http://schemas.openxmlformats.org/officeDocument/2006/relationships/image" Target="../media/image39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4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40.png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43.png"/><Relationship Id="rId25" Type="http://schemas.openxmlformats.org/officeDocument/2006/relationships/image" Target="../media/image22.png"/><Relationship Id="rId2" Type="http://schemas.openxmlformats.org/officeDocument/2006/relationships/image" Target="../media/image42.png"/><Relationship Id="rId16" Type="http://schemas.openxmlformats.org/officeDocument/2006/relationships/image" Target="../media/image1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45.png"/><Relationship Id="rId21" Type="http://schemas.openxmlformats.org/officeDocument/2006/relationships/image" Target="../media/image28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44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6.pn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27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#sub" TargetMode="External"/><Relationship Id="rId5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matchobjec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48.png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image" Target="../media/image47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50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49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52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5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5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55.png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image" Target="../media/image54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image" Target="../media/image57.png"/><Relationship Id="rId15" Type="http://schemas.openxmlformats.org/officeDocument/2006/relationships/image" Target="../media/image9.png"/><Relationship Id="rId23" Type="http://schemas.openxmlformats.org/officeDocument/2006/relationships/image" Target="../media/image28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image" Target="../media/image56.png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61.png"/><Relationship Id="rId21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60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63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6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65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64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67.png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image" Target="../media/image66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69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68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71.png"/><Relationship Id="rId21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70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73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7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76.png"/><Relationship Id="rId3" Type="http://schemas.openxmlformats.org/officeDocument/2006/relationships/image" Target="../media/image75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74.png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2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78.png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2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image" Target="../media/image77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80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79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8.png"/><Relationship Id="rId27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84.png"/><Relationship Id="rId26" Type="http://schemas.openxmlformats.org/officeDocument/2006/relationships/image" Target="../media/image22.png"/><Relationship Id="rId3" Type="http://schemas.openxmlformats.org/officeDocument/2006/relationships/image" Target="../media/image83.png"/><Relationship Id="rId21" Type="http://schemas.openxmlformats.org/officeDocument/2006/relationships/image" Target="../media/image2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image" Target="../media/image82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27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hyperlink" Target="http://www.nltk.org/book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rphem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5.png"/><Relationship Id="rId21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24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9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8.png"/><Relationship Id="rId17" Type="http://schemas.openxmlformats.org/officeDocument/2006/relationships/image" Target="../media/image113.jpg"/><Relationship Id="rId2" Type="http://schemas.openxmlformats.org/officeDocument/2006/relationships/image" Target="../media/image96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7.png"/><Relationship Id="rId5" Type="http://schemas.openxmlformats.org/officeDocument/2006/relationships/image" Target="../media/image99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Relationship Id="rId14" Type="http://schemas.openxmlformats.org/officeDocument/2006/relationships/image" Target="../media/image110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16.png"/><Relationship Id="rId5" Type="http://schemas.openxmlformats.org/officeDocument/2006/relationships/image" Target="../media/image99.png"/><Relationship Id="rId10" Type="http://schemas.openxmlformats.org/officeDocument/2006/relationships/image" Target="../media/image115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4.png"/><Relationship Id="rId3" Type="http://schemas.openxmlformats.org/officeDocument/2006/relationships/image" Target="../media/image97.png"/><Relationship Id="rId7" Type="http://schemas.openxmlformats.org/officeDocument/2006/relationships/image" Target="../media/image119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96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2.png"/><Relationship Id="rId5" Type="http://schemas.openxmlformats.org/officeDocument/2006/relationships/image" Target="../media/image99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Relationship Id="rId1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3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3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30.png"/><Relationship Id="rId5" Type="http://schemas.openxmlformats.org/officeDocument/2006/relationships/image" Target="../media/image99.png"/><Relationship Id="rId10" Type="http://schemas.openxmlformats.org/officeDocument/2006/relationships/image" Target="../media/image129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97.png"/><Relationship Id="rId21" Type="http://schemas.openxmlformats.org/officeDocument/2006/relationships/image" Target="../media/image140.png"/><Relationship Id="rId7" Type="http://schemas.openxmlformats.org/officeDocument/2006/relationships/image" Target="../media/image101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96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99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32.png"/><Relationship Id="rId18" Type="http://schemas.openxmlformats.org/officeDocument/2006/relationships/image" Target="../media/image153.png"/><Relationship Id="rId26" Type="http://schemas.openxmlformats.org/officeDocument/2006/relationships/image" Target="../media/image160.png"/><Relationship Id="rId3" Type="http://schemas.openxmlformats.org/officeDocument/2006/relationships/image" Target="../media/image97.png"/><Relationship Id="rId21" Type="http://schemas.openxmlformats.org/officeDocument/2006/relationships/image" Target="../media/image156.png"/><Relationship Id="rId7" Type="http://schemas.openxmlformats.org/officeDocument/2006/relationships/image" Target="../media/image101.png"/><Relationship Id="rId12" Type="http://schemas.openxmlformats.org/officeDocument/2006/relationships/image" Target="../media/image131.png"/><Relationship Id="rId17" Type="http://schemas.openxmlformats.org/officeDocument/2006/relationships/image" Target="../media/image152.png"/><Relationship Id="rId25" Type="http://schemas.openxmlformats.org/officeDocument/2006/relationships/image" Target="../media/image159.png"/><Relationship Id="rId2" Type="http://schemas.openxmlformats.org/officeDocument/2006/relationships/image" Target="../media/image96.png"/><Relationship Id="rId16" Type="http://schemas.openxmlformats.org/officeDocument/2006/relationships/image" Target="../media/image135.png"/><Relationship Id="rId20" Type="http://schemas.openxmlformats.org/officeDocument/2006/relationships/image" Target="../media/image155.png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30.png"/><Relationship Id="rId24" Type="http://schemas.openxmlformats.org/officeDocument/2006/relationships/image" Target="../media/image158.png"/><Relationship Id="rId5" Type="http://schemas.openxmlformats.org/officeDocument/2006/relationships/image" Target="../media/image99.png"/><Relationship Id="rId15" Type="http://schemas.openxmlformats.org/officeDocument/2006/relationships/image" Target="../media/image151.png"/><Relationship Id="rId23" Type="http://schemas.openxmlformats.org/officeDocument/2006/relationships/image" Target="../media/image157.png"/><Relationship Id="rId28" Type="http://schemas.openxmlformats.org/officeDocument/2006/relationships/image" Target="../media/image162.png"/><Relationship Id="rId10" Type="http://schemas.openxmlformats.org/officeDocument/2006/relationships/image" Target="../media/image129.png"/><Relationship Id="rId19" Type="http://schemas.openxmlformats.org/officeDocument/2006/relationships/image" Target="../media/image154.png"/><Relationship Id="rId4" Type="http://schemas.openxmlformats.org/officeDocument/2006/relationships/image" Target="../media/image98.png"/><Relationship Id="rId9" Type="http://schemas.openxmlformats.org/officeDocument/2006/relationships/image" Target="../media/image105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61.png"/><Relationship Id="rId30" Type="http://schemas.openxmlformats.org/officeDocument/2006/relationships/image" Target="../media/image164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58.png"/><Relationship Id="rId26" Type="http://schemas.openxmlformats.org/officeDocument/2006/relationships/image" Target="../media/image167.png"/><Relationship Id="rId39" Type="http://schemas.openxmlformats.org/officeDocument/2006/relationships/image" Target="../media/image176.png"/><Relationship Id="rId21" Type="http://schemas.openxmlformats.org/officeDocument/2006/relationships/image" Target="../media/image135.png"/><Relationship Id="rId34" Type="http://schemas.openxmlformats.org/officeDocument/2006/relationships/image" Target="../media/image172.png"/><Relationship Id="rId42" Type="http://schemas.openxmlformats.org/officeDocument/2006/relationships/image" Target="../media/image179.png"/><Relationship Id="rId7" Type="http://schemas.openxmlformats.org/officeDocument/2006/relationships/image" Target="../media/image100.png"/><Relationship Id="rId2" Type="http://schemas.openxmlformats.org/officeDocument/2006/relationships/image" Target="../media/image165.jpg"/><Relationship Id="rId16" Type="http://schemas.openxmlformats.org/officeDocument/2006/relationships/image" Target="../media/image153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30.png"/><Relationship Id="rId24" Type="http://schemas.openxmlformats.org/officeDocument/2006/relationships/image" Target="../media/image155.png"/><Relationship Id="rId32" Type="http://schemas.openxmlformats.org/officeDocument/2006/relationships/image" Target="../media/image170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2.png"/><Relationship Id="rId5" Type="http://schemas.openxmlformats.org/officeDocument/2006/relationships/image" Target="../media/image98.png"/><Relationship Id="rId15" Type="http://schemas.openxmlformats.org/officeDocument/2006/relationships/image" Target="../media/image151.png"/><Relationship Id="rId23" Type="http://schemas.openxmlformats.org/officeDocument/2006/relationships/image" Target="../media/image154.png"/><Relationship Id="rId28" Type="http://schemas.openxmlformats.org/officeDocument/2006/relationships/image" Target="../media/image160.png"/><Relationship Id="rId36" Type="http://schemas.openxmlformats.org/officeDocument/2006/relationships/hyperlink" Target="http://www.helloacm.com/" TargetMode="External"/><Relationship Id="rId10" Type="http://schemas.openxmlformats.org/officeDocument/2006/relationships/image" Target="../media/image105.png"/><Relationship Id="rId19" Type="http://schemas.openxmlformats.org/officeDocument/2006/relationships/image" Target="../media/image163.png"/><Relationship Id="rId31" Type="http://schemas.openxmlformats.org/officeDocument/2006/relationships/image" Target="../media/image169.png"/><Relationship Id="rId44" Type="http://schemas.openxmlformats.org/officeDocument/2006/relationships/image" Target="../media/image18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33.png"/><Relationship Id="rId22" Type="http://schemas.openxmlformats.org/officeDocument/2006/relationships/image" Target="../media/image152.png"/><Relationship Id="rId27" Type="http://schemas.openxmlformats.org/officeDocument/2006/relationships/image" Target="../media/image159.png"/><Relationship Id="rId30" Type="http://schemas.openxmlformats.org/officeDocument/2006/relationships/image" Target="../media/image164.png"/><Relationship Id="rId35" Type="http://schemas.openxmlformats.org/officeDocument/2006/relationships/image" Target="../media/image173.jpg"/><Relationship Id="rId43" Type="http://schemas.openxmlformats.org/officeDocument/2006/relationships/image" Target="../media/image180.png"/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12" Type="http://schemas.openxmlformats.org/officeDocument/2006/relationships/image" Target="../media/image131.png"/><Relationship Id="rId17" Type="http://schemas.openxmlformats.org/officeDocument/2006/relationships/image" Target="../media/image156.png"/><Relationship Id="rId25" Type="http://schemas.openxmlformats.org/officeDocument/2006/relationships/image" Target="../media/image166.png"/><Relationship Id="rId33" Type="http://schemas.openxmlformats.org/officeDocument/2006/relationships/image" Target="../media/image171.png"/><Relationship Id="rId38" Type="http://schemas.openxmlformats.org/officeDocument/2006/relationships/image" Target="../media/image175.jpg"/><Relationship Id="rId46" Type="http://schemas.openxmlformats.org/officeDocument/2006/relationships/image" Target="../media/image183.png"/><Relationship Id="rId20" Type="http://schemas.openxmlformats.org/officeDocument/2006/relationships/image" Target="../media/image129.png"/><Relationship Id="rId41" Type="http://schemas.openxmlformats.org/officeDocument/2006/relationships/image" Target="../media/image1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31.png"/><Relationship Id="rId21" Type="http://schemas.openxmlformats.org/officeDocument/2006/relationships/image" Target="../media/image28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30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7.png"/><Relationship Id="rId24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3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3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5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2514-9442-509D-396B-E2D7AC1CF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NLP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1FB47-5389-3A90-C91A-54239116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226" y="807756"/>
            <a:ext cx="4461158" cy="2621024"/>
          </a:xfrm>
          <a:custGeom>
            <a:avLst/>
            <a:gdLst/>
            <a:ahLst/>
            <a:cxnLst/>
            <a:rect l="l" t="t" r="r" b="b"/>
            <a:pathLst>
              <a:path w="4915535" h="2887979">
                <a:moveTo>
                  <a:pt x="4915281" y="0"/>
                </a:moveTo>
                <a:lnTo>
                  <a:pt x="4914900" y="0"/>
                </a:lnTo>
                <a:lnTo>
                  <a:pt x="24511" y="0"/>
                </a:lnTo>
                <a:lnTo>
                  <a:pt x="381" y="0"/>
                </a:lnTo>
                <a:lnTo>
                  <a:pt x="0" y="0"/>
                </a:lnTo>
                <a:lnTo>
                  <a:pt x="0" y="2887980"/>
                </a:lnTo>
                <a:lnTo>
                  <a:pt x="381" y="2887980"/>
                </a:lnTo>
                <a:lnTo>
                  <a:pt x="24384" y="2887980"/>
                </a:lnTo>
                <a:lnTo>
                  <a:pt x="24511" y="2887980"/>
                </a:lnTo>
                <a:lnTo>
                  <a:pt x="47244" y="2887980"/>
                </a:lnTo>
                <a:lnTo>
                  <a:pt x="47244" y="48768"/>
                </a:lnTo>
                <a:lnTo>
                  <a:pt x="4914900" y="48768"/>
                </a:lnTo>
                <a:lnTo>
                  <a:pt x="4914900" y="24384"/>
                </a:lnTo>
                <a:lnTo>
                  <a:pt x="4915281" y="24384"/>
                </a:lnTo>
                <a:lnTo>
                  <a:pt x="4915281" y="0"/>
                </a:lnTo>
                <a:close/>
              </a:path>
            </a:pathLst>
          </a:custGeom>
          <a:solidFill>
            <a:srgbClr val="2F5496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 txBox="1"/>
          <p:nvPr/>
        </p:nvSpPr>
        <p:spPr>
          <a:xfrm>
            <a:off x="6036307" y="2594886"/>
            <a:ext cx="120447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c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4807" y="3428769"/>
            <a:ext cx="4852467" cy="3112034"/>
            <a:chOff x="1404" y="3777996"/>
            <a:chExt cx="5346700" cy="3429000"/>
          </a:xfrm>
        </p:grpSpPr>
        <p:sp>
          <p:nvSpPr>
            <p:cNvPr id="5" name="object 5"/>
            <p:cNvSpPr/>
            <p:nvPr/>
          </p:nvSpPr>
          <p:spPr>
            <a:xfrm>
              <a:off x="1404" y="3777996"/>
              <a:ext cx="5346700" cy="3429000"/>
            </a:xfrm>
            <a:custGeom>
              <a:avLst/>
              <a:gdLst/>
              <a:ahLst/>
              <a:cxnLst/>
              <a:rect l="l" t="t" r="r" b="b"/>
              <a:pathLst>
                <a:path w="5346700" h="3429000">
                  <a:moveTo>
                    <a:pt x="5346188" y="3428999"/>
                  </a:moveTo>
                  <a:lnTo>
                    <a:pt x="534618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618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432689" y="3778008"/>
              <a:ext cx="4915535" cy="2887980"/>
            </a:xfrm>
            <a:custGeom>
              <a:avLst/>
              <a:gdLst/>
              <a:ahLst/>
              <a:cxnLst/>
              <a:rect l="l" t="t" r="r" b="b"/>
              <a:pathLst>
                <a:path w="4915535" h="2887979">
                  <a:moveTo>
                    <a:pt x="4915281" y="2865120"/>
                  </a:moveTo>
                  <a:lnTo>
                    <a:pt x="4914900" y="2865120"/>
                  </a:lnTo>
                  <a:lnTo>
                    <a:pt x="4914900" y="2840736"/>
                  </a:lnTo>
                  <a:lnTo>
                    <a:pt x="47244" y="2840736"/>
                  </a:lnTo>
                  <a:lnTo>
                    <a:pt x="47244" y="0"/>
                  </a:lnTo>
                  <a:lnTo>
                    <a:pt x="24511" y="0"/>
                  </a:lnTo>
                  <a:lnTo>
                    <a:pt x="381" y="0"/>
                  </a:lnTo>
                  <a:lnTo>
                    <a:pt x="0" y="0"/>
                  </a:lnTo>
                  <a:lnTo>
                    <a:pt x="0" y="2887980"/>
                  </a:lnTo>
                  <a:lnTo>
                    <a:pt x="381" y="2887980"/>
                  </a:lnTo>
                  <a:lnTo>
                    <a:pt x="24384" y="2887980"/>
                  </a:lnTo>
                  <a:lnTo>
                    <a:pt x="24511" y="2887980"/>
                  </a:lnTo>
                  <a:lnTo>
                    <a:pt x="47244" y="2887980"/>
                  </a:lnTo>
                  <a:lnTo>
                    <a:pt x="4914900" y="2887980"/>
                  </a:lnTo>
                  <a:lnTo>
                    <a:pt x="4915281" y="2887980"/>
                  </a:lnTo>
                  <a:lnTo>
                    <a:pt x="4915281" y="2865120"/>
                  </a:lnTo>
                  <a:close/>
                </a:path>
              </a:pathLst>
            </a:custGeom>
            <a:solidFill>
              <a:srgbClr val="2F549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41296" y="3978012"/>
            <a:ext cx="99124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r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6811" y="316736"/>
            <a:ext cx="4851891" cy="6224067"/>
            <a:chOff x="5347593" y="348996"/>
            <a:chExt cx="5346065" cy="6858000"/>
          </a:xfrm>
        </p:grpSpPr>
        <p:sp>
          <p:nvSpPr>
            <p:cNvPr id="9" name="object 9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7589" y="890028"/>
              <a:ext cx="4916805" cy="2887980"/>
            </a:xfrm>
            <a:custGeom>
              <a:avLst/>
              <a:gdLst/>
              <a:ahLst/>
              <a:cxnLst/>
              <a:rect l="l" t="t" r="r" b="b"/>
              <a:pathLst>
                <a:path w="4916805" h="2887979">
                  <a:moveTo>
                    <a:pt x="4916551" y="0"/>
                  </a:moveTo>
                  <a:lnTo>
                    <a:pt x="4916424" y="0"/>
                  </a:lnTo>
                  <a:lnTo>
                    <a:pt x="4892421" y="0"/>
                  </a:lnTo>
                  <a:lnTo>
                    <a:pt x="381" y="0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4869180" y="48768"/>
                  </a:lnTo>
                  <a:lnTo>
                    <a:pt x="4869180" y="2887980"/>
                  </a:lnTo>
                  <a:lnTo>
                    <a:pt x="4892040" y="2887980"/>
                  </a:lnTo>
                  <a:lnTo>
                    <a:pt x="4892421" y="2887980"/>
                  </a:lnTo>
                  <a:lnTo>
                    <a:pt x="4916424" y="2887980"/>
                  </a:lnTo>
                  <a:lnTo>
                    <a:pt x="4916551" y="2887980"/>
                  </a:lnTo>
                  <a:lnTo>
                    <a:pt x="4916551" y="0"/>
                  </a:lnTo>
                  <a:close/>
                </a:path>
              </a:pathLst>
            </a:custGeom>
            <a:solidFill>
              <a:srgbClr val="2F549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67878" y="515873"/>
              <a:ext cx="26034" cy="93345"/>
            </a:xfrm>
            <a:custGeom>
              <a:avLst/>
              <a:gdLst/>
              <a:ahLst/>
              <a:cxnLst/>
              <a:rect l="l" t="t" r="r" b="b"/>
              <a:pathLst>
                <a:path w="26034" h="93345">
                  <a:moveTo>
                    <a:pt x="4571" y="0"/>
                  </a:moveTo>
                  <a:lnTo>
                    <a:pt x="25521" y="0"/>
                  </a:lnTo>
                </a:path>
                <a:path w="26034" h="93345">
                  <a:moveTo>
                    <a:pt x="6095" y="3048"/>
                  </a:moveTo>
                  <a:lnTo>
                    <a:pt x="25521" y="3048"/>
                  </a:lnTo>
                </a:path>
                <a:path w="26034" h="93345">
                  <a:moveTo>
                    <a:pt x="13715" y="6096"/>
                  </a:moveTo>
                  <a:lnTo>
                    <a:pt x="25521" y="6096"/>
                  </a:lnTo>
                </a:path>
                <a:path w="26034" h="93345">
                  <a:moveTo>
                    <a:pt x="0" y="92964"/>
                  </a:moveTo>
                  <a:lnTo>
                    <a:pt x="25521" y="9296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878" y="598931"/>
              <a:ext cx="25521" cy="182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67878" y="610361"/>
              <a:ext cx="26034" cy="1905"/>
            </a:xfrm>
            <a:custGeom>
              <a:avLst/>
              <a:gdLst/>
              <a:ahLst/>
              <a:cxnLst/>
              <a:rect l="l" t="t" r="r" b="b"/>
              <a:pathLst>
                <a:path w="26034" h="1904">
                  <a:moveTo>
                    <a:pt x="0" y="0"/>
                  </a:moveTo>
                  <a:lnTo>
                    <a:pt x="25521" y="0"/>
                  </a:lnTo>
                </a:path>
                <a:path w="26034" h="1904">
                  <a:moveTo>
                    <a:pt x="0" y="1524"/>
                  </a:moveTo>
                  <a:lnTo>
                    <a:pt x="25521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0926" y="688847"/>
              <a:ext cx="22473" cy="22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1950" y="935735"/>
              <a:ext cx="211449" cy="60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1950" y="941832"/>
              <a:ext cx="211449" cy="45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46403"/>
              <a:ext cx="211449" cy="76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609966" y="950214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1178" y="935735"/>
              <a:ext cx="124967" cy="426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246" y="957071"/>
              <a:ext cx="120396" cy="60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61643"/>
              <a:ext cx="56388" cy="76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9264"/>
              <a:ext cx="54864" cy="137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602346" y="977646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01178" y="955547"/>
              <a:ext cx="123444" cy="2743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690738" y="980693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78407"/>
              <a:ext cx="57912" cy="914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02702" y="979932"/>
              <a:ext cx="123443" cy="914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402702" y="986789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81950" y="992885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93647"/>
              <a:ext cx="129153" cy="30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5750" y="989075"/>
              <a:ext cx="62484" cy="2133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11846" y="998982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6696"/>
              <a:ext cx="176784" cy="91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13370" y="1002029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19110" y="999743"/>
              <a:ext cx="74289" cy="76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1005839"/>
              <a:ext cx="99060" cy="304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481950" y="1008125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25206" y="1005839"/>
              <a:ext cx="68193" cy="45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92831" y="103784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5347589" y="3778008"/>
              <a:ext cx="4916805" cy="2887980"/>
            </a:xfrm>
            <a:custGeom>
              <a:avLst/>
              <a:gdLst/>
              <a:ahLst/>
              <a:cxnLst/>
              <a:rect l="l" t="t" r="r" b="b"/>
              <a:pathLst>
                <a:path w="4916805" h="2887979">
                  <a:moveTo>
                    <a:pt x="4916551" y="0"/>
                  </a:moveTo>
                  <a:lnTo>
                    <a:pt x="4916424" y="0"/>
                  </a:lnTo>
                  <a:lnTo>
                    <a:pt x="4892421" y="0"/>
                  </a:lnTo>
                  <a:lnTo>
                    <a:pt x="4869180" y="0"/>
                  </a:lnTo>
                  <a:lnTo>
                    <a:pt x="4869180" y="2840736"/>
                  </a:lnTo>
                  <a:lnTo>
                    <a:pt x="0" y="2840736"/>
                  </a:lnTo>
                  <a:lnTo>
                    <a:pt x="0" y="2887980"/>
                  </a:lnTo>
                  <a:lnTo>
                    <a:pt x="381" y="2887980"/>
                  </a:lnTo>
                  <a:lnTo>
                    <a:pt x="4869180" y="2887980"/>
                  </a:lnTo>
                  <a:lnTo>
                    <a:pt x="4892040" y="2887980"/>
                  </a:lnTo>
                  <a:lnTo>
                    <a:pt x="4892421" y="2887980"/>
                  </a:lnTo>
                  <a:lnTo>
                    <a:pt x="4916424" y="2887980"/>
                  </a:lnTo>
                  <a:lnTo>
                    <a:pt x="4916551" y="2887980"/>
                  </a:lnTo>
                  <a:lnTo>
                    <a:pt x="4916551" y="0"/>
                  </a:lnTo>
                  <a:close/>
                </a:path>
              </a:pathLst>
            </a:custGeom>
            <a:solidFill>
              <a:srgbClr val="2F549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728441" y="1754725"/>
            <a:ext cx="8639351" cy="334896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87025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Above,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[abc]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will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if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you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are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trying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contains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any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a,</a:t>
            </a:r>
            <a:r>
              <a:rPr sz="1815" spc="-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b</a:t>
            </a:r>
            <a:r>
              <a:rPr sz="1815" spc="-1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or</a:t>
            </a:r>
            <a:r>
              <a:rPr sz="1815" spc="-14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c.</a:t>
            </a:r>
            <a:endParaRPr sz="1815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</a:pPr>
            <a:r>
              <a:rPr sz="1815" dirty="0">
                <a:latin typeface="Verdana"/>
                <a:cs typeface="Verdana"/>
              </a:rPr>
              <a:t>You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can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also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specify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range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chara</a:t>
            </a:r>
            <a:r>
              <a:rPr sz="1815" spc="2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ters</a:t>
            </a:r>
            <a:r>
              <a:rPr sz="1815" spc="-7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using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–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inside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square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brackets.</a:t>
            </a:r>
            <a:endParaRPr sz="1815">
              <a:latin typeface="Verdana"/>
              <a:cs typeface="Verdana"/>
            </a:endParaRPr>
          </a:p>
          <a:p>
            <a:pPr marL="736545" indent="-310640">
              <a:buFont typeface="Courier New"/>
              <a:buChar char="o"/>
              <a:tabLst>
                <a:tab pos="736545" algn="l"/>
              </a:tabLst>
            </a:pPr>
            <a:r>
              <a:rPr sz="1815" spc="-9" dirty="0">
                <a:latin typeface="Verdana"/>
                <a:cs typeface="Verdana"/>
              </a:rPr>
              <a:t>[a-</a:t>
            </a:r>
            <a:r>
              <a:rPr sz="1815" dirty="0">
                <a:latin typeface="Verdana"/>
                <a:cs typeface="Verdana"/>
              </a:rPr>
              <a:t>e]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same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as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[abcde].</a:t>
            </a:r>
            <a:endParaRPr sz="1815">
              <a:latin typeface="Verdana"/>
              <a:cs typeface="Verdana"/>
            </a:endParaRPr>
          </a:p>
          <a:p>
            <a:pPr marL="736545" indent="-310640">
              <a:buFont typeface="Courier New"/>
              <a:buChar char="o"/>
              <a:tabLst>
                <a:tab pos="736545" algn="l"/>
              </a:tabLst>
            </a:pPr>
            <a:r>
              <a:rPr sz="1815" spc="-18" dirty="0">
                <a:latin typeface="Verdana"/>
                <a:cs typeface="Verdana"/>
              </a:rPr>
              <a:t>[1-</a:t>
            </a:r>
            <a:r>
              <a:rPr sz="1815" dirty="0">
                <a:latin typeface="Verdana"/>
                <a:cs typeface="Verdana"/>
              </a:rPr>
              <a:t>4]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same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as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[1234].</a:t>
            </a:r>
            <a:endParaRPr sz="1815">
              <a:latin typeface="Verdana"/>
              <a:cs typeface="Verdana"/>
            </a:endParaRPr>
          </a:p>
          <a:p>
            <a:pPr marL="736545" indent="-310640">
              <a:buFont typeface="Courier New"/>
              <a:buChar char="o"/>
              <a:tabLst>
                <a:tab pos="736545" algn="l"/>
              </a:tabLst>
            </a:pPr>
            <a:r>
              <a:rPr sz="1815" spc="-18" dirty="0">
                <a:latin typeface="Verdana"/>
                <a:cs typeface="Verdana"/>
              </a:rPr>
              <a:t>[0-</a:t>
            </a:r>
            <a:r>
              <a:rPr sz="1815" dirty="0">
                <a:latin typeface="Verdana"/>
                <a:cs typeface="Verdana"/>
              </a:rPr>
              <a:t>39]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same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as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[01239].</a:t>
            </a:r>
            <a:endParaRPr sz="1815">
              <a:latin typeface="Verdana"/>
              <a:cs typeface="Verdana"/>
            </a:endParaRPr>
          </a:p>
          <a:p>
            <a:pPr marL="11527" marR="4611">
              <a:spcBef>
                <a:spcPts val="2178"/>
              </a:spcBef>
            </a:pPr>
            <a:r>
              <a:rPr sz="1815" dirty="0">
                <a:latin typeface="Verdana"/>
                <a:cs typeface="Verdana"/>
              </a:rPr>
              <a:t>You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can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complement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(invert)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cha</a:t>
            </a:r>
            <a:r>
              <a:rPr sz="1815" spc="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acter</a:t>
            </a:r>
            <a:r>
              <a:rPr sz="1815" spc="-8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set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by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using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caret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^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symbol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at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start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9" dirty="0">
                <a:latin typeface="Verdana"/>
                <a:cs typeface="Verdana"/>
              </a:rPr>
              <a:t> square-bracket.</a:t>
            </a:r>
            <a:endParaRPr sz="1815">
              <a:latin typeface="Verdana"/>
              <a:cs typeface="Verdana"/>
            </a:endParaRPr>
          </a:p>
          <a:p>
            <a:pPr marL="736545" indent="-310640">
              <a:lnSpc>
                <a:spcPts val="2142"/>
              </a:lnSpc>
              <a:buFont typeface="Courier New"/>
              <a:buChar char="o"/>
              <a:tabLst>
                <a:tab pos="736545" algn="l"/>
              </a:tabLst>
            </a:pPr>
            <a:r>
              <a:rPr sz="1815" dirty="0">
                <a:latin typeface="Verdana"/>
                <a:cs typeface="Verdana"/>
              </a:rPr>
              <a:t>[^abc]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means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any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character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except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or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b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or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c.</a:t>
            </a:r>
            <a:endParaRPr sz="1815">
              <a:latin typeface="Verdana"/>
              <a:cs typeface="Verdana"/>
            </a:endParaRPr>
          </a:p>
          <a:p>
            <a:pPr marL="736545" indent="-310640">
              <a:lnSpc>
                <a:spcPts val="2142"/>
              </a:lnSpc>
              <a:buFont typeface="Courier New"/>
              <a:buChar char="o"/>
              <a:tabLst>
                <a:tab pos="736545" algn="l"/>
              </a:tabLst>
            </a:pPr>
            <a:r>
              <a:rPr sz="1815" spc="-9" dirty="0">
                <a:latin typeface="Verdana"/>
                <a:cs typeface="Verdana"/>
              </a:rPr>
              <a:t>[^0-</a:t>
            </a:r>
            <a:r>
              <a:rPr sz="1815" dirty="0">
                <a:latin typeface="Verdana"/>
                <a:cs typeface="Verdana"/>
              </a:rPr>
              <a:t>9]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means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any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non-</a:t>
            </a:r>
            <a:r>
              <a:rPr sz="1815" dirty="0">
                <a:latin typeface="Verdana"/>
                <a:cs typeface="Verdana"/>
              </a:rPr>
              <a:t>digit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character.</a:t>
            </a:r>
            <a:endParaRPr sz="1815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7478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954" y="1256020"/>
            <a:ext cx="120447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c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4807" y="316736"/>
            <a:ext cx="9703782" cy="5004611"/>
            <a:chOff x="1404" y="348996"/>
            <a:chExt cx="10692130" cy="5514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4" y="2121407"/>
              <a:ext cx="5346313" cy="37414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308" y="969109"/>
            <a:ext cx="6850508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–</a:t>
            </a:r>
            <a:r>
              <a:rPr sz="1815" b="1" spc="-14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5A9BD5"/>
                </a:solidFill>
                <a:latin typeface="Verdana"/>
                <a:cs typeface="Verdana"/>
              </a:rPr>
              <a:t>Period:</a:t>
            </a:r>
            <a:endParaRPr sz="1815">
              <a:latin typeface="Verdana"/>
              <a:cs typeface="Verdana"/>
            </a:endParaRPr>
          </a:p>
          <a:p>
            <a:pPr marL="85873"/>
            <a:r>
              <a:rPr sz="1815" dirty="0">
                <a:latin typeface="Verdana"/>
                <a:cs typeface="Verdana"/>
              </a:rPr>
              <a:t>period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matches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any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single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character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(ex</a:t>
            </a:r>
            <a:r>
              <a:rPr sz="1815" spc="22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ept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newline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’\n’).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538" y="457815"/>
            <a:ext cx="4853044" cy="4863417"/>
            <a:chOff x="5346191" y="504444"/>
            <a:chExt cx="5347335" cy="53587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46191" y="2121408"/>
              <a:ext cx="5347208" cy="37414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0" name="object 50"/>
            <p:cNvSpPr/>
            <p:nvPr/>
          </p:nvSpPr>
          <p:spPr>
            <a:xfrm>
              <a:off x="10402702" y="103860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183293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4419" y="316736"/>
            <a:ext cx="9344169" cy="5244929"/>
            <a:chOff x="397643" y="348996"/>
            <a:chExt cx="10295890" cy="5779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43" y="2209800"/>
              <a:ext cx="4949950" cy="39182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75882" y="1002304"/>
            <a:ext cx="9032389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^</a:t>
            </a:r>
            <a:r>
              <a:rPr sz="1815" b="1" spc="-18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–</a:t>
            </a:r>
            <a:r>
              <a:rPr sz="1815" b="1" spc="-5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5A9BD5"/>
                </a:solidFill>
                <a:latin typeface="Verdana"/>
                <a:cs typeface="Verdana"/>
              </a:rPr>
              <a:t>Caret:</a:t>
            </a:r>
            <a:endParaRPr sz="1815">
              <a:latin typeface="Verdana"/>
              <a:cs typeface="Verdana"/>
            </a:endParaRPr>
          </a:p>
          <a:p>
            <a:pPr marL="11527"/>
            <a:r>
              <a:rPr sz="1815" dirty="0">
                <a:latin typeface="Verdana"/>
                <a:cs typeface="Verdana"/>
              </a:rPr>
              <a:t>The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caret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symbol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^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used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check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if</a:t>
            </a:r>
            <a:r>
              <a:rPr sz="1815" spc="-1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starts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with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certain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character.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812" y="457815"/>
            <a:ext cx="4851891" cy="5103735"/>
            <a:chOff x="5347594" y="504444"/>
            <a:chExt cx="5346065" cy="56235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878" y="598932"/>
              <a:ext cx="25521" cy="18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67878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09966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7594" y="2209800"/>
              <a:ext cx="4951477" cy="391820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02702" y="103860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407205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0570" y="1447671"/>
            <a:ext cx="9022592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$</a:t>
            </a:r>
            <a:r>
              <a:rPr sz="1815" b="1" spc="-23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–</a:t>
            </a:r>
            <a:r>
              <a:rPr sz="1815" b="1" spc="-14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5A9BD5"/>
                </a:solidFill>
                <a:latin typeface="Verdana"/>
                <a:cs typeface="Verdana"/>
              </a:rPr>
              <a:t>Dollar:</a:t>
            </a:r>
            <a:endParaRPr sz="1815">
              <a:latin typeface="Verdana"/>
              <a:cs typeface="Verdana"/>
            </a:endParaRPr>
          </a:p>
          <a:p>
            <a:pPr marL="11527">
              <a:tabLst>
                <a:tab pos="6215100" algn="l"/>
              </a:tabLst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dollar</a:t>
            </a:r>
            <a:r>
              <a:rPr sz="1815" spc="-1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symbol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$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used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check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if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ends</a:t>
            </a:r>
            <a:r>
              <a:rPr sz="1815" dirty="0">
                <a:latin typeface="Verdana"/>
                <a:cs typeface="Verdana"/>
              </a:rPr>
              <a:t>	with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certain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character.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9108" y="2582295"/>
            <a:ext cx="9117682" cy="2667128"/>
            <a:chOff x="479939" y="2845307"/>
            <a:chExt cx="10046335" cy="2938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939" y="2845307"/>
              <a:ext cx="4867654" cy="29382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7594" y="2845307"/>
              <a:ext cx="5178553" cy="293827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928071" y="457815"/>
            <a:ext cx="20747" cy="20747"/>
            <a:chOff x="10670926" y="504444"/>
            <a:chExt cx="22860" cy="228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925305" y="543568"/>
            <a:ext cx="23627" cy="16713"/>
            <a:chOff x="10667878" y="598931"/>
            <a:chExt cx="26034" cy="1841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878" y="598931"/>
              <a:ext cx="25521" cy="182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67878" y="608837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928071" y="625173"/>
            <a:ext cx="20747" cy="20747"/>
            <a:chOff x="10670926" y="688848"/>
            <a:chExt cx="22860" cy="2286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683258" y="849240"/>
            <a:ext cx="265675" cy="94513"/>
            <a:chOff x="10401178" y="935736"/>
            <a:chExt cx="292735" cy="104139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1832"/>
              <a:ext cx="211449" cy="45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09966" y="950214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52500"/>
              <a:ext cx="181194" cy="30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9264"/>
              <a:ext cx="54864" cy="1371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02346" y="977646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2702" y="979932"/>
              <a:ext cx="123443" cy="91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411846" y="998982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996696"/>
              <a:ext cx="176784" cy="91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02702" y="103860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315719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876" y="1291378"/>
            <a:ext cx="4057746" cy="55358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lnSpc>
                <a:spcPts val="2156"/>
              </a:lnSpc>
              <a:spcBef>
                <a:spcPts val="91"/>
              </a:spcBef>
            </a:pP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+</a:t>
            </a:r>
            <a:r>
              <a:rPr sz="1815" b="1" spc="-18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–</a:t>
            </a:r>
            <a:r>
              <a:rPr sz="1815" b="1" spc="-5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spc="-18" dirty="0">
                <a:solidFill>
                  <a:srgbClr val="5A9BD5"/>
                </a:solidFill>
                <a:latin typeface="Verdana"/>
                <a:cs typeface="Verdana"/>
              </a:rPr>
              <a:t>Plus:</a:t>
            </a:r>
            <a:endParaRPr sz="1815">
              <a:latin typeface="Verdana"/>
              <a:cs typeface="Verdana"/>
            </a:endParaRPr>
          </a:p>
          <a:p>
            <a:pPr marL="11527">
              <a:lnSpc>
                <a:spcPts val="2156"/>
              </a:lnSpc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plus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symbol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+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matches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one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or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9956" y="1572756"/>
            <a:ext cx="224758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m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3797" y="316736"/>
            <a:ext cx="9194907" cy="5420702"/>
            <a:chOff x="562235" y="348996"/>
            <a:chExt cx="10131425" cy="5972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235" y="2406395"/>
              <a:ext cx="4785358" cy="39151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62575" y="1562471"/>
            <a:ext cx="4587368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ore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occurrences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left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it</a:t>
            </a:r>
            <a:r>
              <a:rPr sz="1634" spc="-23" dirty="0">
                <a:latin typeface="Calibri"/>
                <a:cs typeface="Calibri"/>
              </a:rPr>
              <a:t>.</a:t>
            </a:r>
            <a:endParaRPr sz="1634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6812" y="457815"/>
            <a:ext cx="4851891" cy="5279507"/>
            <a:chOff x="5347594" y="504444"/>
            <a:chExt cx="5346065" cy="58172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878" y="598932"/>
              <a:ext cx="25521" cy="1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67878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09966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47594" y="2406395"/>
              <a:ext cx="4786885" cy="391515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02702" y="103860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330219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7047" y="2929230"/>
            <a:ext cx="4792532" cy="498502"/>
            <a:chOff x="69983" y="3227577"/>
            <a:chExt cx="5280660" cy="549275"/>
          </a:xfrm>
        </p:grpSpPr>
        <p:sp>
          <p:nvSpPr>
            <p:cNvPr id="3" name="object 3"/>
            <p:cNvSpPr/>
            <p:nvPr/>
          </p:nvSpPr>
          <p:spPr>
            <a:xfrm>
              <a:off x="179711" y="3230117"/>
              <a:ext cx="5168265" cy="0"/>
            </a:xfrm>
            <a:custGeom>
              <a:avLst/>
              <a:gdLst/>
              <a:ahLst/>
              <a:cxnLst/>
              <a:rect l="l" t="t" r="r" b="b"/>
              <a:pathLst>
                <a:path w="5168265">
                  <a:moveTo>
                    <a:pt x="0" y="0"/>
                  </a:moveTo>
                  <a:lnTo>
                    <a:pt x="5168004" y="0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3" y="3232403"/>
              <a:ext cx="5277731" cy="5440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90542" y="3194559"/>
            <a:ext cx="110995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b="1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1634" b="1" spc="-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34" b="1" spc="-23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1634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4807" y="316736"/>
            <a:ext cx="9703782" cy="6224067"/>
            <a:chOff x="1404" y="348996"/>
            <a:chExt cx="10692130" cy="6858000"/>
          </a:xfrm>
        </p:grpSpPr>
        <p:sp>
          <p:nvSpPr>
            <p:cNvPr id="7" name="object 7"/>
            <p:cNvSpPr/>
            <p:nvPr/>
          </p:nvSpPr>
          <p:spPr>
            <a:xfrm>
              <a:off x="1404" y="3777996"/>
              <a:ext cx="5346700" cy="3429000"/>
            </a:xfrm>
            <a:custGeom>
              <a:avLst/>
              <a:gdLst/>
              <a:ahLst/>
              <a:cxnLst/>
              <a:rect l="l" t="t" r="r" b="b"/>
              <a:pathLst>
                <a:path w="5346700" h="3429000">
                  <a:moveTo>
                    <a:pt x="5346188" y="3428999"/>
                  </a:moveTo>
                  <a:lnTo>
                    <a:pt x="534618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618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83" y="3777995"/>
              <a:ext cx="5277731" cy="3550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9711" y="4135373"/>
              <a:ext cx="5168265" cy="0"/>
            </a:xfrm>
            <a:custGeom>
              <a:avLst/>
              <a:gdLst/>
              <a:ahLst/>
              <a:cxnLst/>
              <a:rect l="l" t="t" r="r" b="b"/>
              <a:pathLst>
                <a:path w="5168265">
                  <a:moveTo>
                    <a:pt x="0" y="0"/>
                  </a:moveTo>
                  <a:lnTo>
                    <a:pt x="5168004" y="0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58256" y="553251"/>
            <a:ext cx="7802018" cy="532577"/>
          </a:xfrm>
          <a:prstGeom prst="rect">
            <a:avLst/>
          </a:prstGeom>
        </p:spPr>
        <p:txBody>
          <a:bodyPr vert="horz" wrap="square" lIns="0" tIns="84831" rIns="0" bIns="0" rtlCol="0" anchor="t">
            <a:spAutoFit/>
          </a:bodyPr>
          <a:lstStyle/>
          <a:p>
            <a:pPr marL="1610254">
              <a:spcBef>
                <a:spcPts val="91"/>
              </a:spcBef>
            </a:pPr>
            <a:r>
              <a:rPr sz="2904" dirty="0">
                <a:solidFill>
                  <a:srgbClr val="FFC000"/>
                </a:solidFill>
              </a:rPr>
              <a:t>Python</a:t>
            </a:r>
            <a:r>
              <a:rPr sz="2904" spc="-113" dirty="0">
                <a:solidFill>
                  <a:srgbClr val="FFC000"/>
                </a:solidFill>
              </a:rPr>
              <a:t> </a:t>
            </a:r>
            <a:r>
              <a:rPr sz="2904" spc="-18" dirty="0">
                <a:solidFill>
                  <a:srgbClr val="FFC000"/>
                </a:solidFill>
              </a:rPr>
              <a:t>RegEx</a:t>
            </a:r>
            <a:endParaRPr sz="2904"/>
          </a:p>
        </p:txBody>
      </p:sp>
      <p:sp>
        <p:nvSpPr>
          <p:cNvPr id="12" name="object 12"/>
          <p:cNvSpPr txBox="1"/>
          <p:nvPr/>
        </p:nvSpPr>
        <p:spPr>
          <a:xfrm>
            <a:off x="1490542" y="2038265"/>
            <a:ext cx="8767867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Python</a:t>
            </a:r>
            <a:r>
              <a:rPr sz="1815" spc="-7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has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module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named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b="1" dirty="0">
                <a:latin typeface="Verdana"/>
                <a:cs typeface="Verdana"/>
              </a:rPr>
              <a:t>re</a:t>
            </a:r>
            <a:r>
              <a:rPr sz="1815" b="1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work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with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regular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expressions.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spc="-54" dirty="0">
                <a:latin typeface="Verdana"/>
                <a:cs typeface="Verdana"/>
              </a:rPr>
              <a:t>To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it, </a:t>
            </a:r>
            <a:r>
              <a:rPr sz="1815" dirty="0">
                <a:latin typeface="Verdana"/>
                <a:cs typeface="Verdana"/>
              </a:rPr>
              <a:t>we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need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import the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module.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538" y="457815"/>
            <a:ext cx="4853044" cy="3297603"/>
            <a:chOff x="5346191" y="504444"/>
            <a:chExt cx="5347335" cy="3633470"/>
          </a:xfrm>
        </p:grpSpPr>
        <p:sp>
          <p:nvSpPr>
            <p:cNvPr id="14" name="object 14"/>
            <p:cNvSpPr/>
            <p:nvPr/>
          </p:nvSpPr>
          <p:spPr>
            <a:xfrm>
              <a:off x="5346191" y="3230117"/>
              <a:ext cx="4448810" cy="0"/>
            </a:xfrm>
            <a:custGeom>
              <a:avLst/>
              <a:gdLst/>
              <a:ahLst/>
              <a:cxnLst/>
              <a:rect l="l" t="t" r="r" b="b"/>
              <a:pathLst>
                <a:path w="4448809">
                  <a:moveTo>
                    <a:pt x="0" y="0"/>
                  </a:moveTo>
                  <a:lnTo>
                    <a:pt x="4448434" y="0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6191" y="3232404"/>
              <a:ext cx="4558162" cy="9006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81950" y="10096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15240" y="0"/>
                  </a:lnTo>
                </a:path>
                <a:path w="59690">
                  <a:moveTo>
                    <a:pt x="41148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564246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8" name="object 58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9" name="object 59"/>
            <p:cNvSpPr/>
            <p:nvPr/>
          </p:nvSpPr>
          <p:spPr>
            <a:xfrm>
              <a:off x="5346191" y="4135373"/>
              <a:ext cx="4448810" cy="0"/>
            </a:xfrm>
            <a:custGeom>
              <a:avLst/>
              <a:gdLst/>
              <a:ahLst/>
              <a:cxnLst/>
              <a:rect l="l" t="t" r="r" b="b"/>
              <a:pathLst>
                <a:path w="4448809">
                  <a:moveTo>
                    <a:pt x="0" y="0"/>
                  </a:moveTo>
                  <a:lnTo>
                    <a:pt x="4448434" y="0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490543" y="4038266"/>
            <a:ext cx="8432458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module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defines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several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functions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constants</a:t>
            </a:r>
            <a:r>
              <a:rPr sz="1815" spc="-8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work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with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RegEx.</a:t>
            </a:r>
            <a:endParaRPr sz="1815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0702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330B-AD6B-6A62-9DF9-B9DD4323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13204" cy="809297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RegEx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Functions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D99F12-582A-68C5-7667-20CB1888DA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4880" y="2529872"/>
          <a:ext cx="6506912" cy="3169951"/>
        </p:xfrm>
        <a:graphic>
          <a:graphicData uri="http://schemas.openxmlformats.org/drawingml/2006/table">
            <a:tbl>
              <a:tblPr/>
              <a:tblGrid>
                <a:gridCol w="1241272">
                  <a:extLst>
                    <a:ext uri="{9D8B030D-6E8A-4147-A177-3AD203B41FA5}">
                      <a16:colId xmlns:a16="http://schemas.microsoft.com/office/drawing/2014/main" val="313189324"/>
                    </a:ext>
                  </a:extLst>
                </a:gridCol>
                <a:gridCol w="5265640">
                  <a:extLst>
                    <a:ext uri="{9D8B030D-6E8A-4147-A177-3AD203B41FA5}">
                      <a16:colId xmlns:a16="http://schemas.microsoft.com/office/drawing/2014/main" val="2767774007"/>
                    </a:ext>
                  </a:extLst>
                </a:gridCol>
              </a:tblGrid>
              <a:tr h="623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Function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14273"/>
                  </a:ext>
                </a:extLst>
              </a:tr>
              <a:tr h="623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2"/>
                        </a:rPr>
                        <a:t>findall</a:t>
                      </a:r>
                      <a:endParaRPr lang="en-IN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list containing all matches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704008"/>
                  </a:ext>
                </a:extLst>
              </a:tr>
              <a:tr h="623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search</a:t>
                      </a:r>
                      <a:endParaRPr lang="en-IN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 </a:t>
                      </a:r>
                      <a:r>
                        <a:rPr lang="en-US">
                          <a:effectLst/>
                          <a:hlinkClick r:id="rId4"/>
                        </a:rPr>
                        <a:t>Match object</a:t>
                      </a:r>
                      <a:r>
                        <a:rPr lang="en-US">
                          <a:effectLst/>
                        </a:rPr>
                        <a:t> if there is a match anywhere in the string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92942"/>
                  </a:ext>
                </a:extLst>
              </a:tr>
              <a:tr h="623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5"/>
                        </a:rPr>
                        <a:t>split</a:t>
                      </a:r>
                      <a:endParaRPr lang="en-IN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28030"/>
                  </a:ext>
                </a:extLst>
              </a:tr>
              <a:tr h="623157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6"/>
                        </a:rPr>
                        <a:t>sub</a:t>
                      </a:r>
                      <a:endParaRPr lang="en-IN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75161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A82F6C8-E5F1-AD53-E325-F29ED6FB6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23" y="1418897"/>
            <a:ext cx="10290794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module offers a set of functions that allows us to search a string for a match: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556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256" y="553251"/>
            <a:ext cx="7802018" cy="458556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694398">
              <a:spcBef>
                <a:spcPts val="91"/>
              </a:spcBef>
            </a:pPr>
            <a:r>
              <a:rPr sz="2904" spc="-9" dirty="0">
                <a:solidFill>
                  <a:srgbClr val="FFC000"/>
                </a:solidFill>
              </a:rPr>
              <a:t>re.findall()</a:t>
            </a:r>
            <a:endParaRPr sz="2904"/>
          </a:p>
        </p:txBody>
      </p:sp>
      <p:sp>
        <p:nvSpPr>
          <p:cNvPr id="3" name="object 3"/>
          <p:cNvSpPr txBox="1"/>
          <p:nvPr/>
        </p:nvSpPr>
        <p:spPr>
          <a:xfrm>
            <a:off x="1693862" y="1258183"/>
            <a:ext cx="8113763" cy="85238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re.findall()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method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list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strings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containing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all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matches</a:t>
            </a:r>
            <a:endParaRPr sz="1815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</a:pPr>
            <a:r>
              <a:rPr sz="1815" spc="-9" dirty="0">
                <a:latin typeface="Verdana"/>
                <a:cs typeface="Verdana"/>
              </a:rPr>
              <a:t>Example: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1155" y="2315353"/>
            <a:ext cx="8319503" cy="3597856"/>
            <a:chOff x="746639" y="2551176"/>
            <a:chExt cx="9166860" cy="39643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639" y="2551176"/>
              <a:ext cx="4601076" cy="12252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639" y="3777995"/>
              <a:ext cx="4601076" cy="27096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0375" y="6489954"/>
              <a:ext cx="4427855" cy="9525"/>
            </a:xfrm>
            <a:custGeom>
              <a:avLst/>
              <a:gdLst/>
              <a:ahLst/>
              <a:cxnLst/>
              <a:rect l="l" t="t" r="r" b="b"/>
              <a:pathLst>
                <a:path w="4427855" h="9525">
                  <a:moveTo>
                    <a:pt x="0" y="0"/>
                  </a:moveTo>
                  <a:lnTo>
                    <a:pt x="4427340" y="0"/>
                  </a:lnTo>
                </a:path>
                <a:path w="4427855" h="9525">
                  <a:moveTo>
                    <a:pt x="0" y="4571"/>
                  </a:moveTo>
                  <a:lnTo>
                    <a:pt x="4427340" y="4571"/>
                  </a:lnTo>
                </a:path>
                <a:path w="4427855" h="9525">
                  <a:moveTo>
                    <a:pt x="0" y="9143"/>
                  </a:moveTo>
                  <a:lnTo>
                    <a:pt x="4427340" y="9143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952379" y="6503670"/>
              <a:ext cx="4395470" cy="9525"/>
            </a:xfrm>
            <a:custGeom>
              <a:avLst/>
              <a:gdLst/>
              <a:ahLst/>
              <a:cxnLst/>
              <a:rect l="l" t="t" r="r" b="b"/>
              <a:pathLst>
                <a:path w="4395470" h="9525">
                  <a:moveTo>
                    <a:pt x="0" y="0"/>
                  </a:moveTo>
                  <a:lnTo>
                    <a:pt x="4395336" y="0"/>
                  </a:lnTo>
                </a:path>
                <a:path w="4395470" h="9525">
                  <a:moveTo>
                    <a:pt x="0" y="4572"/>
                  </a:moveTo>
                  <a:lnTo>
                    <a:pt x="4395336" y="4572"/>
                  </a:lnTo>
                </a:path>
                <a:path w="4395470" h="9525">
                  <a:moveTo>
                    <a:pt x="0" y="9144"/>
                  </a:moveTo>
                  <a:lnTo>
                    <a:pt x="4395336" y="9144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1" y="2551176"/>
              <a:ext cx="4567306" cy="12252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1" y="3777995"/>
              <a:ext cx="4567306" cy="2709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1" y="6489954"/>
              <a:ext cx="4407535" cy="22860"/>
            </a:xfrm>
            <a:custGeom>
              <a:avLst/>
              <a:gdLst/>
              <a:ahLst/>
              <a:cxnLst/>
              <a:rect l="l" t="t" r="r" b="b"/>
              <a:pathLst>
                <a:path w="4407534" h="22859">
                  <a:moveTo>
                    <a:pt x="0" y="0"/>
                  </a:moveTo>
                  <a:lnTo>
                    <a:pt x="4407286" y="0"/>
                  </a:lnTo>
                </a:path>
                <a:path w="4407534" h="22859">
                  <a:moveTo>
                    <a:pt x="0" y="4572"/>
                  </a:moveTo>
                  <a:lnTo>
                    <a:pt x="4407286" y="4572"/>
                  </a:lnTo>
                </a:path>
                <a:path w="4407534" h="22859">
                  <a:moveTo>
                    <a:pt x="0" y="9143"/>
                  </a:moveTo>
                  <a:lnTo>
                    <a:pt x="4407286" y="9143"/>
                  </a:lnTo>
                </a:path>
                <a:path w="4407534" h="22859">
                  <a:moveTo>
                    <a:pt x="0" y="13715"/>
                  </a:moveTo>
                  <a:lnTo>
                    <a:pt x="4379854" y="13715"/>
                  </a:lnTo>
                </a:path>
                <a:path w="4407534" h="22859">
                  <a:moveTo>
                    <a:pt x="0" y="18287"/>
                  </a:moveTo>
                  <a:lnTo>
                    <a:pt x="4379854" y="18287"/>
                  </a:lnTo>
                </a:path>
                <a:path w="4407534" h="22859">
                  <a:moveTo>
                    <a:pt x="0" y="22860"/>
                  </a:moveTo>
                  <a:lnTo>
                    <a:pt x="4379854" y="22860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02299" y="2451821"/>
            <a:ext cx="5661020" cy="281317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#program</a:t>
            </a:r>
            <a:r>
              <a:rPr sz="1815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extract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numbers</a:t>
            </a:r>
            <a:r>
              <a:rPr sz="1815" b="1" spc="-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string</a:t>
            </a:r>
            <a:endParaRPr sz="1815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1815">
              <a:latin typeface="Verdana"/>
              <a:cs typeface="Verdana"/>
            </a:endParaRPr>
          </a:p>
          <a:p>
            <a:pPr marL="11527" marR="1214895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‘hello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hi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89.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Howdy</a:t>
            </a:r>
            <a:r>
              <a:rPr sz="1815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34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pattern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‘\d+’</a:t>
            </a:r>
            <a:endParaRPr sz="1815">
              <a:latin typeface="Verdana"/>
              <a:cs typeface="Verdana"/>
            </a:endParaRPr>
          </a:p>
          <a:p>
            <a:pPr marL="11527" marR="1336500"/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r>
              <a:rPr sz="1815" b="1" spc="-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re.findall(patern,</a:t>
            </a:r>
            <a:r>
              <a:rPr sz="1815" b="1" spc="-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string) print(result)</a:t>
            </a:r>
            <a:endParaRPr sz="1815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  <a:tabLst>
                <a:tab pos="2126067" algn="l"/>
                <a:tab pos="2849356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#Output: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[‘12’,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‘89’,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‘34’]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3862" y="5960810"/>
            <a:ext cx="6929462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If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no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found,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re.findall()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empty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list.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28071" y="457815"/>
            <a:ext cx="20747" cy="20747"/>
            <a:chOff x="10670926" y="504444"/>
            <a:chExt cx="22860" cy="2286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925305" y="543568"/>
            <a:ext cx="23627" cy="16713"/>
            <a:chOff x="10667878" y="598931"/>
            <a:chExt cx="26034" cy="1841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7878" y="598931"/>
              <a:ext cx="25521" cy="182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667878" y="608837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928071" y="625173"/>
            <a:ext cx="20747" cy="20747"/>
            <a:chOff x="10670926" y="688848"/>
            <a:chExt cx="22860" cy="2286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683258" y="849240"/>
            <a:ext cx="265675" cy="94513"/>
            <a:chOff x="10401178" y="935736"/>
            <a:chExt cx="292735" cy="104139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1832"/>
              <a:ext cx="211449" cy="45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609966" y="950214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1950" y="952500"/>
              <a:ext cx="181194" cy="30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69264"/>
              <a:ext cx="54864" cy="1371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602346" y="977646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02702" y="986790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5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2702" y="979932"/>
              <a:ext cx="123443" cy="91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81950" y="990600"/>
              <a:ext cx="149352" cy="30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411846" y="998982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996696"/>
              <a:ext cx="176784" cy="914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362635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256" y="553251"/>
            <a:ext cx="7802018" cy="458556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694398">
              <a:spcBef>
                <a:spcPts val="91"/>
              </a:spcBef>
            </a:pPr>
            <a:r>
              <a:rPr sz="2904" spc="-9" dirty="0">
                <a:solidFill>
                  <a:srgbClr val="FFC000"/>
                </a:solidFill>
              </a:rPr>
              <a:t>re.split()</a:t>
            </a:r>
            <a:endParaRPr sz="2904"/>
          </a:p>
        </p:txBody>
      </p:sp>
      <p:sp>
        <p:nvSpPr>
          <p:cNvPr id="3" name="object 3"/>
          <p:cNvSpPr txBox="1"/>
          <p:nvPr/>
        </p:nvSpPr>
        <p:spPr>
          <a:xfrm>
            <a:off x="1467029" y="1234670"/>
            <a:ext cx="8982251" cy="1087177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 marR="4611">
              <a:lnSpc>
                <a:spcPts val="2133"/>
              </a:lnSpc>
              <a:spcBef>
                <a:spcPts val="200"/>
              </a:spcBef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re.split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method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splits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where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there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list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strings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where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splits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have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occurred</a:t>
            </a:r>
            <a:r>
              <a:rPr sz="1634" spc="-9" dirty="0">
                <a:latin typeface="Calibri"/>
                <a:cs typeface="Calibri"/>
              </a:rPr>
              <a:t>.</a:t>
            </a:r>
            <a:endParaRPr sz="1634">
              <a:latin typeface="Calibri"/>
              <a:cs typeface="Calibri"/>
            </a:endParaRPr>
          </a:p>
          <a:p>
            <a:pPr marL="11527">
              <a:spcBef>
                <a:spcPts val="1942"/>
              </a:spcBef>
            </a:pPr>
            <a:r>
              <a:rPr sz="1815" spc="-9" dirty="0">
                <a:latin typeface="Verdana"/>
                <a:cs typeface="Verdana"/>
              </a:rPr>
              <a:t>Example: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6051" y="2460580"/>
            <a:ext cx="9002422" cy="4080222"/>
            <a:chOff x="774071" y="2711195"/>
            <a:chExt cx="9919335" cy="4495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071" y="2711195"/>
              <a:ext cx="4573644" cy="1065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071" y="3777995"/>
              <a:ext cx="4573644" cy="27416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5803" y="6521957"/>
              <a:ext cx="4432300" cy="5080"/>
            </a:xfrm>
            <a:custGeom>
              <a:avLst/>
              <a:gdLst/>
              <a:ahLst/>
              <a:cxnLst/>
              <a:rect l="l" t="t" r="r" b="b"/>
              <a:pathLst>
                <a:path w="4432300" h="5079">
                  <a:moveTo>
                    <a:pt x="0" y="0"/>
                  </a:moveTo>
                  <a:lnTo>
                    <a:pt x="4431912" y="0"/>
                  </a:lnTo>
                </a:path>
                <a:path w="4432300" h="5079">
                  <a:moveTo>
                    <a:pt x="4571" y="4571"/>
                  </a:moveTo>
                  <a:lnTo>
                    <a:pt x="4431912" y="4571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975239" y="6531101"/>
              <a:ext cx="4372610" cy="9525"/>
            </a:xfrm>
            <a:custGeom>
              <a:avLst/>
              <a:gdLst/>
              <a:ahLst/>
              <a:cxnLst/>
              <a:rect l="l" t="t" r="r" b="b"/>
              <a:pathLst>
                <a:path w="4372610" h="9525">
                  <a:moveTo>
                    <a:pt x="0" y="0"/>
                  </a:moveTo>
                  <a:lnTo>
                    <a:pt x="4372476" y="0"/>
                  </a:lnTo>
                </a:path>
                <a:path w="4372610" h="9525">
                  <a:moveTo>
                    <a:pt x="0" y="4572"/>
                  </a:moveTo>
                  <a:lnTo>
                    <a:pt x="4372476" y="4572"/>
                  </a:lnTo>
                </a:path>
                <a:path w="4372610" h="9525">
                  <a:moveTo>
                    <a:pt x="0" y="9144"/>
                  </a:moveTo>
                  <a:lnTo>
                    <a:pt x="4372476" y="9144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1" y="2711195"/>
              <a:ext cx="4594738" cy="38084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1" y="6521957"/>
              <a:ext cx="4462145" cy="5080"/>
            </a:xfrm>
            <a:custGeom>
              <a:avLst/>
              <a:gdLst/>
              <a:ahLst/>
              <a:cxnLst/>
              <a:rect l="l" t="t" r="r" b="b"/>
              <a:pathLst>
                <a:path w="4462145" h="5079">
                  <a:moveTo>
                    <a:pt x="0" y="0"/>
                  </a:moveTo>
                  <a:lnTo>
                    <a:pt x="4462150" y="0"/>
                  </a:lnTo>
                </a:path>
                <a:path w="4462145" h="5079">
                  <a:moveTo>
                    <a:pt x="0" y="4571"/>
                  </a:moveTo>
                  <a:lnTo>
                    <a:pt x="4462150" y="4571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1" y="6531101"/>
              <a:ext cx="4407535" cy="9525"/>
            </a:xfrm>
            <a:custGeom>
              <a:avLst/>
              <a:gdLst/>
              <a:ahLst/>
              <a:cxnLst/>
              <a:rect l="l" t="t" r="r" b="b"/>
              <a:pathLst>
                <a:path w="4407534" h="9525">
                  <a:moveTo>
                    <a:pt x="0" y="0"/>
                  </a:moveTo>
                  <a:lnTo>
                    <a:pt x="4407286" y="0"/>
                  </a:lnTo>
                </a:path>
                <a:path w="4407534" h="9525">
                  <a:moveTo>
                    <a:pt x="0" y="4572"/>
                  </a:moveTo>
                  <a:lnTo>
                    <a:pt x="4407286" y="4572"/>
                  </a:lnTo>
                </a:path>
                <a:path w="4407534" h="9525">
                  <a:moveTo>
                    <a:pt x="0" y="9144"/>
                  </a:moveTo>
                  <a:lnTo>
                    <a:pt x="4407286" y="9144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24430" y="2951129"/>
            <a:ext cx="5519249" cy="25338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1815" dirty="0">
              <a:latin typeface="Verdana"/>
              <a:cs typeface="Verdana"/>
            </a:endParaRPr>
          </a:p>
          <a:p>
            <a:pPr marL="11527" marR="824723">
              <a:spcBef>
                <a:spcPts val="2178"/>
              </a:spcBef>
              <a:tabLst>
                <a:tab pos="2731785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‘Twelve:12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Eighty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nine:89’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pattern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‘\d+’</a:t>
            </a:r>
            <a:endParaRPr sz="1815" dirty="0">
              <a:latin typeface="Verdana"/>
              <a:cs typeface="Verdana"/>
            </a:endParaRPr>
          </a:p>
          <a:p>
            <a:pPr marL="11527" marR="1342840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r>
              <a:rPr sz="1815" b="1" spc="-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re.split(pattern,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string)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Print(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15" dirty="0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  <a:tabLst>
                <a:tab pos="3043001" algn="l"/>
                <a:tab pos="4908569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#Output: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[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‘Twelve:’,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‘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Eighty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nine:’,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‘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815" b="1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]</a:t>
            </a:r>
            <a:endParaRPr sz="1815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7030" y="6029966"/>
            <a:ext cx="8950554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If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no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found,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re.split()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list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containing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empty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string.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28071" y="457815"/>
            <a:ext cx="20747" cy="20747"/>
            <a:chOff x="10670926" y="504444"/>
            <a:chExt cx="22860" cy="2286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925305" y="543568"/>
            <a:ext cx="23627" cy="16713"/>
            <a:chOff x="10667878" y="598931"/>
            <a:chExt cx="26034" cy="1841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878" y="598931"/>
              <a:ext cx="25521" cy="182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67878" y="608837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928071" y="625173"/>
            <a:ext cx="20747" cy="20747"/>
            <a:chOff x="10670926" y="688848"/>
            <a:chExt cx="22860" cy="2286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0683258" y="849240"/>
            <a:ext cx="265675" cy="94513"/>
            <a:chOff x="10401178" y="935736"/>
            <a:chExt cx="292735" cy="104139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1832"/>
              <a:ext cx="211449" cy="457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609966" y="950214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9264"/>
              <a:ext cx="54864" cy="1371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602346" y="977646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2702" y="979932"/>
              <a:ext cx="123443" cy="91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0600"/>
              <a:ext cx="149352" cy="30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411846" y="998982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996696"/>
              <a:ext cx="176784" cy="914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8" name="object 5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175687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151" y="1319503"/>
            <a:ext cx="4817313" cy="996427"/>
            <a:chOff x="42551" y="1453896"/>
            <a:chExt cx="5307965" cy="1097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1" y="1453896"/>
              <a:ext cx="5305163" cy="10881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4575" y="2544318"/>
              <a:ext cx="5113655" cy="5080"/>
            </a:xfrm>
            <a:custGeom>
              <a:avLst/>
              <a:gdLst/>
              <a:ahLst/>
              <a:cxnLst/>
              <a:rect l="l" t="t" r="r" b="b"/>
              <a:pathLst>
                <a:path w="5113655" h="5080">
                  <a:moveTo>
                    <a:pt x="0" y="0"/>
                  </a:moveTo>
                  <a:lnTo>
                    <a:pt x="5113140" y="0"/>
                  </a:lnTo>
                </a:path>
                <a:path w="5113655" h="5080">
                  <a:moveTo>
                    <a:pt x="0" y="4572"/>
                  </a:moveTo>
                  <a:lnTo>
                    <a:pt x="5113140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0737" y="1041032"/>
            <a:ext cx="4281351" cy="91368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syntax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re.sub()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is:</a:t>
            </a:r>
            <a:endParaRPr sz="1815">
              <a:latin typeface="Verdana"/>
              <a:cs typeface="Verdana"/>
            </a:endParaRPr>
          </a:p>
          <a:p>
            <a:pPr>
              <a:spcBef>
                <a:spcPts val="462"/>
              </a:spcBef>
            </a:pPr>
            <a:endParaRPr sz="1815">
              <a:latin typeface="Verdana"/>
              <a:cs typeface="Verdana"/>
            </a:endParaRPr>
          </a:p>
          <a:p>
            <a:pPr marL="51293">
              <a:tabLst>
                <a:tab pos="2189462" algn="l"/>
                <a:tab pos="3381305" algn="l"/>
              </a:tabLst>
            </a:pP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re.sub(pattern,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replace,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string)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2151" y="2746888"/>
            <a:ext cx="4817313" cy="3440526"/>
            <a:chOff x="42551" y="3026664"/>
            <a:chExt cx="5307965" cy="37909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1" y="3026664"/>
              <a:ext cx="5305163" cy="7498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51" y="3777995"/>
              <a:ext cx="5305163" cy="30205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995" y="6800850"/>
              <a:ext cx="5182235" cy="13970"/>
            </a:xfrm>
            <a:custGeom>
              <a:avLst/>
              <a:gdLst/>
              <a:ahLst/>
              <a:cxnLst/>
              <a:rect l="l" t="t" r="r" b="b"/>
              <a:pathLst>
                <a:path w="5182235" h="13970">
                  <a:moveTo>
                    <a:pt x="0" y="0"/>
                  </a:moveTo>
                  <a:lnTo>
                    <a:pt x="5181720" y="0"/>
                  </a:lnTo>
                </a:path>
                <a:path w="5182235" h="13970">
                  <a:moveTo>
                    <a:pt x="27432" y="4571"/>
                  </a:moveTo>
                  <a:lnTo>
                    <a:pt x="5181720" y="4571"/>
                  </a:lnTo>
                </a:path>
                <a:path w="5182235" h="13970">
                  <a:moveTo>
                    <a:pt x="27432" y="9144"/>
                  </a:moveTo>
                  <a:lnTo>
                    <a:pt x="5181720" y="9144"/>
                  </a:lnTo>
                </a:path>
                <a:path w="5182235" h="13970">
                  <a:moveTo>
                    <a:pt x="27432" y="13716"/>
                  </a:moveTo>
                  <a:lnTo>
                    <a:pt x="5181720" y="13716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/>
          <p:nvPr/>
        </p:nvSpPr>
        <p:spPr>
          <a:xfrm>
            <a:off x="6096811" y="316736"/>
            <a:ext cx="4851891" cy="3112034"/>
          </a:xfrm>
          <a:custGeom>
            <a:avLst/>
            <a:gdLst/>
            <a:ahLst/>
            <a:cxnLst/>
            <a:rect l="l" t="t" r="r" b="b"/>
            <a:pathLst>
              <a:path w="5346065" h="3429000">
                <a:moveTo>
                  <a:pt x="5345805" y="3428999"/>
                </a:moveTo>
                <a:lnTo>
                  <a:pt x="5345805" y="0"/>
                </a:lnTo>
                <a:lnTo>
                  <a:pt x="0" y="0"/>
                </a:lnTo>
                <a:lnTo>
                  <a:pt x="0" y="3428999"/>
                </a:lnTo>
                <a:lnTo>
                  <a:pt x="5345805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58256" y="553251"/>
            <a:ext cx="7802018" cy="458556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694398">
              <a:spcBef>
                <a:spcPts val="91"/>
              </a:spcBef>
            </a:pPr>
            <a:r>
              <a:rPr sz="2904" spc="-9" dirty="0">
                <a:solidFill>
                  <a:srgbClr val="FFC000"/>
                </a:solidFill>
              </a:rPr>
              <a:t>re.sub()</a:t>
            </a:r>
            <a:endParaRPr sz="2904"/>
          </a:p>
        </p:txBody>
      </p:sp>
      <p:grpSp>
        <p:nvGrpSpPr>
          <p:cNvPr id="13" name="object 13"/>
          <p:cNvGrpSpPr/>
          <p:nvPr/>
        </p:nvGrpSpPr>
        <p:grpSpPr>
          <a:xfrm>
            <a:off x="6095538" y="457815"/>
            <a:ext cx="4853044" cy="6083449"/>
            <a:chOff x="5346191" y="504444"/>
            <a:chExt cx="5347335" cy="6703059"/>
          </a:xfrm>
        </p:grpSpPr>
        <p:sp>
          <p:nvSpPr>
            <p:cNvPr id="14" name="object 14"/>
            <p:cNvSpPr/>
            <p:nvPr/>
          </p:nvSpPr>
          <p:spPr>
            <a:xfrm>
              <a:off x="5346191" y="1456182"/>
              <a:ext cx="4476115" cy="5080"/>
            </a:xfrm>
            <a:custGeom>
              <a:avLst/>
              <a:gdLst/>
              <a:ahLst/>
              <a:cxnLst/>
              <a:rect l="l" t="t" r="r" b="b"/>
              <a:pathLst>
                <a:path w="4476115" h="5080">
                  <a:moveTo>
                    <a:pt x="0" y="0"/>
                  </a:moveTo>
                  <a:lnTo>
                    <a:pt x="4475866" y="0"/>
                  </a:lnTo>
                </a:path>
                <a:path w="4476115" h="5080">
                  <a:moveTo>
                    <a:pt x="0" y="4571"/>
                  </a:moveTo>
                  <a:lnTo>
                    <a:pt x="4475866" y="4571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1" y="1463040"/>
              <a:ext cx="4672462" cy="10789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46191" y="2544317"/>
              <a:ext cx="4476115" cy="5080"/>
            </a:xfrm>
            <a:custGeom>
              <a:avLst/>
              <a:gdLst/>
              <a:ahLst/>
              <a:cxnLst/>
              <a:rect l="l" t="t" r="r" b="b"/>
              <a:pathLst>
                <a:path w="4476115" h="5080">
                  <a:moveTo>
                    <a:pt x="0" y="0"/>
                  </a:moveTo>
                  <a:lnTo>
                    <a:pt x="4475866" y="0"/>
                  </a:lnTo>
                </a:path>
                <a:path w="4476115" h="5080">
                  <a:moveTo>
                    <a:pt x="0" y="4572"/>
                  </a:moveTo>
                  <a:lnTo>
                    <a:pt x="4475866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191" y="3026664"/>
              <a:ext cx="3927226" cy="7498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7" name="object 5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9" name="object 59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1" name="object 61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46191" y="3777995"/>
              <a:ext cx="3927226" cy="302056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346191" y="6800850"/>
              <a:ext cx="3813175" cy="13970"/>
            </a:xfrm>
            <a:custGeom>
              <a:avLst/>
              <a:gdLst/>
              <a:ahLst/>
              <a:cxnLst/>
              <a:rect l="l" t="t" r="r" b="b"/>
              <a:pathLst>
                <a:path w="3813175" h="13970">
                  <a:moveTo>
                    <a:pt x="0" y="0"/>
                  </a:moveTo>
                  <a:lnTo>
                    <a:pt x="3812926" y="0"/>
                  </a:lnTo>
                </a:path>
                <a:path w="3813175" h="13970">
                  <a:moveTo>
                    <a:pt x="0" y="4571"/>
                  </a:moveTo>
                  <a:lnTo>
                    <a:pt x="3785494" y="4571"/>
                  </a:lnTo>
                </a:path>
                <a:path w="3813175" h="13970">
                  <a:moveTo>
                    <a:pt x="0" y="9144"/>
                  </a:moveTo>
                  <a:lnTo>
                    <a:pt x="3785494" y="9144"/>
                  </a:lnTo>
                </a:path>
                <a:path w="3813175" h="13970">
                  <a:moveTo>
                    <a:pt x="0" y="13716"/>
                  </a:moveTo>
                  <a:lnTo>
                    <a:pt x="3785494" y="13716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345483" y="2346188"/>
            <a:ext cx="7177272" cy="40871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spc="-9" dirty="0">
                <a:latin typeface="Verdana"/>
                <a:cs typeface="Verdana"/>
              </a:rPr>
              <a:t>Example:</a:t>
            </a:r>
            <a:endParaRPr sz="1815" dirty="0">
              <a:latin typeface="Verdana"/>
              <a:cs typeface="Verdana"/>
            </a:endParaRPr>
          </a:p>
          <a:p>
            <a:pPr marL="688710" marR="1621205">
              <a:spcBef>
                <a:spcPts val="1352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#program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white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spaces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1815" dirty="0">
              <a:latin typeface="Verdana"/>
              <a:cs typeface="Verdana"/>
            </a:endParaRPr>
          </a:p>
          <a:p>
            <a:pPr marL="688710">
              <a:tabLst>
                <a:tab pos="3453921" algn="l"/>
                <a:tab pos="3940917" algn="l"/>
                <a:tab pos="4422149" algn="l"/>
                <a:tab pos="5005968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‘abc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12\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\n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f4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6’</a:t>
            </a:r>
            <a:endParaRPr sz="1815" dirty="0">
              <a:latin typeface="Verdana"/>
              <a:cs typeface="Verdana"/>
            </a:endParaRPr>
          </a:p>
          <a:p>
            <a:pPr marL="688710" marR="1801595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#matches</a:t>
            </a:r>
            <a:r>
              <a:rPr sz="1815" b="1" spc="-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whitespace</a:t>
            </a:r>
            <a:r>
              <a:rPr sz="1815" b="1" spc="-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characters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pattern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‘\s+’</a:t>
            </a:r>
            <a:endParaRPr sz="1815" dirty="0">
              <a:latin typeface="Verdana"/>
              <a:cs typeface="Verdana"/>
            </a:endParaRPr>
          </a:p>
          <a:p>
            <a:pPr marL="688710" marR="4627321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#empty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replace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‘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endParaRPr sz="1815" dirty="0">
              <a:latin typeface="Verdana"/>
              <a:cs typeface="Verdana"/>
            </a:endParaRPr>
          </a:p>
          <a:p>
            <a:pPr marL="688710">
              <a:spcBef>
                <a:spcPts val="2178"/>
              </a:spcBef>
              <a:tabLst>
                <a:tab pos="4842291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new_string</a:t>
            </a:r>
            <a:r>
              <a:rPr sz="1815" b="1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re.sub(pattern,</a:t>
            </a:r>
            <a:r>
              <a:rPr sz="1815" b="1" spc="-6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IN" sz="1815" b="1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place,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string)</a:t>
            </a:r>
            <a:endParaRPr sz="1815" dirty="0">
              <a:latin typeface="Verdana"/>
              <a:cs typeface="Verdana"/>
            </a:endParaRPr>
          </a:p>
          <a:p>
            <a:pPr marL="11527">
              <a:spcBef>
                <a:spcPts val="2047"/>
              </a:spcBef>
              <a:tabLst>
                <a:tab pos="4831917" algn="l"/>
              </a:tabLst>
            </a:pPr>
            <a:r>
              <a:rPr sz="1815" dirty="0">
                <a:latin typeface="Verdana"/>
                <a:cs typeface="Verdana"/>
              </a:rPr>
              <a:t>If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no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found,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re.sub()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9" dirty="0" err="1">
                <a:latin typeface="Verdana"/>
                <a:cs typeface="Verdana"/>
              </a:rPr>
              <a:t>retu</a:t>
            </a:r>
            <a:r>
              <a:rPr lang="en-IN" sz="1815" spc="-9" dirty="0" err="1">
                <a:latin typeface="Verdana"/>
                <a:cs typeface="Verdana"/>
              </a:rPr>
              <a:t>rn</a:t>
            </a:r>
            <a:r>
              <a:rPr sz="1815" dirty="0">
                <a:latin typeface="Verdana"/>
                <a:cs typeface="Verdana"/>
              </a:rPr>
              <a:t>s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original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string.</a:t>
            </a:r>
            <a:endParaRPr sz="1815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159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9108" y="2657905"/>
            <a:ext cx="4215077" cy="1520000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1527" marR="4611" indent="637417">
              <a:spcBef>
                <a:spcPts val="91"/>
              </a:spcBef>
            </a:pPr>
            <a:r>
              <a:rPr sz="4901" spc="-9" dirty="0">
                <a:solidFill>
                  <a:srgbClr val="4371C4"/>
                </a:solidFill>
              </a:rPr>
              <a:t>Regular Expressions</a:t>
            </a:r>
            <a:endParaRPr sz="4901"/>
          </a:p>
        </p:txBody>
      </p:sp>
      <p:grpSp>
        <p:nvGrpSpPr>
          <p:cNvPr id="3" name="object 3"/>
          <p:cNvGrpSpPr/>
          <p:nvPr/>
        </p:nvGrpSpPr>
        <p:grpSpPr>
          <a:xfrm>
            <a:off x="10928071" y="457815"/>
            <a:ext cx="20747" cy="20747"/>
            <a:chOff x="10670926" y="504444"/>
            <a:chExt cx="22860" cy="22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25305" y="543568"/>
            <a:ext cx="23627" cy="16713"/>
            <a:chOff x="10667878" y="598931"/>
            <a:chExt cx="26034" cy="184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878" y="598931"/>
              <a:ext cx="25521" cy="182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67878" y="608837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928071" y="625173"/>
            <a:ext cx="20747" cy="20747"/>
            <a:chOff x="10670926" y="688848"/>
            <a:chExt cx="22860" cy="228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683258" y="849240"/>
            <a:ext cx="265675" cy="94513"/>
            <a:chOff x="10401178" y="935736"/>
            <a:chExt cx="292735" cy="10413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1950" y="941832"/>
              <a:ext cx="211449" cy="45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09966" y="950214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52500"/>
              <a:ext cx="181194" cy="30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9264"/>
              <a:ext cx="54864" cy="137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602346" y="977646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02702" y="979932"/>
              <a:ext cx="123443" cy="914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81950" y="990600"/>
              <a:ext cx="149352" cy="30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11846" y="998982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6696"/>
              <a:ext cx="176784" cy="91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5" name="object 45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02702" y="103860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12942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6942" y="353480"/>
            <a:ext cx="263370" cy="2236016"/>
          </a:xfrm>
          <a:prstGeom prst="rect">
            <a:avLst/>
          </a:prstGeom>
        </p:spPr>
        <p:txBody>
          <a:bodyPr vert="horz" wrap="square" lIns="0" tIns="2305" rIns="0" bIns="0" rtlCol="0">
            <a:spAutoFit/>
          </a:bodyPr>
          <a:lstStyle/>
          <a:p>
            <a:pPr>
              <a:spcBef>
                <a:spcPts val="18"/>
              </a:spcBef>
            </a:pPr>
            <a:endParaRPr sz="2904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4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4" dirty="0">
              <a:latin typeface="Verdana"/>
              <a:cs typeface="Verdana"/>
            </a:endParaRPr>
          </a:p>
          <a:p>
            <a:pPr>
              <a:spcBef>
                <a:spcPts val="1348"/>
              </a:spcBef>
            </a:pPr>
            <a:endParaRPr sz="2904" dirty="0">
              <a:latin typeface="Verdana"/>
              <a:cs typeface="Verdana"/>
            </a:endParaRPr>
          </a:p>
          <a:p>
            <a:pPr marL="51869"/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15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151" y="2157676"/>
            <a:ext cx="4814770" cy="12697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82151" y="316736"/>
            <a:ext cx="9666322" cy="6198134"/>
            <a:chOff x="42551" y="348996"/>
            <a:chExt cx="10650855" cy="68294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1" y="3777995"/>
              <a:ext cx="5305163" cy="33817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3427" y="7162038"/>
              <a:ext cx="5154295" cy="13970"/>
            </a:xfrm>
            <a:custGeom>
              <a:avLst/>
              <a:gdLst/>
              <a:ahLst/>
              <a:cxnLst/>
              <a:rect l="l" t="t" r="r" b="b"/>
              <a:pathLst>
                <a:path w="5154295" h="13970">
                  <a:moveTo>
                    <a:pt x="0" y="0"/>
                  </a:moveTo>
                  <a:lnTo>
                    <a:pt x="5154288" y="0"/>
                  </a:lnTo>
                </a:path>
                <a:path w="5154295" h="13970">
                  <a:moveTo>
                    <a:pt x="4571" y="4571"/>
                  </a:moveTo>
                  <a:lnTo>
                    <a:pt x="5154288" y="4571"/>
                  </a:lnTo>
                </a:path>
                <a:path w="5154295" h="13970">
                  <a:moveTo>
                    <a:pt x="45720" y="9144"/>
                  </a:moveTo>
                  <a:lnTo>
                    <a:pt x="5154288" y="9144"/>
                  </a:lnTo>
                </a:path>
                <a:path w="5154295" h="13970">
                  <a:moveTo>
                    <a:pt x="45720" y="13715"/>
                  </a:moveTo>
                  <a:lnTo>
                    <a:pt x="5154288" y="13715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79547" y="384611"/>
            <a:ext cx="1987091" cy="458556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1527">
              <a:spcBef>
                <a:spcPts val="91"/>
              </a:spcBef>
              <a:tabLst>
                <a:tab pos="1573946" algn="l"/>
              </a:tabLst>
            </a:pPr>
            <a:r>
              <a:rPr sz="2904" spc="-9" dirty="0">
                <a:solidFill>
                  <a:srgbClr val="FFC000"/>
                </a:solidFill>
              </a:rPr>
              <a:t>re.su</a:t>
            </a:r>
            <a:r>
              <a:rPr lang="en-IN" sz="2904" spc="-9" dirty="0">
                <a:solidFill>
                  <a:srgbClr val="FFC000"/>
                </a:solidFill>
              </a:rPr>
              <a:t>bn</a:t>
            </a:r>
            <a:r>
              <a:rPr sz="2904" spc="-23" dirty="0">
                <a:solidFill>
                  <a:srgbClr val="FFC000"/>
                </a:solidFill>
              </a:rPr>
              <a:t>(</a:t>
            </a:r>
            <a:r>
              <a:rPr lang="en-IN" sz="2904" spc="-23" dirty="0">
                <a:solidFill>
                  <a:srgbClr val="FFC000"/>
                </a:solidFill>
              </a:rPr>
              <a:t>)</a:t>
            </a:r>
            <a:endParaRPr sz="2904" dirty="0"/>
          </a:p>
        </p:txBody>
      </p:sp>
      <p:grpSp>
        <p:nvGrpSpPr>
          <p:cNvPr id="9" name="object 9"/>
          <p:cNvGrpSpPr/>
          <p:nvPr/>
        </p:nvGrpSpPr>
        <p:grpSpPr>
          <a:xfrm>
            <a:off x="6095538" y="457815"/>
            <a:ext cx="4853044" cy="6083449"/>
            <a:chOff x="5346191" y="504444"/>
            <a:chExt cx="5347335" cy="670305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1" y="2377439"/>
              <a:ext cx="5303398" cy="13990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67877" y="515874"/>
              <a:ext cx="26034" cy="93345"/>
            </a:xfrm>
            <a:custGeom>
              <a:avLst/>
              <a:gdLst/>
              <a:ahLst/>
              <a:cxnLst/>
              <a:rect l="l" t="t" r="r" b="b"/>
              <a:pathLst>
                <a:path w="26034" h="93345">
                  <a:moveTo>
                    <a:pt x="4571" y="0"/>
                  </a:moveTo>
                  <a:lnTo>
                    <a:pt x="25521" y="0"/>
                  </a:lnTo>
                </a:path>
                <a:path w="26034" h="93345">
                  <a:moveTo>
                    <a:pt x="6095" y="3048"/>
                  </a:moveTo>
                  <a:lnTo>
                    <a:pt x="25521" y="3048"/>
                  </a:lnTo>
                </a:path>
                <a:path w="26034" h="93345">
                  <a:moveTo>
                    <a:pt x="13715" y="6096"/>
                  </a:moveTo>
                  <a:lnTo>
                    <a:pt x="25521" y="6096"/>
                  </a:lnTo>
                </a:path>
                <a:path w="26034" h="93345">
                  <a:moveTo>
                    <a:pt x="0" y="92964"/>
                  </a:moveTo>
                  <a:lnTo>
                    <a:pt x="25521" y="9296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67877" y="610362"/>
              <a:ext cx="26034" cy="1905"/>
            </a:xfrm>
            <a:custGeom>
              <a:avLst/>
              <a:gdLst/>
              <a:ahLst/>
              <a:cxnLst/>
              <a:rect l="l" t="t" r="r" b="b"/>
              <a:pathLst>
                <a:path w="26034" h="1904">
                  <a:moveTo>
                    <a:pt x="0" y="0"/>
                  </a:moveTo>
                  <a:lnTo>
                    <a:pt x="25521" y="0"/>
                  </a:lnTo>
                </a:path>
                <a:path w="26034" h="1904">
                  <a:moveTo>
                    <a:pt x="0" y="1524"/>
                  </a:moveTo>
                  <a:lnTo>
                    <a:pt x="25521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46191" y="3777995"/>
              <a:ext cx="5347207" cy="34290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46191" y="7162037"/>
              <a:ext cx="5166360" cy="13970"/>
            </a:xfrm>
            <a:custGeom>
              <a:avLst/>
              <a:gdLst/>
              <a:ahLst/>
              <a:cxnLst/>
              <a:rect l="l" t="t" r="r" b="b"/>
              <a:pathLst>
                <a:path w="5166359" h="13970">
                  <a:moveTo>
                    <a:pt x="0" y="0"/>
                  </a:moveTo>
                  <a:lnTo>
                    <a:pt x="5166238" y="0"/>
                  </a:lnTo>
                </a:path>
                <a:path w="5166359" h="13970">
                  <a:moveTo>
                    <a:pt x="0" y="4571"/>
                  </a:moveTo>
                  <a:lnTo>
                    <a:pt x="5161666" y="4571"/>
                  </a:lnTo>
                </a:path>
                <a:path w="5166359" h="13970">
                  <a:moveTo>
                    <a:pt x="0" y="9144"/>
                  </a:moveTo>
                  <a:lnTo>
                    <a:pt x="5120518" y="9144"/>
                  </a:lnTo>
                </a:path>
                <a:path w="5166359" h="13970">
                  <a:moveTo>
                    <a:pt x="0" y="13715"/>
                  </a:moveTo>
                  <a:lnTo>
                    <a:pt x="5120518" y="13715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278924" y="988473"/>
            <a:ext cx="8175428" cy="525563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re.subn()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similar</a:t>
            </a:r>
            <a:r>
              <a:rPr sz="1815" spc="-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re.sub()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expect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it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tuple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2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items </a:t>
            </a:r>
            <a:r>
              <a:rPr sz="1815" dirty="0">
                <a:latin typeface="Verdana"/>
                <a:cs typeface="Verdana"/>
              </a:rPr>
              <a:t>containing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new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number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substitutions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made.</a:t>
            </a:r>
            <a:endParaRPr sz="1815" dirty="0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</a:pPr>
            <a:r>
              <a:rPr sz="1815" spc="-9" dirty="0">
                <a:latin typeface="Verdana"/>
                <a:cs typeface="Verdana"/>
              </a:rPr>
              <a:t>Example:</a:t>
            </a:r>
            <a:endParaRPr sz="1815" dirty="0">
              <a:latin typeface="Verdana"/>
              <a:cs typeface="Verdana"/>
            </a:endParaRPr>
          </a:p>
          <a:p>
            <a:pPr marL="227072" marR="3158843">
              <a:spcBef>
                <a:spcPts val="1634"/>
              </a:spcBef>
              <a:tabLst>
                <a:tab pos="4871684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#program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15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remove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whitespac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1815" dirty="0">
              <a:latin typeface="Verdana"/>
              <a:cs typeface="Verdana"/>
            </a:endParaRPr>
          </a:p>
          <a:p>
            <a:pPr marL="227072"/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#multiline</a:t>
            </a:r>
            <a:r>
              <a:rPr sz="1815" b="1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endParaRPr sz="1815" dirty="0">
              <a:latin typeface="Verdana"/>
              <a:cs typeface="Verdana"/>
            </a:endParaRPr>
          </a:p>
          <a:p>
            <a:pPr marL="227072">
              <a:tabLst>
                <a:tab pos="2032125" algn="l"/>
                <a:tab pos="3070664" algn="l"/>
                <a:tab pos="3557659" algn="l"/>
                <a:tab pos="4038893" algn="l"/>
                <a:tab pos="4623863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‘abc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12\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\n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f45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6’</a:t>
            </a:r>
            <a:endParaRPr sz="1815" dirty="0">
              <a:latin typeface="Verdana"/>
              <a:cs typeface="Verdana"/>
            </a:endParaRPr>
          </a:p>
          <a:p>
            <a:pPr marL="227072" marR="3183048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matches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whitespace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characters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pattern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‘\s+’</a:t>
            </a:r>
            <a:endParaRPr sz="1815" dirty="0">
              <a:latin typeface="Verdana"/>
              <a:cs typeface="Verdana"/>
            </a:endParaRPr>
          </a:p>
          <a:p>
            <a:pPr marL="227072" marR="6087732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#empty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replace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‘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endParaRPr sz="1815" dirty="0">
              <a:latin typeface="Verdana"/>
              <a:cs typeface="Verdana"/>
            </a:endParaRPr>
          </a:p>
          <a:p>
            <a:pPr marL="227072" marR="1890349"/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new_string</a:t>
            </a:r>
            <a:r>
              <a:rPr sz="1815" b="1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re.subn(pattern,</a:t>
            </a:r>
            <a:r>
              <a:rPr sz="1815" b="1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replace,</a:t>
            </a:r>
            <a:r>
              <a:rPr sz="1815" b="1" spc="-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string) print(new_string)</a:t>
            </a:r>
            <a:endParaRPr sz="1815" dirty="0">
              <a:latin typeface="Verdana"/>
              <a:cs typeface="Verdana"/>
            </a:endParaRPr>
          </a:p>
          <a:p>
            <a:pPr marL="227072">
              <a:spcBef>
                <a:spcPts val="2178"/>
              </a:spcBef>
              <a:tabLst>
                <a:tab pos="4105170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#Output: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‘abc12de23f456’,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4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15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917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6682" y="1762245"/>
            <a:ext cx="137736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e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7047" y="3306824"/>
            <a:ext cx="4792532" cy="954933"/>
            <a:chOff x="69983" y="3643629"/>
            <a:chExt cx="5280660" cy="1052195"/>
          </a:xfrm>
        </p:grpSpPr>
        <p:sp>
          <p:nvSpPr>
            <p:cNvPr id="4" name="object 4"/>
            <p:cNvSpPr/>
            <p:nvPr/>
          </p:nvSpPr>
          <p:spPr>
            <a:xfrm>
              <a:off x="230003" y="3646169"/>
              <a:ext cx="5118100" cy="5080"/>
            </a:xfrm>
            <a:custGeom>
              <a:avLst/>
              <a:gdLst/>
              <a:ahLst/>
              <a:cxnLst/>
              <a:rect l="l" t="t" r="r" b="b"/>
              <a:pathLst>
                <a:path w="5118100" h="5079">
                  <a:moveTo>
                    <a:pt x="18288" y="0"/>
                  </a:moveTo>
                  <a:lnTo>
                    <a:pt x="5117712" y="0"/>
                  </a:lnTo>
                </a:path>
                <a:path w="5118100" h="5079">
                  <a:moveTo>
                    <a:pt x="0" y="4572"/>
                  </a:moveTo>
                  <a:lnTo>
                    <a:pt x="5117712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83" y="3653027"/>
              <a:ext cx="5277731" cy="10332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0003" y="4688585"/>
              <a:ext cx="5118100" cy="5080"/>
            </a:xfrm>
            <a:custGeom>
              <a:avLst/>
              <a:gdLst/>
              <a:ahLst/>
              <a:cxnLst/>
              <a:rect l="l" t="t" r="r" b="b"/>
              <a:pathLst>
                <a:path w="5118100" h="5079">
                  <a:moveTo>
                    <a:pt x="0" y="0"/>
                  </a:moveTo>
                  <a:lnTo>
                    <a:pt x="5117712" y="0"/>
                  </a:lnTo>
                </a:path>
                <a:path w="5118100" h="5079">
                  <a:moveTo>
                    <a:pt x="18288" y="4571"/>
                  </a:moveTo>
                  <a:lnTo>
                    <a:pt x="5117712" y="4571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57348" y="3609497"/>
            <a:ext cx="4122292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match</a:t>
            </a:r>
            <a:r>
              <a:rPr sz="1815" b="1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re.search(pattern,</a:t>
            </a:r>
            <a:r>
              <a:rPr sz="1815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str)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811" y="316736"/>
            <a:ext cx="4851891" cy="3112034"/>
          </a:xfrm>
          <a:custGeom>
            <a:avLst/>
            <a:gdLst/>
            <a:ahLst/>
            <a:cxnLst/>
            <a:rect l="l" t="t" r="r" b="b"/>
            <a:pathLst>
              <a:path w="5346065" h="3429000">
                <a:moveTo>
                  <a:pt x="5345805" y="3428999"/>
                </a:moveTo>
                <a:lnTo>
                  <a:pt x="5345805" y="0"/>
                </a:lnTo>
                <a:lnTo>
                  <a:pt x="0" y="0"/>
                </a:lnTo>
                <a:lnTo>
                  <a:pt x="0" y="3428999"/>
                </a:lnTo>
                <a:lnTo>
                  <a:pt x="5345805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58256" y="553251"/>
            <a:ext cx="7802018" cy="458556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694398">
              <a:spcBef>
                <a:spcPts val="91"/>
              </a:spcBef>
            </a:pPr>
            <a:r>
              <a:rPr sz="2904" spc="-9" dirty="0">
                <a:solidFill>
                  <a:srgbClr val="FFC000"/>
                </a:solidFill>
              </a:rPr>
              <a:t>re.search()</a:t>
            </a:r>
            <a:endParaRPr sz="2904"/>
          </a:p>
        </p:txBody>
      </p:sp>
      <p:sp>
        <p:nvSpPr>
          <p:cNvPr id="10" name="object 10"/>
          <p:cNvSpPr txBox="1"/>
          <p:nvPr/>
        </p:nvSpPr>
        <p:spPr>
          <a:xfrm>
            <a:off x="1414471" y="1475334"/>
            <a:ext cx="9215077" cy="11288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  <a:tabLst>
                <a:tab pos="4806559" algn="l"/>
                <a:tab pos="6454275" algn="l"/>
              </a:tabLst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re.search()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method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takes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two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arguments: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string.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The </a:t>
            </a:r>
            <a:r>
              <a:rPr sz="1815" dirty="0">
                <a:latin typeface="Verdana"/>
                <a:cs typeface="Verdana"/>
              </a:rPr>
              <a:t>method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looks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for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first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location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wher</a:t>
            </a:r>
            <a:r>
              <a:rPr sz="1815" dirty="0">
                <a:latin typeface="Verdana"/>
                <a:cs typeface="Verdana"/>
              </a:rPr>
              <a:t>	the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RegEx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produces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match </a:t>
            </a:r>
            <a:r>
              <a:rPr sz="1815" dirty="0">
                <a:latin typeface="Verdana"/>
                <a:cs typeface="Verdana"/>
              </a:rPr>
              <a:t>with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string.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If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search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successful,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re.search()</a:t>
            </a:r>
            <a:r>
              <a:rPr sz="1815" dirty="0">
                <a:latin typeface="Verdana"/>
                <a:cs typeface="Verdana"/>
              </a:rPr>
              <a:t>	returns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object; </a:t>
            </a:r>
            <a:r>
              <a:rPr sz="1815" dirty="0">
                <a:latin typeface="Verdana"/>
                <a:cs typeface="Verdana"/>
              </a:rPr>
              <a:t>if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not,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it</a:t>
            </a:r>
            <a:r>
              <a:rPr sz="1815" spc="-1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None.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538" y="457815"/>
            <a:ext cx="4853044" cy="3803597"/>
            <a:chOff x="5346191" y="504444"/>
            <a:chExt cx="5347335" cy="4191000"/>
          </a:xfrm>
        </p:grpSpPr>
        <p:sp>
          <p:nvSpPr>
            <p:cNvPr id="12" name="object 12"/>
            <p:cNvSpPr/>
            <p:nvPr/>
          </p:nvSpPr>
          <p:spPr>
            <a:xfrm>
              <a:off x="5346191" y="3646170"/>
              <a:ext cx="4727575" cy="5080"/>
            </a:xfrm>
            <a:custGeom>
              <a:avLst/>
              <a:gdLst/>
              <a:ahLst/>
              <a:cxnLst/>
              <a:rect l="l" t="t" r="r" b="b"/>
              <a:pathLst>
                <a:path w="4727575" h="5079">
                  <a:moveTo>
                    <a:pt x="0" y="0"/>
                  </a:moveTo>
                  <a:lnTo>
                    <a:pt x="4709038" y="0"/>
                  </a:lnTo>
                </a:path>
                <a:path w="4727575" h="5079">
                  <a:moveTo>
                    <a:pt x="0" y="4572"/>
                  </a:moveTo>
                  <a:lnTo>
                    <a:pt x="4727326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6191" y="3653027"/>
              <a:ext cx="4891918" cy="103327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346191" y="4688585"/>
              <a:ext cx="4727575" cy="5080"/>
            </a:xfrm>
            <a:custGeom>
              <a:avLst/>
              <a:gdLst/>
              <a:ahLst/>
              <a:cxnLst/>
              <a:rect l="l" t="t" r="r" b="b"/>
              <a:pathLst>
                <a:path w="4727575" h="5079">
                  <a:moveTo>
                    <a:pt x="0" y="0"/>
                  </a:moveTo>
                  <a:lnTo>
                    <a:pt x="4727326" y="0"/>
                  </a:lnTo>
                </a:path>
                <a:path w="4727575" h="5079">
                  <a:moveTo>
                    <a:pt x="0" y="4571"/>
                  </a:moveTo>
                  <a:lnTo>
                    <a:pt x="4709038" y="4571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84777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36" y="775472"/>
            <a:ext cx="1117451" cy="1673632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1527">
              <a:spcBef>
                <a:spcPts val="91"/>
              </a:spcBef>
            </a:pPr>
            <a:r>
              <a:rPr spc="-9" dirty="0">
                <a:solidFill>
                  <a:srgbClr val="000000"/>
                </a:solidFill>
                <a:latin typeface="Verdana"/>
                <a:cs typeface="Verdana"/>
              </a:rPr>
              <a:t>Example: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4807" y="1248963"/>
            <a:ext cx="4854772" cy="5292186"/>
            <a:chOff x="1404" y="1376172"/>
            <a:chExt cx="5349240" cy="5831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1" y="1376172"/>
              <a:ext cx="5305163" cy="2400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04" y="3777996"/>
              <a:ext cx="5346700" cy="3429000"/>
            </a:xfrm>
            <a:custGeom>
              <a:avLst/>
              <a:gdLst/>
              <a:ahLst/>
              <a:cxnLst/>
              <a:rect l="l" t="t" r="r" b="b"/>
              <a:pathLst>
                <a:path w="5346700" h="3429000">
                  <a:moveTo>
                    <a:pt x="5346188" y="3428999"/>
                  </a:moveTo>
                  <a:lnTo>
                    <a:pt x="534618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618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1" y="3777995"/>
              <a:ext cx="5305163" cy="22890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5139" y="6069330"/>
              <a:ext cx="5172710" cy="18415"/>
            </a:xfrm>
            <a:custGeom>
              <a:avLst/>
              <a:gdLst/>
              <a:ahLst/>
              <a:cxnLst/>
              <a:rect l="l" t="t" r="r" b="b"/>
              <a:pathLst>
                <a:path w="5172710" h="18414">
                  <a:moveTo>
                    <a:pt x="0" y="0"/>
                  </a:moveTo>
                  <a:lnTo>
                    <a:pt x="5172576" y="0"/>
                  </a:lnTo>
                </a:path>
                <a:path w="5172710" h="18414">
                  <a:moveTo>
                    <a:pt x="0" y="4571"/>
                  </a:moveTo>
                  <a:lnTo>
                    <a:pt x="5172576" y="4571"/>
                  </a:lnTo>
                </a:path>
                <a:path w="5172710" h="18414">
                  <a:moveTo>
                    <a:pt x="0" y="9143"/>
                  </a:moveTo>
                  <a:lnTo>
                    <a:pt x="5172576" y="9143"/>
                  </a:lnTo>
                </a:path>
                <a:path w="5172710" h="18414">
                  <a:moveTo>
                    <a:pt x="41147" y="13715"/>
                  </a:moveTo>
                  <a:lnTo>
                    <a:pt x="5172576" y="13715"/>
                  </a:lnTo>
                </a:path>
                <a:path w="5172710" h="18414">
                  <a:moveTo>
                    <a:pt x="45719" y="18287"/>
                  </a:moveTo>
                  <a:lnTo>
                    <a:pt x="5172576" y="18287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10736" y="5453203"/>
            <a:ext cx="4387967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Here,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contains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object.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538" y="1248963"/>
            <a:ext cx="4853044" cy="5292186"/>
            <a:chOff x="5346191" y="1376172"/>
            <a:chExt cx="5347335" cy="58312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1" y="1376172"/>
              <a:ext cx="5303398" cy="2400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1" y="3777995"/>
              <a:ext cx="5303398" cy="22890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46191" y="6069330"/>
              <a:ext cx="5184775" cy="18415"/>
            </a:xfrm>
            <a:custGeom>
              <a:avLst/>
              <a:gdLst/>
              <a:ahLst/>
              <a:cxnLst/>
              <a:rect l="l" t="t" r="r" b="b"/>
              <a:pathLst>
                <a:path w="5184775" h="18414">
                  <a:moveTo>
                    <a:pt x="0" y="0"/>
                  </a:moveTo>
                  <a:lnTo>
                    <a:pt x="5184526" y="0"/>
                  </a:lnTo>
                </a:path>
                <a:path w="5184775" h="18414">
                  <a:moveTo>
                    <a:pt x="0" y="4571"/>
                  </a:moveTo>
                  <a:lnTo>
                    <a:pt x="5184526" y="4571"/>
                  </a:lnTo>
                </a:path>
                <a:path w="5184775" h="18414">
                  <a:moveTo>
                    <a:pt x="0" y="9143"/>
                  </a:moveTo>
                  <a:lnTo>
                    <a:pt x="5184526" y="9143"/>
                  </a:lnTo>
                </a:path>
                <a:path w="5184775" h="18414">
                  <a:moveTo>
                    <a:pt x="0" y="13715"/>
                  </a:moveTo>
                  <a:lnTo>
                    <a:pt x="5147950" y="13715"/>
                  </a:lnTo>
                </a:path>
                <a:path w="5184775" h="18414">
                  <a:moveTo>
                    <a:pt x="0" y="18287"/>
                  </a:moveTo>
                  <a:lnTo>
                    <a:pt x="5147950" y="18287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858256" y="1960871"/>
            <a:ext cx="7802018" cy="345873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import</a:t>
            </a:r>
            <a:r>
              <a:rPr spc="-45" dirty="0"/>
              <a:t> </a:t>
            </a:r>
            <a:r>
              <a:rPr spc="-23" dirty="0"/>
              <a:t>re</a:t>
            </a:r>
          </a:p>
          <a:p>
            <a:pPr marL="11527"/>
            <a:r>
              <a:rPr dirty="0"/>
              <a:t>String</a:t>
            </a:r>
            <a:r>
              <a:rPr spc="-27" dirty="0"/>
              <a:t> </a:t>
            </a:r>
            <a:r>
              <a:rPr dirty="0"/>
              <a:t>=</a:t>
            </a:r>
            <a:r>
              <a:rPr spc="-18" dirty="0"/>
              <a:t> </a:t>
            </a:r>
            <a:r>
              <a:rPr dirty="0"/>
              <a:t>“Python</a:t>
            </a:r>
            <a:r>
              <a:rPr spc="-32" dirty="0"/>
              <a:t> </a:t>
            </a:r>
            <a:r>
              <a:rPr dirty="0"/>
              <a:t>is</a:t>
            </a:r>
            <a:r>
              <a:rPr spc="-23" dirty="0"/>
              <a:t> </a:t>
            </a:r>
            <a:r>
              <a:rPr spc="-18" dirty="0"/>
              <a:t>fun”</a:t>
            </a:r>
          </a:p>
          <a:p>
            <a:pPr marL="11527" marR="500251">
              <a:spcBef>
                <a:spcPts val="2178"/>
              </a:spcBef>
            </a:pPr>
            <a:r>
              <a:rPr dirty="0"/>
              <a:t>#check</a:t>
            </a:r>
            <a:r>
              <a:rPr spc="-36" dirty="0"/>
              <a:t> </a:t>
            </a:r>
            <a:r>
              <a:rPr dirty="0"/>
              <a:t>if</a:t>
            </a:r>
            <a:r>
              <a:rPr spc="-9" dirty="0"/>
              <a:t> </a:t>
            </a:r>
            <a:r>
              <a:rPr dirty="0"/>
              <a:t>‘Python’</a:t>
            </a:r>
            <a:r>
              <a:rPr spc="-27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at</a:t>
            </a:r>
            <a:r>
              <a:rPr spc="-23" dirty="0"/>
              <a:t> </a:t>
            </a:r>
            <a:r>
              <a:rPr dirty="0"/>
              <a:t>the</a:t>
            </a:r>
            <a:r>
              <a:rPr spc="-14" dirty="0"/>
              <a:t> </a:t>
            </a:r>
            <a:r>
              <a:rPr spc="-9" dirty="0"/>
              <a:t>beginning </a:t>
            </a:r>
            <a:r>
              <a:rPr dirty="0"/>
              <a:t>match</a:t>
            </a:r>
            <a:r>
              <a:rPr spc="-68" dirty="0"/>
              <a:t> </a:t>
            </a:r>
            <a:r>
              <a:rPr dirty="0"/>
              <a:t>=</a:t>
            </a:r>
            <a:r>
              <a:rPr spc="-18" dirty="0"/>
              <a:t> </a:t>
            </a:r>
            <a:r>
              <a:rPr dirty="0"/>
              <a:t>re.search(‘\APython’,</a:t>
            </a:r>
            <a:r>
              <a:rPr spc="-77" dirty="0"/>
              <a:t> </a:t>
            </a:r>
            <a:r>
              <a:rPr spc="-9" dirty="0"/>
              <a:t>string)</a:t>
            </a:r>
          </a:p>
          <a:p>
            <a:pPr marL="11527">
              <a:spcBef>
                <a:spcPts val="2178"/>
              </a:spcBef>
            </a:pPr>
            <a:r>
              <a:rPr dirty="0"/>
              <a:t>if</a:t>
            </a:r>
            <a:r>
              <a:rPr spc="-32" dirty="0"/>
              <a:t> </a:t>
            </a:r>
            <a:r>
              <a:rPr spc="-9" dirty="0"/>
              <a:t>match:</a:t>
            </a:r>
          </a:p>
          <a:p>
            <a:pPr marL="11527" marR="4611" indent="315250"/>
            <a:r>
              <a:rPr dirty="0"/>
              <a:t>print(“pattern</a:t>
            </a:r>
            <a:r>
              <a:rPr spc="-41" dirty="0"/>
              <a:t> </a:t>
            </a:r>
            <a:r>
              <a:rPr dirty="0"/>
              <a:t>found</a:t>
            </a:r>
            <a:r>
              <a:rPr spc="-36" dirty="0"/>
              <a:t> </a:t>
            </a:r>
            <a:r>
              <a:rPr dirty="0"/>
              <a:t>inside</a:t>
            </a:r>
            <a:r>
              <a:rPr spc="-41" dirty="0"/>
              <a:t> </a:t>
            </a:r>
            <a:r>
              <a:rPr dirty="0"/>
              <a:t>the</a:t>
            </a:r>
            <a:r>
              <a:rPr spc="-27" dirty="0"/>
              <a:t> </a:t>
            </a:r>
            <a:r>
              <a:rPr spc="-9" dirty="0"/>
              <a:t>string”) else:</a:t>
            </a:r>
          </a:p>
          <a:p>
            <a:pPr marL="405157"/>
            <a:r>
              <a:rPr dirty="0"/>
              <a:t>print(“pattern</a:t>
            </a:r>
            <a:r>
              <a:rPr spc="-45" dirty="0"/>
              <a:t> </a:t>
            </a:r>
            <a:r>
              <a:rPr dirty="0"/>
              <a:t>not</a:t>
            </a:r>
            <a:r>
              <a:rPr spc="-27" dirty="0"/>
              <a:t> </a:t>
            </a:r>
            <a:r>
              <a:rPr spc="-9" dirty="0"/>
              <a:t>found”)</a:t>
            </a:r>
          </a:p>
          <a:p>
            <a:pPr marL="11527">
              <a:spcBef>
                <a:spcPts val="2178"/>
              </a:spcBef>
              <a:tabLst>
                <a:tab pos="1435628" algn="l"/>
              </a:tabLst>
            </a:pPr>
            <a:r>
              <a:rPr dirty="0"/>
              <a:t>#Output</a:t>
            </a:r>
            <a:r>
              <a:rPr spc="-36" dirty="0"/>
              <a:t> </a:t>
            </a:r>
            <a:r>
              <a:rPr spc="-45" dirty="0"/>
              <a:t>:</a:t>
            </a:r>
            <a:r>
              <a:rPr dirty="0"/>
              <a:t>	pattern</a:t>
            </a:r>
            <a:r>
              <a:rPr spc="-32" dirty="0"/>
              <a:t> </a:t>
            </a:r>
            <a:r>
              <a:rPr dirty="0"/>
              <a:t>found</a:t>
            </a:r>
            <a:r>
              <a:rPr spc="-27" dirty="0"/>
              <a:t> </a:t>
            </a:r>
            <a:r>
              <a:rPr dirty="0"/>
              <a:t>inside</a:t>
            </a:r>
            <a:r>
              <a:rPr spc="-18" dirty="0"/>
              <a:t> </a:t>
            </a:r>
            <a:r>
              <a:rPr dirty="0"/>
              <a:t>the</a:t>
            </a:r>
            <a:r>
              <a:rPr spc="-41" dirty="0"/>
              <a:t> </a:t>
            </a:r>
            <a:r>
              <a:rPr spc="-9" dirty="0"/>
              <a:t>string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10928071" y="457815"/>
            <a:ext cx="20747" cy="20747"/>
            <a:chOff x="10670926" y="504444"/>
            <a:chExt cx="22860" cy="2286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925305" y="543568"/>
            <a:ext cx="23627" cy="16713"/>
            <a:chOff x="10667878" y="598931"/>
            <a:chExt cx="26034" cy="1841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7878" y="598931"/>
              <a:ext cx="25521" cy="182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67878" y="608837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928071" y="625173"/>
            <a:ext cx="20747" cy="20747"/>
            <a:chOff x="10670926" y="688848"/>
            <a:chExt cx="22860" cy="2286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0683258" y="849240"/>
            <a:ext cx="265675" cy="94513"/>
            <a:chOff x="10401178" y="935736"/>
            <a:chExt cx="292735" cy="104139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1832"/>
              <a:ext cx="211449" cy="457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609966" y="950214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1950" y="952500"/>
              <a:ext cx="181194" cy="304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69264"/>
              <a:ext cx="54864" cy="1371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602346" y="977646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2702" y="979932"/>
              <a:ext cx="123443" cy="91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81950" y="990600"/>
              <a:ext cx="149352" cy="30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411846" y="998982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996696"/>
              <a:ext cx="176784" cy="914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8" name="object 5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67286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736" y="2232364"/>
            <a:ext cx="4715185" cy="11950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4427" y="3103876"/>
            <a:ext cx="137160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1736" y="316736"/>
            <a:ext cx="9567198" cy="6194099"/>
            <a:chOff x="152279" y="348996"/>
            <a:chExt cx="10541635" cy="68249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79" y="3777995"/>
              <a:ext cx="5195435" cy="33771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867" y="7157466"/>
              <a:ext cx="5062855" cy="13970"/>
            </a:xfrm>
            <a:custGeom>
              <a:avLst/>
              <a:gdLst/>
              <a:ahLst/>
              <a:cxnLst/>
              <a:rect l="l" t="t" r="r" b="b"/>
              <a:pathLst>
                <a:path w="5062855" h="13970">
                  <a:moveTo>
                    <a:pt x="0" y="0"/>
                  </a:moveTo>
                  <a:lnTo>
                    <a:pt x="5062848" y="0"/>
                  </a:lnTo>
                </a:path>
                <a:path w="5062855" h="13970">
                  <a:moveTo>
                    <a:pt x="0" y="4571"/>
                  </a:moveTo>
                  <a:lnTo>
                    <a:pt x="5062848" y="4571"/>
                  </a:lnTo>
                </a:path>
                <a:path w="5062855" h="13970">
                  <a:moveTo>
                    <a:pt x="41148" y="9144"/>
                  </a:moveTo>
                  <a:lnTo>
                    <a:pt x="5062848" y="9144"/>
                  </a:lnTo>
                </a:path>
                <a:path w="5062855" h="13970">
                  <a:moveTo>
                    <a:pt x="45720" y="13716"/>
                  </a:moveTo>
                  <a:lnTo>
                    <a:pt x="5062848" y="13716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8256" y="553250"/>
            <a:ext cx="7802018" cy="603805"/>
          </a:xfrm>
          <a:prstGeom prst="rect">
            <a:avLst/>
          </a:prstGeom>
        </p:spPr>
        <p:txBody>
          <a:bodyPr vert="horz" wrap="square" lIns="0" tIns="155370" rIns="0" bIns="0" rtlCol="0" anchor="t">
            <a:spAutoFit/>
          </a:bodyPr>
          <a:lstStyle/>
          <a:p>
            <a:pPr marL="1694398">
              <a:spcBef>
                <a:spcPts val="91"/>
              </a:spcBef>
            </a:pPr>
            <a:r>
              <a:rPr sz="2904" dirty="0">
                <a:solidFill>
                  <a:srgbClr val="FFC000"/>
                </a:solidFill>
              </a:rPr>
              <a:t>Math</a:t>
            </a:r>
            <a:r>
              <a:rPr sz="2904" spc="-59" dirty="0">
                <a:solidFill>
                  <a:srgbClr val="FFC000"/>
                </a:solidFill>
              </a:rPr>
              <a:t> </a:t>
            </a:r>
            <a:r>
              <a:rPr sz="2904" spc="-9" dirty="0">
                <a:solidFill>
                  <a:srgbClr val="FFC000"/>
                </a:solidFill>
              </a:rPr>
              <a:t>Object</a:t>
            </a:r>
            <a:endParaRPr sz="2904"/>
          </a:p>
        </p:txBody>
      </p:sp>
      <p:grpSp>
        <p:nvGrpSpPr>
          <p:cNvPr id="9" name="object 9"/>
          <p:cNvGrpSpPr/>
          <p:nvPr/>
        </p:nvGrpSpPr>
        <p:grpSpPr>
          <a:xfrm>
            <a:off x="6095538" y="457815"/>
            <a:ext cx="4853044" cy="6083449"/>
            <a:chOff x="5346191" y="504444"/>
            <a:chExt cx="5347335" cy="670305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1" y="2459736"/>
              <a:ext cx="5304922" cy="13167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4" name="object 5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46191" y="3777995"/>
              <a:ext cx="5347207" cy="34290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46191" y="7157465"/>
              <a:ext cx="5189220" cy="13970"/>
            </a:xfrm>
            <a:custGeom>
              <a:avLst/>
              <a:gdLst/>
              <a:ahLst/>
              <a:cxnLst/>
              <a:rect l="l" t="t" r="r" b="b"/>
              <a:pathLst>
                <a:path w="5189220" h="13970">
                  <a:moveTo>
                    <a:pt x="0" y="0"/>
                  </a:moveTo>
                  <a:lnTo>
                    <a:pt x="5189098" y="0"/>
                  </a:lnTo>
                </a:path>
                <a:path w="5189220" h="13970">
                  <a:moveTo>
                    <a:pt x="0" y="4571"/>
                  </a:moveTo>
                  <a:lnTo>
                    <a:pt x="5189098" y="4571"/>
                  </a:lnTo>
                </a:path>
                <a:path w="5189220" h="13970">
                  <a:moveTo>
                    <a:pt x="0" y="9144"/>
                  </a:moveTo>
                  <a:lnTo>
                    <a:pt x="5149474" y="9144"/>
                  </a:lnTo>
                </a:path>
                <a:path w="5189220" h="13970">
                  <a:moveTo>
                    <a:pt x="0" y="13716"/>
                  </a:moveTo>
                  <a:lnTo>
                    <a:pt x="5149474" y="13716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461497" y="1437989"/>
            <a:ext cx="9185110" cy="4752283"/>
          </a:xfrm>
          <a:prstGeom prst="rect">
            <a:avLst/>
          </a:prstGeom>
        </p:spPr>
        <p:txBody>
          <a:bodyPr vert="horz" wrap="square" lIns="0" tIns="25357" rIns="0" bIns="0" rtlCol="0">
            <a:spAutoFit/>
          </a:bodyPr>
          <a:lstStyle/>
          <a:p>
            <a:pPr marL="11527" marR="526186">
              <a:lnSpc>
                <a:spcPts val="2133"/>
              </a:lnSpc>
              <a:spcBef>
                <a:spcPts val="200"/>
              </a:spcBef>
            </a:pPr>
            <a:r>
              <a:rPr sz="1815" dirty="0">
                <a:latin typeface="Verdana"/>
                <a:cs typeface="Verdana"/>
              </a:rPr>
              <a:t>You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can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get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methods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attributes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object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using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dir()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function. </a:t>
            </a:r>
            <a:r>
              <a:rPr sz="1815" dirty="0">
                <a:latin typeface="Verdana"/>
                <a:cs typeface="Verdana"/>
              </a:rPr>
              <a:t>Some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commonly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used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methods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attributes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objects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are</a:t>
            </a:r>
            <a:r>
              <a:rPr sz="1634" spc="-18" dirty="0">
                <a:latin typeface="Calibri"/>
                <a:cs typeface="Calibri"/>
              </a:rPr>
              <a:t>:</a:t>
            </a:r>
            <a:endParaRPr sz="1634">
              <a:latin typeface="Calibri"/>
              <a:cs typeface="Calibri"/>
            </a:endParaRPr>
          </a:p>
          <a:p>
            <a:pPr marL="182695">
              <a:spcBef>
                <a:spcPts val="212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1815">
              <a:latin typeface="Verdana"/>
              <a:cs typeface="Verdana"/>
            </a:endParaRPr>
          </a:p>
          <a:p>
            <a:pPr marL="182695">
              <a:tabLst>
                <a:tab pos="2464946" algn="l"/>
                <a:tab pos="3936883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String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‘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39801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356,</a:t>
            </a:r>
            <a:r>
              <a:rPr sz="1815" b="1" spc="-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2102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1111</a:t>
            </a:r>
            <a:r>
              <a:rPr sz="1815" b="1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endParaRPr sz="1815">
              <a:latin typeface="Verdana"/>
              <a:cs typeface="Verdana"/>
            </a:endParaRPr>
          </a:p>
          <a:p>
            <a:pPr marL="182695" marR="4611">
              <a:spcBef>
                <a:spcPts val="2178"/>
              </a:spcBef>
              <a:tabLst>
                <a:tab pos="2882783" algn="l"/>
                <a:tab pos="4668241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#Three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digit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815" b="1" spc="-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followed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pace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followed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r>
              <a:rPr sz="1815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digit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number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Pattern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‘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(\d{3})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(\d{2})</a:t>
            </a:r>
            <a:r>
              <a:rPr sz="1815" b="1" spc="-6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endParaRPr sz="1815">
              <a:latin typeface="Verdana"/>
              <a:cs typeface="Verdana"/>
            </a:endParaRPr>
          </a:p>
          <a:p>
            <a:pPr marL="182695" marR="3631430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#match</a:t>
            </a:r>
            <a:r>
              <a:rPr sz="1815" b="1" spc="-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contains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Match</a:t>
            </a:r>
            <a:r>
              <a:rPr sz="1815" b="1" spc="-3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object.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Match</a:t>
            </a:r>
            <a:r>
              <a:rPr sz="1815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re.search(pattern,</a:t>
            </a:r>
            <a:r>
              <a:rPr sz="1815" b="1" spc="-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string)</a:t>
            </a:r>
            <a:endParaRPr sz="1815">
              <a:latin typeface="Verdana"/>
              <a:cs typeface="Verdana"/>
            </a:endParaRPr>
          </a:p>
          <a:p>
            <a:pPr marL="497946" marR="5901578" indent="-315827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match: print(match.group())</a:t>
            </a:r>
            <a:endParaRPr sz="1815">
              <a:latin typeface="Verdana"/>
              <a:cs typeface="Verdana"/>
            </a:endParaRPr>
          </a:p>
          <a:p>
            <a:pPr marL="182695"/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Else:</a:t>
            </a:r>
            <a:endParaRPr sz="1815">
              <a:latin typeface="Verdana"/>
              <a:cs typeface="Verdana"/>
            </a:endParaRPr>
          </a:p>
          <a:p>
            <a:pPr marL="182695" marR="5082619" indent="315250">
              <a:tabLst>
                <a:tab pos="1607372" algn="l"/>
                <a:tab pos="2259198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print(“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pattern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1815" b="1" spc="-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found</a:t>
            </a:r>
            <a:r>
              <a:rPr sz="1815" b="1" spc="-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”)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#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Output: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801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23" dirty="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1815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66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151" y="2016598"/>
            <a:ext cx="4817313" cy="3826072"/>
            <a:chOff x="42551" y="2221992"/>
            <a:chExt cx="5307965" cy="42157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1" y="2221992"/>
              <a:ext cx="5305163" cy="15544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1" y="3777996"/>
              <a:ext cx="5305163" cy="26365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5139" y="6416801"/>
              <a:ext cx="5172710" cy="18415"/>
            </a:xfrm>
            <a:custGeom>
              <a:avLst/>
              <a:gdLst/>
              <a:ahLst/>
              <a:cxnLst/>
              <a:rect l="l" t="t" r="r" b="b"/>
              <a:pathLst>
                <a:path w="5172710" h="18414">
                  <a:moveTo>
                    <a:pt x="0" y="0"/>
                  </a:moveTo>
                  <a:lnTo>
                    <a:pt x="5172576" y="0"/>
                  </a:lnTo>
                </a:path>
                <a:path w="5172710" h="18414">
                  <a:moveTo>
                    <a:pt x="0" y="4571"/>
                  </a:moveTo>
                  <a:lnTo>
                    <a:pt x="5172576" y="4571"/>
                  </a:lnTo>
                </a:path>
                <a:path w="5172710" h="18414">
                  <a:moveTo>
                    <a:pt x="18287" y="9143"/>
                  </a:moveTo>
                  <a:lnTo>
                    <a:pt x="5172576" y="9143"/>
                  </a:lnTo>
                </a:path>
                <a:path w="5172710" h="18414">
                  <a:moveTo>
                    <a:pt x="18287" y="13715"/>
                  </a:moveTo>
                  <a:lnTo>
                    <a:pt x="5172576" y="13715"/>
                  </a:lnTo>
                </a:path>
                <a:path w="5172710" h="18414">
                  <a:moveTo>
                    <a:pt x="64008" y="18287"/>
                  </a:moveTo>
                  <a:lnTo>
                    <a:pt x="5172576" y="18287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84180" y="2177961"/>
            <a:ext cx="2767981" cy="309248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match.group(1) ‘801’</a:t>
            </a:r>
            <a:endParaRPr sz="1815">
              <a:latin typeface="Verdana"/>
              <a:cs typeface="Verdana"/>
            </a:endParaRPr>
          </a:p>
          <a:p>
            <a:pPr marL="11527" marR="4611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match.group(2) 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‘35’</a:t>
            </a:r>
            <a:endParaRPr sz="1815">
              <a:latin typeface="Verdana"/>
              <a:cs typeface="Verdana"/>
            </a:endParaRPr>
          </a:p>
          <a:p>
            <a:pPr marL="11527" marR="4611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match.group(3)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(‘801’,</a:t>
            </a:r>
            <a:r>
              <a:rPr sz="1815" b="1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‘35’)</a:t>
            </a:r>
            <a:endParaRPr sz="1815">
              <a:latin typeface="Verdana"/>
              <a:cs typeface="Verdana"/>
            </a:endParaRPr>
          </a:p>
          <a:p>
            <a:pPr marL="11527" marR="168864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match.group()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(‘801’,</a:t>
            </a:r>
            <a:r>
              <a:rPr sz="1815" b="1" spc="-8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‘35’)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6811" y="316736"/>
            <a:ext cx="4851891" cy="3112034"/>
          </a:xfrm>
          <a:custGeom>
            <a:avLst/>
            <a:gdLst/>
            <a:ahLst/>
            <a:cxnLst/>
            <a:rect l="l" t="t" r="r" b="b"/>
            <a:pathLst>
              <a:path w="5346065" h="3429000">
                <a:moveTo>
                  <a:pt x="5345805" y="3428999"/>
                </a:moveTo>
                <a:lnTo>
                  <a:pt x="5345805" y="0"/>
                </a:lnTo>
                <a:lnTo>
                  <a:pt x="0" y="0"/>
                </a:lnTo>
                <a:lnTo>
                  <a:pt x="0" y="3428999"/>
                </a:lnTo>
                <a:lnTo>
                  <a:pt x="5345805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304186" y="602723"/>
            <a:ext cx="9756802" cy="84956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0343">
              <a:spcBef>
                <a:spcPts val="91"/>
              </a:spcBef>
            </a:pPr>
            <a:r>
              <a:rPr lang="en-IN" sz="1815" dirty="0">
                <a:latin typeface="Verdana"/>
                <a:cs typeface="Verdana"/>
              </a:rPr>
              <a:t>H</a:t>
            </a:r>
            <a:r>
              <a:rPr sz="1815" dirty="0">
                <a:latin typeface="Verdana"/>
                <a:cs typeface="Verdana"/>
              </a:rPr>
              <a:t>ere,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variable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contains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object.</a:t>
            </a:r>
            <a:endParaRPr sz="1815" dirty="0">
              <a:latin typeface="Verdana"/>
              <a:cs typeface="Verdana"/>
            </a:endParaRPr>
          </a:p>
          <a:p>
            <a:pPr marL="11527" marR="4611" indent="36885"/>
            <a:r>
              <a:rPr sz="1815" dirty="0">
                <a:latin typeface="Verdana"/>
                <a:cs typeface="Verdana"/>
              </a:rPr>
              <a:t>ur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(\d{3})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(\d{2})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has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two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subgroups</a:t>
            </a:r>
            <a:r>
              <a:rPr sz="1815" spc="-7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(\d{3})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(\d{2}).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You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can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get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th </a:t>
            </a:r>
            <a:r>
              <a:rPr sz="1815" dirty="0">
                <a:latin typeface="Verdana"/>
                <a:cs typeface="Verdana"/>
              </a:rPr>
              <a:t>art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these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parenthesized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subgroups.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Here's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how:</a:t>
            </a:r>
            <a:endParaRPr sz="1815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538" y="457815"/>
            <a:ext cx="4853044" cy="5384971"/>
            <a:chOff x="5346191" y="504444"/>
            <a:chExt cx="5347335" cy="59334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6191" y="2221992"/>
              <a:ext cx="5303398" cy="41925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5346191" y="6416802"/>
              <a:ext cx="5184775" cy="18415"/>
            </a:xfrm>
            <a:custGeom>
              <a:avLst/>
              <a:gdLst/>
              <a:ahLst/>
              <a:cxnLst/>
              <a:rect l="l" t="t" r="r" b="b"/>
              <a:pathLst>
                <a:path w="5184775" h="18414">
                  <a:moveTo>
                    <a:pt x="0" y="0"/>
                  </a:moveTo>
                  <a:lnTo>
                    <a:pt x="5184526" y="0"/>
                  </a:lnTo>
                </a:path>
                <a:path w="5184775" h="18414">
                  <a:moveTo>
                    <a:pt x="0" y="4571"/>
                  </a:moveTo>
                  <a:lnTo>
                    <a:pt x="5184526" y="4571"/>
                  </a:lnTo>
                </a:path>
                <a:path w="5184775" h="18414">
                  <a:moveTo>
                    <a:pt x="0" y="9143"/>
                  </a:moveTo>
                  <a:lnTo>
                    <a:pt x="5166238" y="9143"/>
                  </a:lnTo>
                </a:path>
                <a:path w="5184775" h="18414">
                  <a:moveTo>
                    <a:pt x="0" y="13715"/>
                  </a:moveTo>
                  <a:lnTo>
                    <a:pt x="5166238" y="13715"/>
                  </a:lnTo>
                </a:path>
                <a:path w="5184775" h="18414">
                  <a:moveTo>
                    <a:pt x="0" y="18287"/>
                  </a:moveTo>
                  <a:lnTo>
                    <a:pt x="5120518" y="18287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309492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5780" y="1337625"/>
            <a:ext cx="91056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t</a:t>
            </a:r>
            <a:endParaRPr sz="1815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151" y="2078838"/>
            <a:ext cx="4814770" cy="13485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67167" y="2313508"/>
            <a:ext cx="2458507" cy="11288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match.start()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15">
              <a:latin typeface="Verdana"/>
              <a:cs typeface="Verdana"/>
            </a:endParaRPr>
          </a:p>
          <a:p>
            <a:pPr marL="11527" marR="220157"/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&gt;&gt;&gt;match.end()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3852" y="3428769"/>
            <a:ext cx="4825381" cy="2625634"/>
            <a:chOff x="33407" y="3777995"/>
            <a:chExt cx="5316855" cy="28930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1" y="3777995"/>
              <a:ext cx="5305163" cy="5791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5139" y="4359401"/>
              <a:ext cx="5172710" cy="18415"/>
            </a:xfrm>
            <a:custGeom>
              <a:avLst/>
              <a:gdLst/>
              <a:ahLst/>
              <a:cxnLst/>
              <a:rect l="l" t="t" r="r" b="b"/>
              <a:pathLst>
                <a:path w="5172710" h="18414">
                  <a:moveTo>
                    <a:pt x="0" y="0"/>
                  </a:moveTo>
                  <a:lnTo>
                    <a:pt x="5172576" y="0"/>
                  </a:lnTo>
                </a:path>
                <a:path w="5172710" h="18414">
                  <a:moveTo>
                    <a:pt x="0" y="4572"/>
                  </a:moveTo>
                  <a:lnTo>
                    <a:pt x="5172576" y="4572"/>
                  </a:lnTo>
                </a:path>
                <a:path w="5172710" h="18414">
                  <a:moveTo>
                    <a:pt x="18287" y="9143"/>
                  </a:moveTo>
                  <a:lnTo>
                    <a:pt x="5172576" y="9143"/>
                  </a:lnTo>
                </a:path>
                <a:path w="5172710" h="18414">
                  <a:moveTo>
                    <a:pt x="64007" y="13715"/>
                  </a:moveTo>
                  <a:lnTo>
                    <a:pt x="5172576" y="13715"/>
                  </a:lnTo>
                </a:path>
                <a:path w="5172710" h="18414">
                  <a:moveTo>
                    <a:pt x="64007" y="18287"/>
                  </a:moveTo>
                  <a:lnTo>
                    <a:pt x="5172576" y="18287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07" y="4997195"/>
              <a:ext cx="5314307" cy="1655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3427" y="6654545"/>
              <a:ext cx="5154295" cy="13970"/>
            </a:xfrm>
            <a:custGeom>
              <a:avLst/>
              <a:gdLst/>
              <a:ahLst/>
              <a:cxnLst/>
              <a:rect l="l" t="t" r="r" b="b"/>
              <a:pathLst>
                <a:path w="5154295" h="13970">
                  <a:moveTo>
                    <a:pt x="0" y="0"/>
                  </a:moveTo>
                  <a:lnTo>
                    <a:pt x="5154288" y="0"/>
                  </a:lnTo>
                </a:path>
                <a:path w="5154295" h="13970">
                  <a:moveTo>
                    <a:pt x="0" y="4571"/>
                  </a:moveTo>
                  <a:lnTo>
                    <a:pt x="5154288" y="4571"/>
                  </a:lnTo>
                </a:path>
                <a:path w="5154295" h="13970">
                  <a:moveTo>
                    <a:pt x="36575" y="9144"/>
                  </a:moveTo>
                  <a:lnTo>
                    <a:pt x="5154288" y="9144"/>
                  </a:lnTo>
                </a:path>
                <a:path w="5154295" h="13970">
                  <a:moveTo>
                    <a:pt x="36575" y="13716"/>
                  </a:moveTo>
                  <a:lnTo>
                    <a:pt x="5154288" y="13716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67168" y="4859841"/>
            <a:ext cx="2459659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match.span() 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(2,</a:t>
            </a:r>
            <a:r>
              <a:rPr sz="1815" b="1" spc="-4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32" dirty="0">
                <a:solidFill>
                  <a:srgbClr val="FFFFFF"/>
                </a:solidFill>
                <a:latin typeface="Verdana"/>
                <a:cs typeface="Verdana"/>
              </a:rPr>
              <a:t>8)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811" y="316736"/>
            <a:ext cx="4851891" cy="3112034"/>
          </a:xfrm>
          <a:custGeom>
            <a:avLst/>
            <a:gdLst/>
            <a:ahLst/>
            <a:cxnLst/>
            <a:rect l="l" t="t" r="r" b="b"/>
            <a:pathLst>
              <a:path w="5346065" h="3429000">
                <a:moveTo>
                  <a:pt x="5345805" y="3428999"/>
                </a:moveTo>
                <a:lnTo>
                  <a:pt x="5345805" y="0"/>
                </a:lnTo>
                <a:lnTo>
                  <a:pt x="0" y="0"/>
                </a:lnTo>
                <a:lnTo>
                  <a:pt x="0" y="3428999"/>
                </a:lnTo>
                <a:lnTo>
                  <a:pt x="5345805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7056" y="78860"/>
            <a:ext cx="7802018" cy="1197845"/>
          </a:xfrm>
          <a:prstGeom prst="rect">
            <a:avLst/>
          </a:prstGeom>
        </p:spPr>
        <p:txBody>
          <a:bodyPr vert="horz" wrap="square" lIns="0" tIns="88980" rIns="0" bIns="0" rtlCol="0" anchor="t">
            <a:sp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match.start(),</a:t>
            </a:r>
            <a:r>
              <a:rPr spc="-64" dirty="0"/>
              <a:t> </a:t>
            </a:r>
            <a:r>
              <a:rPr dirty="0"/>
              <a:t>match.end()</a:t>
            </a:r>
            <a:r>
              <a:rPr spc="-59" dirty="0"/>
              <a:t> </a:t>
            </a:r>
            <a:r>
              <a:rPr dirty="0"/>
              <a:t>and</a:t>
            </a:r>
            <a:r>
              <a:rPr spc="-27" dirty="0"/>
              <a:t> </a:t>
            </a:r>
            <a:r>
              <a:rPr spc="-9" dirty="0"/>
              <a:t>match.span()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10737" y="1327339"/>
            <a:ext cx="8580568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  <a:tabLst>
                <a:tab pos="4825001" algn="l"/>
              </a:tabLst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start()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function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index</a:t>
            </a:r>
            <a:r>
              <a:rPr sz="1815" spc="-23" dirty="0">
                <a:latin typeface="Verdana"/>
                <a:cs typeface="Verdana"/>
              </a:rPr>
              <a:t> of</a:t>
            </a:r>
            <a:r>
              <a:rPr sz="1815" dirty="0">
                <a:latin typeface="Verdana"/>
                <a:cs typeface="Verdana"/>
              </a:rPr>
              <a:t>	he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matched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substring.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Similarly, </a:t>
            </a:r>
            <a:r>
              <a:rPr sz="1815" dirty="0">
                <a:latin typeface="Verdana"/>
                <a:cs typeface="Verdana"/>
              </a:rPr>
              <a:t>end()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end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index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matched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substring.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3233" y="457815"/>
            <a:ext cx="4856501" cy="6083449"/>
            <a:chOff x="5343651" y="504444"/>
            <a:chExt cx="5351145" cy="6703059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1" y="2290572"/>
              <a:ext cx="5303398" cy="20665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925" y="504444"/>
              <a:ext cx="22473" cy="228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67877" y="515874"/>
              <a:ext cx="26034" cy="93345"/>
            </a:xfrm>
            <a:custGeom>
              <a:avLst/>
              <a:gdLst/>
              <a:ahLst/>
              <a:cxnLst/>
              <a:rect l="l" t="t" r="r" b="b"/>
              <a:pathLst>
                <a:path w="26034" h="93345">
                  <a:moveTo>
                    <a:pt x="4571" y="0"/>
                  </a:moveTo>
                  <a:lnTo>
                    <a:pt x="25521" y="0"/>
                  </a:lnTo>
                </a:path>
                <a:path w="26034" h="93345">
                  <a:moveTo>
                    <a:pt x="6095" y="3048"/>
                  </a:moveTo>
                  <a:lnTo>
                    <a:pt x="25521" y="3048"/>
                  </a:lnTo>
                </a:path>
                <a:path w="26034" h="93345">
                  <a:moveTo>
                    <a:pt x="13715" y="6096"/>
                  </a:moveTo>
                  <a:lnTo>
                    <a:pt x="25521" y="6096"/>
                  </a:lnTo>
                </a:path>
                <a:path w="26034" h="93345">
                  <a:moveTo>
                    <a:pt x="0" y="92964"/>
                  </a:moveTo>
                  <a:lnTo>
                    <a:pt x="25521" y="9296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667877" y="610362"/>
              <a:ext cx="26034" cy="1905"/>
            </a:xfrm>
            <a:custGeom>
              <a:avLst/>
              <a:gdLst/>
              <a:ahLst/>
              <a:cxnLst/>
              <a:rect l="l" t="t" r="r" b="b"/>
              <a:pathLst>
                <a:path w="26034" h="1904">
                  <a:moveTo>
                    <a:pt x="0" y="0"/>
                  </a:moveTo>
                  <a:lnTo>
                    <a:pt x="25521" y="0"/>
                  </a:lnTo>
                </a:path>
                <a:path w="26034" h="1904">
                  <a:moveTo>
                    <a:pt x="0" y="1524"/>
                  </a:moveTo>
                  <a:lnTo>
                    <a:pt x="25521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70925" y="688848"/>
              <a:ext cx="22473" cy="228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413369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5" y="954024"/>
              <a:ext cx="120396" cy="60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5" y="957072"/>
              <a:ext cx="120396" cy="60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5" y="961644"/>
              <a:ext cx="56388" cy="76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5" y="960120"/>
              <a:ext cx="129153" cy="304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64245" y="969263"/>
              <a:ext cx="54864" cy="1371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602345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690737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245" y="978408"/>
              <a:ext cx="57912" cy="91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02701" y="986790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5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2701" y="979931"/>
              <a:ext cx="123443" cy="91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02701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64245" y="993648"/>
              <a:ext cx="129153" cy="304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411845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413369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8" name="object 58"/>
            <p:cNvSpPr/>
            <p:nvPr/>
          </p:nvSpPr>
          <p:spPr>
            <a:xfrm>
              <a:off x="10402701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9" name="object 59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0" name="object 60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1" name="object 61"/>
            <p:cNvSpPr/>
            <p:nvPr/>
          </p:nvSpPr>
          <p:spPr>
            <a:xfrm>
              <a:off x="5346191" y="4359402"/>
              <a:ext cx="5184775" cy="18415"/>
            </a:xfrm>
            <a:custGeom>
              <a:avLst/>
              <a:gdLst/>
              <a:ahLst/>
              <a:cxnLst/>
              <a:rect l="l" t="t" r="r" b="b"/>
              <a:pathLst>
                <a:path w="5184775" h="18414">
                  <a:moveTo>
                    <a:pt x="0" y="0"/>
                  </a:moveTo>
                  <a:lnTo>
                    <a:pt x="5184526" y="0"/>
                  </a:lnTo>
                </a:path>
                <a:path w="5184775" h="18414">
                  <a:moveTo>
                    <a:pt x="0" y="4572"/>
                  </a:moveTo>
                  <a:lnTo>
                    <a:pt x="5184526" y="4572"/>
                  </a:lnTo>
                </a:path>
                <a:path w="5184775" h="18414">
                  <a:moveTo>
                    <a:pt x="0" y="9143"/>
                  </a:moveTo>
                  <a:lnTo>
                    <a:pt x="5166238" y="9143"/>
                  </a:lnTo>
                </a:path>
                <a:path w="5184775" h="18414">
                  <a:moveTo>
                    <a:pt x="0" y="13715"/>
                  </a:moveTo>
                  <a:lnTo>
                    <a:pt x="5120518" y="13715"/>
                  </a:lnTo>
                </a:path>
                <a:path w="5184775" h="18414">
                  <a:moveTo>
                    <a:pt x="0" y="18287"/>
                  </a:moveTo>
                  <a:lnTo>
                    <a:pt x="5120518" y="18287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310736" y="3926232"/>
            <a:ext cx="8465884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span()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function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tuple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containing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start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end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index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the </a:t>
            </a:r>
            <a:r>
              <a:rPr sz="1815" dirty="0">
                <a:latin typeface="Verdana"/>
                <a:cs typeface="Verdana"/>
              </a:rPr>
              <a:t>matched</a:t>
            </a:r>
            <a:r>
              <a:rPr sz="1815" spc="-8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part.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095538" y="4535271"/>
            <a:ext cx="4825957" cy="1519133"/>
            <a:chOff x="5346191" y="4997196"/>
            <a:chExt cx="5317490" cy="1673860"/>
          </a:xfrm>
        </p:grpSpPr>
        <p:pic>
          <p:nvPicPr>
            <p:cNvPr id="64" name="object 6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46191" y="4997196"/>
              <a:ext cx="5317114" cy="165506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346191" y="6654546"/>
              <a:ext cx="5166360" cy="13970"/>
            </a:xfrm>
            <a:custGeom>
              <a:avLst/>
              <a:gdLst/>
              <a:ahLst/>
              <a:cxnLst/>
              <a:rect l="l" t="t" r="r" b="b"/>
              <a:pathLst>
                <a:path w="5166359" h="13970">
                  <a:moveTo>
                    <a:pt x="0" y="0"/>
                  </a:moveTo>
                  <a:lnTo>
                    <a:pt x="5166238" y="0"/>
                  </a:lnTo>
                </a:path>
                <a:path w="5166359" h="13970">
                  <a:moveTo>
                    <a:pt x="0" y="4571"/>
                  </a:moveTo>
                  <a:lnTo>
                    <a:pt x="5166238" y="4571"/>
                  </a:lnTo>
                </a:path>
                <a:path w="5166359" h="13970">
                  <a:moveTo>
                    <a:pt x="0" y="9144"/>
                  </a:moveTo>
                  <a:lnTo>
                    <a:pt x="5134234" y="9144"/>
                  </a:lnTo>
                </a:path>
                <a:path w="5166359" h="13970">
                  <a:moveTo>
                    <a:pt x="0" y="13716"/>
                  </a:moveTo>
                  <a:lnTo>
                    <a:pt x="5134234" y="13716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2131358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0235" y="1065149"/>
            <a:ext cx="146381" cy="2213377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u</a:t>
            </a:r>
            <a:endParaRPr sz="181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1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1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1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15">
              <a:latin typeface="Verdana"/>
              <a:cs typeface="Verdana"/>
            </a:endParaRPr>
          </a:p>
          <a:p>
            <a:pPr>
              <a:spcBef>
                <a:spcPts val="2047"/>
              </a:spcBef>
            </a:pPr>
            <a:endParaRPr sz="1815">
              <a:latin typeface="Verdana"/>
              <a:cs typeface="Verdana"/>
            </a:endParaRPr>
          </a:p>
          <a:p>
            <a:pPr marL="10374"/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15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151" y="2394191"/>
            <a:ext cx="4814770" cy="103319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82151" y="3428769"/>
            <a:ext cx="4817313" cy="1364108"/>
            <a:chOff x="42551" y="3777995"/>
            <a:chExt cx="5307965" cy="15030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1" y="3777995"/>
              <a:ext cx="5305163" cy="14706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6287" y="5250941"/>
              <a:ext cx="5131435" cy="27940"/>
            </a:xfrm>
            <a:custGeom>
              <a:avLst/>
              <a:gdLst/>
              <a:ahLst/>
              <a:cxnLst/>
              <a:rect l="l" t="t" r="r" b="b"/>
              <a:pathLst>
                <a:path w="5131435" h="27939">
                  <a:moveTo>
                    <a:pt x="0" y="0"/>
                  </a:moveTo>
                  <a:lnTo>
                    <a:pt x="5131428" y="0"/>
                  </a:lnTo>
                </a:path>
                <a:path w="5131435" h="27939">
                  <a:moveTo>
                    <a:pt x="0" y="4572"/>
                  </a:moveTo>
                  <a:lnTo>
                    <a:pt x="5131428" y="4572"/>
                  </a:lnTo>
                </a:path>
                <a:path w="5131435" h="27939">
                  <a:moveTo>
                    <a:pt x="0" y="9143"/>
                  </a:moveTo>
                  <a:lnTo>
                    <a:pt x="5131428" y="9143"/>
                  </a:lnTo>
                </a:path>
                <a:path w="5131435" h="27939">
                  <a:moveTo>
                    <a:pt x="0" y="13715"/>
                  </a:moveTo>
                  <a:lnTo>
                    <a:pt x="5131428" y="13715"/>
                  </a:lnTo>
                </a:path>
                <a:path w="5131435" h="27939">
                  <a:moveTo>
                    <a:pt x="4571" y="18287"/>
                  </a:moveTo>
                  <a:lnTo>
                    <a:pt x="5131428" y="18287"/>
                  </a:lnTo>
                </a:path>
                <a:path w="5131435" h="27939">
                  <a:moveTo>
                    <a:pt x="86868" y="22860"/>
                  </a:moveTo>
                  <a:lnTo>
                    <a:pt x="5131428" y="22860"/>
                  </a:lnTo>
                </a:path>
                <a:path w="5131435" h="27939">
                  <a:moveTo>
                    <a:pt x="86868" y="27432"/>
                  </a:moveTo>
                  <a:lnTo>
                    <a:pt x="5131428" y="2743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6186" y="2715997"/>
            <a:ext cx="4487091" cy="141099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match.re</a:t>
            </a:r>
            <a:endParaRPr sz="1815">
              <a:latin typeface="Verdana"/>
              <a:cs typeface="Verdana"/>
            </a:endParaRPr>
          </a:p>
          <a:p>
            <a:pPr marL="11527">
              <a:tabLst>
                <a:tab pos="3096599" algn="l"/>
              </a:tabLst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Re.compile(‘</a:t>
            </a:r>
            <a:r>
              <a:rPr sz="1815" b="1" spc="-8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(\\d{3})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(\\d{2})</a:t>
            </a:r>
            <a:r>
              <a:rPr sz="1815" b="1" spc="-6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endParaRPr sz="1815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</a:pP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&gt;&gt;&gt;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 match.string</a:t>
            </a:r>
            <a:endParaRPr sz="1815">
              <a:latin typeface="Verdana"/>
              <a:cs typeface="Verdana"/>
            </a:endParaRPr>
          </a:p>
          <a:p>
            <a:pPr marL="11527">
              <a:tabLst>
                <a:tab pos="244939" algn="l"/>
                <a:tab pos="1224693" algn="l"/>
                <a:tab pos="1958932" algn="l"/>
                <a:tab pos="2775010" algn="l"/>
              </a:tabLst>
            </a:pP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‘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9" dirty="0">
                <a:solidFill>
                  <a:srgbClr val="FFFFFF"/>
                </a:solidFill>
                <a:latin typeface="Verdana"/>
                <a:cs typeface="Verdana"/>
              </a:rPr>
              <a:t>39801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356,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15" b="1" spc="-18" dirty="0">
                <a:solidFill>
                  <a:srgbClr val="FFFFFF"/>
                </a:solidFill>
                <a:latin typeface="Verdana"/>
                <a:cs typeface="Verdana"/>
              </a:rPr>
              <a:t>2102</a:t>
            </a:r>
            <a:r>
              <a:rPr sz="1815" b="1" dirty="0">
                <a:solidFill>
                  <a:srgbClr val="FFFFFF"/>
                </a:solidFill>
                <a:latin typeface="Verdana"/>
                <a:cs typeface="Verdana"/>
              </a:rPr>
              <a:t>	1111</a:t>
            </a:r>
            <a:r>
              <a:rPr sz="1815" b="1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15" b="1" spc="-45" dirty="0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811" y="316736"/>
            <a:ext cx="4851891" cy="3112034"/>
          </a:xfrm>
          <a:custGeom>
            <a:avLst/>
            <a:gdLst/>
            <a:ahLst/>
            <a:cxnLst/>
            <a:rect l="l" t="t" r="r" b="b"/>
            <a:pathLst>
              <a:path w="5346065" h="3429000">
                <a:moveTo>
                  <a:pt x="5345805" y="3428999"/>
                </a:moveTo>
                <a:lnTo>
                  <a:pt x="5345805" y="0"/>
                </a:lnTo>
                <a:lnTo>
                  <a:pt x="0" y="0"/>
                </a:lnTo>
                <a:lnTo>
                  <a:pt x="0" y="3428999"/>
                </a:lnTo>
                <a:lnTo>
                  <a:pt x="5345805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36186" y="439305"/>
            <a:ext cx="7802018" cy="663400"/>
          </a:xfrm>
          <a:prstGeom prst="rect">
            <a:avLst/>
          </a:prstGeom>
        </p:spPr>
        <p:txBody>
          <a:bodyPr vert="horz" wrap="square" lIns="0" tIns="108344" rIns="0" bIns="0" rtlCol="0" anchor="t">
            <a:spAutoFit/>
          </a:bodyPr>
          <a:lstStyle/>
          <a:p>
            <a:pPr marL="1407964">
              <a:spcBef>
                <a:spcPts val="91"/>
              </a:spcBef>
            </a:pPr>
            <a:r>
              <a:rPr dirty="0"/>
              <a:t>match.re</a:t>
            </a:r>
            <a:r>
              <a:rPr spc="-41" dirty="0"/>
              <a:t> </a:t>
            </a:r>
            <a:r>
              <a:rPr dirty="0"/>
              <a:t>and</a:t>
            </a:r>
            <a:r>
              <a:rPr spc="-27" dirty="0"/>
              <a:t> </a:t>
            </a:r>
            <a:r>
              <a:rPr spc="-9" dirty="0"/>
              <a:t>match.string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0211" y="1054863"/>
            <a:ext cx="8467613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  <a:tabLst>
                <a:tab pos="4775437" algn="l"/>
              </a:tabLst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attribute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matched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object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ret</a:t>
            </a:r>
            <a:r>
              <a:rPr sz="1815" dirty="0">
                <a:latin typeface="Verdana"/>
                <a:cs typeface="Verdana"/>
              </a:rPr>
              <a:t>	rns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regular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expression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object. </a:t>
            </a:r>
            <a:r>
              <a:rPr sz="1815" spc="-18" dirty="0">
                <a:latin typeface="Verdana"/>
                <a:cs typeface="Verdana"/>
              </a:rPr>
              <a:t>Similarly,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string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attribute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passed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string.</a:t>
            </a:r>
            <a:endParaRPr sz="1815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538" y="457815"/>
            <a:ext cx="4853044" cy="4334948"/>
            <a:chOff x="5346191" y="504444"/>
            <a:chExt cx="5347335" cy="47764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46191" y="2638044"/>
              <a:ext cx="5303398" cy="261061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523097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6" name="object 56"/>
            <p:cNvSpPr/>
            <p:nvPr/>
          </p:nvSpPr>
          <p:spPr>
            <a:xfrm>
              <a:off x="5346191" y="5250941"/>
              <a:ext cx="5147945" cy="27940"/>
            </a:xfrm>
            <a:custGeom>
              <a:avLst/>
              <a:gdLst/>
              <a:ahLst/>
              <a:cxnLst/>
              <a:rect l="l" t="t" r="r" b="b"/>
              <a:pathLst>
                <a:path w="5147945" h="27939">
                  <a:moveTo>
                    <a:pt x="0" y="0"/>
                  </a:moveTo>
                  <a:lnTo>
                    <a:pt x="5147950" y="0"/>
                  </a:lnTo>
                </a:path>
                <a:path w="5147945" h="27939">
                  <a:moveTo>
                    <a:pt x="0" y="4572"/>
                  </a:moveTo>
                  <a:lnTo>
                    <a:pt x="5147950" y="4572"/>
                  </a:lnTo>
                </a:path>
                <a:path w="5147945" h="27939">
                  <a:moveTo>
                    <a:pt x="0" y="9143"/>
                  </a:moveTo>
                  <a:lnTo>
                    <a:pt x="5147950" y="9143"/>
                  </a:lnTo>
                </a:path>
                <a:path w="5147945" h="27939">
                  <a:moveTo>
                    <a:pt x="0" y="13715"/>
                  </a:moveTo>
                  <a:lnTo>
                    <a:pt x="5147950" y="13715"/>
                  </a:lnTo>
                </a:path>
                <a:path w="5147945" h="27939">
                  <a:moveTo>
                    <a:pt x="0" y="18287"/>
                  </a:moveTo>
                  <a:lnTo>
                    <a:pt x="5143378" y="18287"/>
                  </a:lnTo>
                </a:path>
                <a:path w="5147945" h="27939">
                  <a:moveTo>
                    <a:pt x="0" y="22860"/>
                  </a:moveTo>
                  <a:lnTo>
                    <a:pt x="5065654" y="22860"/>
                  </a:lnTo>
                </a:path>
                <a:path w="5147945" h="27939">
                  <a:moveTo>
                    <a:pt x="0" y="27432"/>
                  </a:moveTo>
                  <a:lnTo>
                    <a:pt x="5065654" y="2743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  <p:extLst>
      <p:ext uri="{BB962C8B-B14F-4D97-AF65-F5344CB8AC3E}">
        <p14:creationId xmlns:p14="http://schemas.microsoft.com/office/powerpoint/2010/main" val="1238487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B3B9-E1CA-B49E-B21C-73CBD691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6C66-8181-E0FF-48A4-306D06CA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TOKENIZATION</a:t>
            </a:r>
          </a:p>
          <a:p>
            <a:r>
              <a:rPr lang="en-IN" dirty="0"/>
              <a:t>LEMMATIZATION</a:t>
            </a:r>
          </a:p>
          <a:p>
            <a:r>
              <a:rPr lang="en-IN" dirty="0"/>
              <a:t>STEMMING</a:t>
            </a:r>
          </a:p>
          <a:p>
            <a:r>
              <a:rPr lang="en-IN" dirty="0"/>
              <a:t>STOP WORDS REMOVAL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311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11AA-0B44-B168-1EEB-4D993676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D81F-A039-F363-C2CA-CA10BD7F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BAG OF WORDS</a:t>
            </a:r>
          </a:p>
          <a:p>
            <a:r>
              <a:rPr lang="en-IN" dirty="0"/>
              <a:t>TF IDF</a:t>
            </a:r>
          </a:p>
          <a:p>
            <a:r>
              <a:rPr lang="en-IN" dirty="0"/>
              <a:t>WORD2VEC</a:t>
            </a:r>
          </a:p>
          <a:p>
            <a:r>
              <a:rPr lang="en-IN" dirty="0"/>
              <a:t>DEEP LEARNING (NN)</a:t>
            </a:r>
          </a:p>
        </p:txBody>
      </p:sp>
    </p:spTree>
    <p:extLst>
      <p:ext uri="{BB962C8B-B14F-4D97-AF65-F5344CB8AC3E}">
        <p14:creationId xmlns:p14="http://schemas.microsoft.com/office/powerpoint/2010/main" val="786670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3394" y="-76200"/>
            <a:ext cx="7772400" cy="1143000"/>
          </a:xfrm>
        </p:spPr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3394" y="9144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Fundamental to Natural Language Processing (NLP), IR, deep Learning and AI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Parsing (chopping up) the document into basic units that are candidates for later indexing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What parts of text to use and what not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Issues with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Punctuation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Numbers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Special characters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Equations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Formula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Languages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Normalization (often by stemming)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DB44-1D5C-6513-BAF6-D95A24BE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8898-CE88-1D05-3148-84C7AEC2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Search the string to see if it starts with "The" and ends with "Spain":</a:t>
            </a:r>
          </a:p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rain in Spain"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"^The.*Spain$"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txt)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907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E46EF4-C922-9641-95BD-2BFA6F130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" y="277286"/>
            <a:ext cx="8822510" cy="534119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C8BA8-D428-A545-BF38-464BBF44A358}"/>
              </a:ext>
            </a:extLst>
          </p:cNvPr>
          <p:cNvSpPr txBox="1"/>
          <p:nvPr/>
        </p:nvSpPr>
        <p:spPr>
          <a:xfrm>
            <a:off x="3124201" y="6045843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Sometimes called ”parsers”</a:t>
            </a:r>
          </a:p>
        </p:txBody>
      </p:sp>
    </p:spTree>
    <p:extLst>
      <p:ext uri="{BB962C8B-B14F-4D97-AF65-F5344CB8AC3E}">
        <p14:creationId xmlns:p14="http://schemas.microsoft.com/office/powerpoint/2010/main" val="2829428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41" y="193040"/>
            <a:ext cx="8578216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5" dirty="0"/>
              <a:t>Natural Language Toolkit</a:t>
            </a:r>
            <a:r>
              <a:rPr sz="4000" spc="-20" dirty="0"/>
              <a:t> </a:t>
            </a:r>
            <a:r>
              <a:rPr sz="4000" spc="-5" dirty="0"/>
              <a:t>(NLTK)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0" y="1066800"/>
            <a:ext cx="8084184" cy="286745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483234" indent="-342900">
              <a:lnSpc>
                <a:spcPts val="22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suite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Python libraries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symbolic and statistical natural language  programming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Developed at the University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Pennsylvania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Has its own tokenization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Developed to </a:t>
            </a:r>
            <a:r>
              <a:rPr sz="2000" dirty="0">
                <a:latin typeface="Times New Roman"/>
                <a:cs typeface="Times New Roman"/>
              </a:rPr>
              <a:t>be a </a:t>
            </a:r>
            <a:r>
              <a:rPr sz="2000" spc="-5" dirty="0">
                <a:latin typeface="Times New Roman"/>
                <a:cs typeface="Times New Roman"/>
              </a:rPr>
              <a:t>teaching tool and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platform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research NLP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prototypes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Data types are packaged 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Times New Roman"/>
                <a:cs typeface="Times New Roman"/>
              </a:rPr>
              <a:t>Goal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code is 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clear, rather than fastest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00"/>
              </a:spcBef>
              <a:buChar char="•"/>
              <a:tabLst>
                <a:tab pos="354965" algn="l"/>
                <a:tab pos="355600" algn="l"/>
                <a:tab pos="1878964" algn="l"/>
              </a:tabLst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Online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book:	</a:t>
            </a:r>
            <a:r>
              <a:rPr sz="2000" u="sng" spc="-5" dirty="0">
                <a:solidFill>
                  <a:srgbClr val="3333CC"/>
                </a:solidFill>
                <a:uFill>
                  <a:solidFill>
                    <a:srgbClr val="434DD6"/>
                  </a:solidFill>
                </a:uFill>
                <a:latin typeface="Times New Roman"/>
                <a:cs typeface="Times New Roman"/>
                <a:hlinkClick r:id="rId2"/>
              </a:rPr>
              <a:t>http://www.nltk.org/book/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285750">
              <a:spcBef>
                <a:spcPts val="140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Authors: Edward Loper, Ewan Kline and Steven</a:t>
            </a:r>
            <a:r>
              <a:rPr sz="16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Bird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1" y="4114798"/>
            <a:ext cx="5292723" cy="2466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934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1041-0970-EC47-A905-2714579B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tokenizers out there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FF55D-3D19-904B-8E17-922ECDF86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52" y="1674812"/>
            <a:ext cx="8667750" cy="3508375"/>
          </a:xfrm>
        </p:spPr>
      </p:pic>
    </p:spTree>
    <p:extLst>
      <p:ext uri="{BB962C8B-B14F-4D97-AF65-F5344CB8AC3E}">
        <p14:creationId xmlns:p14="http://schemas.microsoft.com/office/powerpoint/2010/main" val="309171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u="sng" dirty="0">
                <a:solidFill>
                  <a:srgbClr val="A40508"/>
                </a:solidFill>
              </a:rPr>
              <a:t>Input</a:t>
            </a:r>
            <a:r>
              <a:rPr lang="en-US" dirty="0"/>
              <a:t>: “</a:t>
            </a:r>
            <a:r>
              <a:rPr lang="en-US" b="1" i="1" dirty="0"/>
              <a:t>Friends, Romans and Countrymen</a:t>
            </a:r>
            <a:r>
              <a:rPr lang="en-US" dirty="0"/>
              <a:t>”</a:t>
            </a:r>
          </a:p>
          <a:p>
            <a:pPr>
              <a:lnSpc>
                <a:spcPct val="90000"/>
              </a:lnSpc>
            </a:pPr>
            <a:r>
              <a:rPr lang="en-US" u="sng" dirty="0">
                <a:solidFill>
                  <a:srgbClr val="A40508"/>
                </a:solidFill>
              </a:rPr>
              <a:t>Output</a:t>
            </a:r>
            <a:r>
              <a:rPr lang="en-US" dirty="0"/>
              <a:t>: Tokens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friends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romans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countrymen</a:t>
            </a:r>
          </a:p>
          <a:p>
            <a:pPr>
              <a:lnSpc>
                <a:spcPct val="90000"/>
              </a:lnSpc>
            </a:pPr>
            <a:r>
              <a:rPr lang="en-US" dirty="0"/>
              <a:t>Each such token is now a candidate for an index entry, after </a:t>
            </a:r>
            <a:r>
              <a:rPr lang="en-US" u="sng" dirty="0"/>
              <a:t>further processing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Described below</a:t>
            </a:r>
          </a:p>
          <a:p>
            <a:pPr>
              <a:lnSpc>
                <a:spcPct val="90000"/>
              </a:lnSpc>
            </a:pPr>
            <a:r>
              <a:rPr lang="en-US" dirty="0"/>
              <a:t>But what are valid tokens to emit?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Stemming and Morphological Analysis</a:t>
            </a: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772400" cy="467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Goal: “normalize” similar words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Morphology (“form” of words)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Inflectional Morphology</a:t>
            </a:r>
          </a:p>
          <a:p>
            <a:pPr lvl="2">
              <a:lnSpc>
                <a:spcPct val="90000"/>
              </a:lnSpc>
            </a:pPr>
            <a:r>
              <a:rPr lang="en-US" sz="1800" dirty="0" err="1"/>
              <a:t>E.g</a:t>
            </a:r>
            <a:r>
              <a:rPr lang="en-US" sz="1800" dirty="0"/>
              <a:t>,. inflect verb endings and noun number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Never change grammatical class</a:t>
            </a:r>
            <a:endParaRPr lang="en-US" sz="2000" dirty="0"/>
          </a:p>
          <a:p>
            <a:pPr lvl="3">
              <a:lnSpc>
                <a:spcPct val="90000"/>
              </a:lnSpc>
            </a:pPr>
            <a:r>
              <a:rPr lang="en-US" sz="1600" i="1" dirty="0"/>
              <a:t>dog, dogs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Derivational Morphology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Derive one word from another,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Often change grammatical class</a:t>
            </a:r>
          </a:p>
          <a:p>
            <a:pPr lvl="3">
              <a:lnSpc>
                <a:spcPct val="90000"/>
              </a:lnSpc>
            </a:pPr>
            <a:r>
              <a:rPr lang="en-US" sz="1600" i="1" dirty="0"/>
              <a:t>build, building; health, healthy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2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Stemming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057400" y="1828801"/>
            <a:ext cx="8229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Morphological variants of a word (</a:t>
            </a:r>
            <a:r>
              <a:rPr lang="en-US" b="1" dirty="0">
                <a:solidFill>
                  <a:srgbClr val="0000CC"/>
                </a:solidFill>
                <a:hlinkClick r:id="rId3"/>
              </a:rPr>
              <a:t>morphemes</a:t>
            </a:r>
            <a:r>
              <a:rPr lang="en-US" b="1" dirty="0">
                <a:solidFill>
                  <a:srgbClr val="0000CC"/>
                </a:solidFill>
              </a:rPr>
              <a:t>).</a:t>
            </a:r>
            <a:r>
              <a:rPr lang="en-US" dirty="0"/>
              <a:t>  Similar terms derived from a common stem: </a:t>
            </a:r>
          </a:p>
          <a:p>
            <a:pPr>
              <a:spcBef>
                <a:spcPct val="50000"/>
              </a:spcBef>
            </a:pPr>
            <a:r>
              <a:rPr lang="en-US" dirty="0"/>
              <a:t>	engineer, engineered, engineering</a:t>
            </a:r>
          </a:p>
          <a:p>
            <a:r>
              <a:rPr lang="en-US" dirty="0"/>
              <a:t>	use, user, users, used, using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CC"/>
                </a:solidFill>
              </a:rPr>
              <a:t>Stemming in Information Retrieval.</a:t>
            </a:r>
            <a:r>
              <a:rPr lang="en-US" dirty="0"/>
              <a:t>  Grouping words with a common stem together.</a:t>
            </a:r>
          </a:p>
          <a:p>
            <a:pPr>
              <a:spcBef>
                <a:spcPct val="50000"/>
              </a:spcBef>
            </a:pPr>
            <a:r>
              <a:rPr lang="en-US" dirty="0"/>
              <a:t>For example, a search on </a:t>
            </a:r>
            <a:r>
              <a:rPr lang="en-US" i="1" dirty="0">
                <a:solidFill>
                  <a:srgbClr val="FF0000"/>
                </a:solidFill>
              </a:rPr>
              <a:t>reads</a:t>
            </a:r>
            <a:r>
              <a:rPr lang="en-US" dirty="0"/>
              <a:t>, also finds </a:t>
            </a:r>
            <a:r>
              <a:rPr lang="en-US" i="1" dirty="0">
                <a:solidFill>
                  <a:srgbClr val="FF0000"/>
                </a:solidFill>
              </a:rPr>
              <a:t>read</a:t>
            </a:r>
            <a:r>
              <a:rPr lang="en-US" dirty="0"/>
              <a:t>, </a:t>
            </a:r>
            <a:r>
              <a:rPr lang="en-US" i="1" dirty="0">
                <a:solidFill>
                  <a:srgbClr val="FF0000"/>
                </a:solidFill>
              </a:rPr>
              <a:t>reading</a:t>
            </a:r>
            <a:r>
              <a:rPr lang="en-US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readable</a:t>
            </a:r>
          </a:p>
          <a:p>
            <a:pPr>
              <a:spcBef>
                <a:spcPct val="50000"/>
              </a:spcBef>
            </a:pPr>
            <a:r>
              <a:rPr lang="en-US" dirty="0"/>
              <a:t>Stemming consists of removing </a:t>
            </a:r>
            <a:r>
              <a:rPr lang="en-US" b="1" dirty="0">
                <a:solidFill>
                  <a:srgbClr val="0000CC"/>
                </a:solidFill>
              </a:rPr>
              <a:t>suffixes</a:t>
            </a:r>
            <a:r>
              <a:rPr lang="en-US" dirty="0"/>
              <a:t> and </a:t>
            </a:r>
            <a:r>
              <a:rPr lang="en-US" b="1" dirty="0">
                <a:solidFill>
                  <a:srgbClr val="0000CC"/>
                </a:solidFill>
              </a:rPr>
              <a:t>conflating</a:t>
            </a:r>
            <a:r>
              <a:rPr lang="en-US" dirty="0"/>
              <a:t> the resulting morphemes.  Occasionally, </a:t>
            </a:r>
            <a:r>
              <a:rPr lang="en-US" b="1" dirty="0">
                <a:solidFill>
                  <a:srgbClr val="0000CC"/>
                </a:solidFill>
              </a:rPr>
              <a:t>prefixes</a:t>
            </a:r>
            <a:r>
              <a:rPr lang="en-US" dirty="0"/>
              <a:t> are also removed.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Lemmatization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Reduce inflectional/variant forms to base form</a:t>
            </a:r>
          </a:p>
          <a:p>
            <a:r>
              <a:rPr lang="en-US"/>
              <a:t>E.g.,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i="1"/>
              <a:t>am, are,</a:t>
            </a:r>
            <a:r>
              <a:rPr lang="en-US"/>
              <a:t> </a:t>
            </a:r>
            <a:r>
              <a:rPr lang="en-US" i="1"/>
              <a:t>is </a:t>
            </a:r>
            <a:r>
              <a:rPr lang="en-US">
                <a:sym typeface="Symbol" charset="2"/>
              </a:rPr>
              <a:t></a:t>
            </a:r>
            <a:r>
              <a:rPr lang="en-US"/>
              <a:t> </a:t>
            </a:r>
            <a:r>
              <a:rPr lang="en-US" i="1"/>
              <a:t>be</a:t>
            </a:r>
            <a:endParaRPr lang="en-US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i="1"/>
              <a:t>car, cars, car's</a:t>
            </a:r>
            <a:r>
              <a:rPr lang="en-US"/>
              <a:t>, </a:t>
            </a:r>
            <a:r>
              <a:rPr lang="en-US" i="1"/>
              <a:t>cars'</a:t>
            </a:r>
            <a:r>
              <a:rPr lang="en-US"/>
              <a:t> </a:t>
            </a:r>
            <a:r>
              <a:rPr lang="en-US">
                <a:sym typeface="Symbol" charset="2"/>
              </a:rPr>
              <a:t></a:t>
            </a:r>
            <a:r>
              <a:rPr lang="en-US"/>
              <a:t> </a:t>
            </a:r>
            <a:r>
              <a:rPr lang="en-US" i="1"/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/>
              <a:t>the boy's cars are different colors</a:t>
            </a:r>
            <a:r>
              <a:rPr lang="en-US"/>
              <a:t> </a:t>
            </a:r>
            <a:r>
              <a:rPr lang="en-US">
                <a:sym typeface="Symbol" charset="2"/>
              </a:rPr>
              <a:t></a:t>
            </a:r>
            <a:r>
              <a:rPr lang="en-US"/>
              <a:t> </a:t>
            </a:r>
            <a:r>
              <a:rPr lang="en-US" i="1"/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/>
              <a:t>Lemmatization implies doing “proper” reduction to dictionary headword form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Stemming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Reduce terms to their “roots” before indexing</a:t>
            </a:r>
          </a:p>
          <a:p>
            <a:r>
              <a:rPr lang="en-US"/>
              <a:t>“Stemming” suggest crude affix chopping</a:t>
            </a:r>
          </a:p>
          <a:p>
            <a:pPr lvl="1"/>
            <a:r>
              <a:rPr lang="en-US"/>
              <a:t>language dependent</a:t>
            </a:r>
          </a:p>
          <a:p>
            <a:pPr lvl="1"/>
            <a:r>
              <a:rPr lang="en-US"/>
              <a:t>e.g., </a:t>
            </a:r>
            <a:r>
              <a:rPr lang="en-US" b="1" i="1"/>
              <a:t>automate(s), automatic, automation</a:t>
            </a:r>
            <a:r>
              <a:rPr lang="en-US"/>
              <a:t> all reduced to </a:t>
            </a:r>
            <a:r>
              <a:rPr lang="en-US" b="1" i="1"/>
              <a:t>automat</a:t>
            </a:r>
            <a:r>
              <a:rPr lang="en-US"/>
              <a:t>.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301876" y="167163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905001" y="4829086"/>
            <a:ext cx="3134191" cy="12003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 i="1">
                <a:latin typeface="Arial" charset="0"/>
              </a:rPr>
              <a:t>for example compressed </a:t>
            </a:r>
          </a:p>
          <a:p>
            <a:pPr eaLnBrk="1" hangingPunct="1"/>
            <a:r>
              <a:rPr lang="en-US" b="1" i="1">
                <a:latin typeface="Arial" charset="0"/>
              </a:rPr>
              <a:t>and compression are both </a:t>
            </a:r>
          </a:p>
          <a:p>
            <a:pPr eaLnBrk="1" hangingPunct="1"/>
            <a:r>
              <a:rPr lang="en-US" b="1" i="1">
                <a:latin typeface="Arial" charset="0"/>
              </a:rPr>
              <a:t>accepted as equivalent to </a:t>
            </a:r>
          </a:p>
          <a:p>
            <a:pPr eaLnBrk="1" hangingPunct="1"/>
            <a:r>
              <a:rPr lang="en-US" b="1" i="1">
                <a:latin typeface="Arial" charset="0"/>
              </a:rPr>
              <a:t>compress</a:t>
            </a:r>
            <a:r>
              <a:rPr lang="en-US">
                <a:latin typeface="Arial" charset="0"/>
              </a:rPr>
              <a:t>.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524626" y="4572000"/>
            <a:ext cx="3609975" cy="1676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</a:rPr>
              <a:t>for exampl compress and</a:t>
            </a:r>
          </a:p>
          <a:p>
            <a:pPr eaLnBrk="1" hangingPunct="1"/>
            <a:r>
              <a:rPr lang="en-US">
                <a:latin typeface="Arial" charset="0"/>
              </a:rPr>
              <a:t>compress ar both accept</a:t>
            </a:r>
          </a:p>
          <a:p>
            <a:pPr eaLnBrk="1" hangingPunct="1"/>
            <a:r>
              <a:rPr lang="en-US">
                <a:latin typeface="Arial" charset="0"/>
              </a:rPr>
              <a:t>as equival to compress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6096000" y="5181601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AC60-3942-104F-84CE-42C84D3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C5649-3EAD-0144-BDC1-89A94D18A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7036"/>
            <a:ext cx="10837332" cy="6507187"/>
          </a:xfrm>
        </p:spPr>
      </p:pic>
    </p:spTree>
    <p:extLst>
      <p:ext uri="{BB962C8B-B14F-4D97-AF65-F5344CB8AC3E}">
        <p14:creationId xmlns:p14="http://schemas.microsoft.com/office/powerpoint/2010/main" val="1700206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25A06F5-5AEF-AE08-C154-486D542F7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Stop words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EA269AC-5966-6295-85EF-15D81F530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010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With a stop list, you exclude from the dictionary entirely the commonest words. Intuition: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They have little semantic content: </a:t>
            </a:r>
            <a:r>
              <a:rPr lang="en-US" altLang="en-US" sz="2000" i="1">
                <a:ea typeface="ＭＳ Ｐゴシック" panose="020B0600070205080204" pitchFamily="34" charset="-128"/>
              </a:rPr>
              <a:t>the, a, and, to, be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There are a lot of them: ~30% of postings for top 30 words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But the trend is away from doing this: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Good compression techniques (IIR 5) means the space for including stop words in a system is very small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Good query optimization techniques (IIR 7) mean you pay little at query time for including stop words.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You need them for: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Phrase queries: “King of Denmark”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Various song titles, etc.: “Let it be”, “To be or not to be”</a:t>
            </a:r>
          </a:p>
          <a:p>
            <a:pPr lvl="2" eaLnBrk="1" hangingPunct="1"/>
            <a:r>
              <a:rPr lang="en-US" altLang="en-US" sz="1800">
                <a:ea typeface="ＭＳ Ｐゴシック" panose="020B0600070205080204" pitchFamily="34" charset="-128"/>
              </a:rPr>
              <a:t>“Relational” queries: “flights to London”</a:t>
            </a:r>
            <a:endParaRPr lang="en-US" altLang="en-US" sz="17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4807" y="316736"/>
            <a:ext cx="9703782" cy="6224067"/>
            <a:chOff x="1404" y="348996"/>
            <a:chExt cx="1069213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187" y="3209544"/>
              <a:ext cx="4788528" cy="5669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4" y="3777996"/>
              <a:ext cx="5346700" cy="3429000"/>
            </a:xfrm>
            <a:custGeom>
              <a:avLst/>
              <a:gdLst/>
              <a:ahLst/>
              <a:cxnLst/>
              <a:rect l="l" t="t" r="r" b="b"/>
              <a:pathLst>
                <a:path w="5346700" h="3429000">
                  <a:moveTo>
                    <a:pt x="5346188" y="3428999"/>
                  </a:moveTo>
                  <a:lnTo>
                    <a:pt x="534618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618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187" y="3777995"/>
              <a:ext cx="4788528" cy="3276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9499" y="4107941"/>
              <a:ext cx="4578350" cy="0"/>
            </a:xfrm>
            <a:custGeom>
              <a:avLst/>
              <a:gdLst/>
              <a:ahLst/>
              <a:cxnLst/>
              <a:rect l="l" t="t" r="r" b="b"/>
              <a:pathLst>
                <a:path w="4578350">
                  <a:moveTo>
                    <a:pt x="0" y="0"/>
                  </a:moveTo>
                  <a:lnTo>
                    <a:pt x="4578216" y="0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8256" y="553251"/>
            <a:ext cx="7802018" cy="458556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271450">
              <a:spcBef>
                <a:spcPts val="91"/>
              </a:spcBef>
            </a:pPr>
            <a:r>
              <a:rPr sz="2904" dirty="0">
                <a:solidFill>
                  <a:srgbClr val="2D74B6"/>
                </a:solidFill>
              </a:rPr>
              <a:t>What</a:t>
            </a:r>
            <a:r>
              <a:rPr sz="2904" spc="-36" dirty="0">
                <a:solidFill>
                  <a:srgbClr val="2D74B6"/>
                </a:solidFill>
              </a:rPr>
              <a:t> </a:t>
            </a:r>
            <a:r>
              <a:rPr sz="2904" dirty="0">
                <a:solidFill>
                  <a:srgbClr val="2D74B6"/>
                </a:solidFill>
              </a:rPr>
              <a:t>is</a:t>
            </a:r>
            <a:r>
              <a:rPr sz="2904" spc="-14" dirty="0">
                <a:solidFill>
                  <a:srgbClr val="2D74B6"/>
                </a:solidFill>
              </a:rPr>
              <a:t> </a:t>
            </a:r>
            <a:r>
              <a:rPr sz="2904" dirty="0">
                <a:solidFill>
                  <a:srgbClr val="2D74B6"/>
                </a:solidFill>
              </a:rPr>
              <a:t>Regular</a:t>
            </a:r>
            <a:r>
              <a:rPr sz="2904" spc="-36" dirty="0">
                <a:solidFill>
                  <a:srgbClr val="2D74B6"/>
                </a:solidFill>
              </a:rPr>
              <a:t> </a:t>
            </a:r>
            <a:r>
              <a:rPr sz="2904" spc="-9" dirty="0">
                <a:solidFill>
                  <a:srgbClr val="2D74B6"/>
                </a:solidFill>
              </a:rPr>
              <a:t>Expression</a:t>
            </a:r>
            <a:endParaRPr sz="2904"/>
          </a:p>
        </p:txBody>
      </p:sp>
      <p:sp>
        <p:nvSpPr>
          <p:cNvPr id="9" name="object 9"/>
          <p:cNvSpPr txBox="1"/>
          <p:nvPr/>
        </p:nvSpPr>
        <p:spPr>
          <a:xfrm>
            <a:off x="1869519" y="1659289"/>
            <a:ext cx="8453205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A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b="1" dirty="0">
                <a:latin typeface="Verdana"/>
                <a:cs typeface="Verdana"/>
              </a:rPr>
              <a:t>Re</a:t>
            </a:r>
            <a:r>
              <a:rPr sz="1815" dirty="0">
                <a:latin typeface="Verdana"/>
                <a:cs typeface="Verdana"/>
              </a:rPr>
              <a:t>gular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b="1" dirty="0">
                <a:latin typeface="Verdana"/>
                <a:cs typeface="Verdana"/>
              </a:rPr>
              <a:t>Ex</a:t>
            </a:r>
            <a:r>
              <a:rPr sz="1815" dirty="0">
                <a:latin typeface="Verdana"/>
                <a:cs typeface="Verdana"/>
              </a:rPr>
              <a:t>pression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(RegEx)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sequence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characters</a:t>
            </a:r>
            <a:r>
              <a:rPr sz="1815" spc="-7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that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defines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spc="-45" dirty="0">
                <a:latin typeface="Verdana"/>
                <a:cs typeface="Verdana"/>
              </a:rPr>
              <a:t>a </a:t>
            </a:r>
            <a:r>
              <a:rPr sz="1815" dirty="0">
                <a:latin typeface="Verdana"/>
                <a:cs typeface="Verdana"/>
              </a:rPr>
              <a:t>search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pattern.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For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example,</a:t>
            </a:r>
            <a:endParaRPr sz="1815" dirty="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538" y="2912863"/>
            <a:ext cx="3862960" cy="5145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78929" y="3159981"/>
            <a:ext cx="1162402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b="1" spc="-9" dirty="0">
                <a:solidFill>
                  <a:srgbClr val="FFFFFF"/>
                </a:solidFill>
                <a:latin typeface="Verdana"/>
                <a:cs typeface="Verdana"/>
              </a:rPr>
              <a:t>^</a:t>
            </a:r>
            <a:r>
              <a:rPr lang="en-IN" b="1" spc="-9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b="1" spc="-9" dirty="0">
                <a:solidFill>
                  <a:srgbClr val="FFFFFF"/>
                </a:solidFill>
                <a:latin typeface="Verdana"/>
                <a:cs typeface="Verdana"/>
              </a:rPr>
              <a:t>…s$</a:t>
            </a:r>
            <a:endParaRPr dirty="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5538" y="457815"/>
            <a:ext cx="4853044" cy="6083449"/>
            <a:chOff x="5346191" y="504444"/>
            <a:chExt cx="5347335" cy="670305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81950" y="10096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15240" y="0"/>
                  </a:lnTo>
                </a:path>
                <a:path w="59690">
                  <a:moveTo>
                    <a:pt x="41148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564246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6" name="object 56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46191" y="3777995"/>
              <a:ext cx="4256410" cy="32766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346191" y="4107941"/>
              <a:ext cx="4064635" cy="0"/>
            </a:xfrm>
            <a:custGeom>
              <a:avLst/>
              <a:gdLst/>
              <a:ahLst/>
              <a:cxnLst/>
              <a:rect l="l" t="t" r="r" b="b"/>
              <a:pathLst>
                <a:path w="4064634">
                  <a:moveTo>
                    <a:pt x="0" y="0"/>
                  </a:moveTo>
                  <a:lnTo>
                    <a:pt x="4064386" y="0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69520" y="4413092"/>
            <a:ext cx="7681536" cy="130430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spcBef>
                <a:spcPts val="91"/>
              </a:spcBef>
            </a:pPr>
            <a:r>
              <a:rPr sz="2800" dirty="0">
                <a:latin typeface="Verdana"/>
                <a:cs typeface="Verdana"/>
              </a:rPr>
              <a:t>The</a:t>
            </a:r>
            <a:r>
              <a:rPr sz="2800" spc="-5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above</a:t>
            </a:r>
            <a:r>
              <a:rPr sz="2800" spc="-5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code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defines</a:t>
            </a:r>
            <a:r>
              <a:rPr sz="2800" spc="-41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41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RegEx</a:t>
            </a:r>
            <a:r>
              <a:rPr sz="2800" spc="-5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pattern.</a:t>
            </a:r>
            <a:r>
              <a:rPr sz="2800" spc="-5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The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pattern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is: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any</a:t>
            </a:r>
            <a:r>
              <a:rPr sz="2800" b="1" spc="-41" dirty="0">
                <a:latin typeface="Verdana"/>
                <a:cs typeface="Verdana"/>
              </a:rPr>
              <a:t> </a:t>
            </a:r>
            <a:r>
              <a:rPr sz="2800" b="1" spc="-18" dirty="0">
                <a:latin typeface="Verdana"/>
                <a:cs typeface="Verdana"/>
              </a:rPr>
              <a:t>five </a:t>
            </a:r>
            <a:r>
              <a:rPr sz="2800" b="1" dirty="0">
                <a:latin typeface="Verdana"/>
                <a:cs typeface="Verdana"/>
              </a:rPr>
              <a:t>letter</a:t>
            </a:r>
            <a:r>
              <a:rPr sz="2800" b="1" spc="-41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string</a:t>
            </a:r>
            <a:r>
              <a:rPr sz="2800" b="1" spc="-32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starting</a:t>
            </a:r>
            <a:r>
              <a:rPr sz="2800" b="1" spc="-27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with</a:t>
            </a:r>
            <a:r>
              <a:rPr sz="2800" spc="-41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27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and</a:t>
            </a:r>
            <a:r>
              <a:rPr sz="2800" spc="-36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ending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with</a:t>
            </a:r>
            <a:r>
              <a:rPr sz="2800" spc="-32" dirty="0">
                <a:latin typeface="Verdana"/>
                <a:cs typeface="Verdana"/>
              </a:rPr>
              <a:t> </a:t>
            </a:r>
            <a:r>
              <a:rPr sz="2800" spc="-23" dirty="0">
                <a:latin typeface="Verdana"/>
                <a:cs typeface="Verdana"/>
              </a:rPr>
              <a:t>s.</a:t>
            </a:r>
            <a:endParaRPr sz="2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81394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Text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is reduced to tokens (terms)</a:t>
            </a:r>
          </a:p>
          <a:p>
            <a:r>
              <a:rPr lang="en-US" dirty="0"/>
              <a:t>Stop words can be removed</a:t>
            </a:r>
          </a:p>
          <a:p>
            <a:r>
              <a:rPr lang="en-US" dirty="0"/>
              <a:t>Tokenizer has many features</a:t>
            </a:r>
          </a:p>
          <a:p>
            <a:r>
              <a:rPr lang="en-US" dirty="0"/>
              <a:t>Stemmers widely used for token generation</a:t>
            </a:r>
          </a:p>
          <a:p>
            <a:pPr lvl="1"/>
            <a:r>
              <a:rPr lang="en-US" dirty="0"/>
              <a:t>Porter stemmer most common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Selection of tokens, weights, stop lists and stemming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905000" y="1600200"/>
            <a:ext cx="86106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Special purpose collections (e.g., law, medicine, monographs)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	Best results are obtained by tuning the search engine for the characteristics of the collections and the expected queries.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	It is valuable to use a </a:t>
            </a:r>
            <a:r>
              <a:rPr lang="en-US" b="1">
                <a:solidFill>
                  <a:srgbClr val="0000CC"/>
                </a:solidFill>
              </a:rPr>
              <a:t>training set</a:t>
            </a:r>
            <a:r>
              <a:rPr lang="en-US"/>
              <a:t> of queries, with lists of relevant documents, to tune the system for each application.</a:t>
            </a:r>
          </a:p>
          <a:p>
            <a:pPr marL="457200" indent="-457200">
              <a:spcBef>
                <a:spcPct val="50000"/>
              </a:spcBef>
            </a:pPr>
            <a:r>
              <a:rPr lang="en-US" b="1">
                <a:solidFill>
                  <a:srgbClr val="0000CC"/>
                </a:solidFill>
              </a:rPr>
              <a:t>General purpose collections (e.g., web search)</a:t>
            </a:r>
            <a:endParaRPr lang="en-US"/>
          </a:p>
          <a:p>
            <a:pPr marL="457200" indent="-457200">
              <a:spcBef>
                <a:spcPct val="50000"/>
              </a:spcBef>
            </a:pPr>
            <a:r>
              <a:rPr lang="en-US"/>
              <a:t>	The modern practice is to use a basic weighting scheme (e.g., </a:t>
            </a:r>
            <a:r>
              <a:rPr lang="en-US" i="1"/>
              <a:t>tf.idf</a:t>
            </a:r>
            <a:r>
              <a:rPr lang="en-US"/>
              <a:t>), a simple definition of token, a short stop list and no stemming except for plurals, with minimal conflation.</a:t>
            </a:r>
          </a:p>
          <a:p>
            <a:pPr marL="457200" indent="-457200">
              <a:spcBef>
                <a:spcPct val="50000"/>
              </a:spcBef>
            </a:pPr>
            <a:r>
              <a:rPr lang="en-US"/>
              <a:t>	Web searching combine similarity ranking with ranking based on document importance.  </a:t>
            </a:r>
          </a:p>
        </p:txBody>
      </p:sp>
    </p:spTree>
    <p:extLst>
      <p:ext uri="{BB962C8B-B14F-4D97-AF65-F5344CB8AC3E}">
        <p14:creationId xmlns:p14="http://schemas.microsoft.com/office/powerpoint/2010/main" val="1578685460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9C5D-CFB9-43C0-0EA1-985EC8E0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Words  and TF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471-A9CF-9426-BF70-B92371E8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16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3124200" y="2846832"/>
            <a:ext cx="6047740" cy="856615"/>
            <a:chOff x="3124200" y="2846832"/>
            <a:chExt cx="6047740" cy="856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2886456"/>
              <a:ext cx="1618488" cy="8168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42659" y="2903728"/>
              <a:ext cx="1534160" cy="732790"/>
            </a:xfrm>
            <a:custGeom>
              <a:avLst/>
              <a:gdLst/>
              <a:ahLst/>
              <a:cxnLst/>
              <a:rect l="l" t="t" r="r" b="b"/>
              <a:pathLst>
                <a:path w="1534160" h="732789">
                  <a:moveTo>
                    <a:pt x="950045" y="214579"/>
                  </a:moveTo>
                  <a:lnTo>
                    <a:pt x="762990" y="214579"/>
                  </a:lnTo>
                  <a:lnTo>
                    <a:pt x="810399" y="220967"/>
                  </a:lnTo>
                  <a:lnTo>
                    <a:pt x="844169" y="239471"/>
                  </a:lnTo>
                  <a:lnTo>
                    <a:pt x="864374" y="269100"/>
                  </a:lnTo>
                  <a:lnTo>
                    <a:pt x="871093" y="308863"/>
                  </a:lnTo>
                  <a:lnTo>
                    <a:pt x="871093" y="315366"/>
                  </a:lnTo>
                  <a:lnTo>
                    <a:pt x="758926" y="315366"/>
                  </a:lnTo>
                  <a:lnTo>
                    <a:pt x="689598" y="321862"/>
                  </a:lnTo>
                  <a:lnTo>
                    <a:pt x="638528" y="340023"/>
                  </a:lnTo>
                  <a:lnTo>
                    <a:pt x="604078" y="367860"/>
                  </a:lnTo>
                  <a:lnTo>
                    <a:pt x="584610" y="403382"/>
                  </a:lnTo>
                  <a:lnTo>
                    <a:pt x="578484" y="444601"/>
                  </a:lnTo>
                  <a:lnTo>
                    <a:pt x="585787" y="487153"/>
                  </a:lnTo>
                  <a:lnTo>
                    <a:pt x="606861" y="523033"/>
                  </a:lnTo>
                  <a:lnTo>
                    <a:pt x="640459" y="550642"/>
                  </a:lnTo>
                  <a:lnTo>
                    <a:pt x="685332" y="568381"/>
                  </a:lnTo>
                  <a:lnTo>
                    <a:pt x="740232" y="574649"/>
                  </a:lnTo>
                  <a:lnTo>
                    <a:pt x="785571" y="570763"/>
                  </a:lnTo>
                  <a:lnTo>
                    <a:pt x="823747" y="559409"/>
                  </a:lnTo>
                  <a:lnTo>
                    <a:pt x="854303" y="541045"/>
                  </a:lnTo>
                  <a:lnTo>
                    <a:pt x="876782" y="516127"/>
                  </a:lnTo>
                  <a:lnTo>
                    <a:pt x="972693" y="516127"/>
                  </a:lnTo>
                  <a:lnTo>
                    <a:pt x="972693" y="500684"/>
                  </a:lnTo>
                  <a:lnTo>
                    <a:pt x="761365" y="500684"/>
                  </a:lnTo>
                  <a:lnTo>
                    <a:pt x="726465" y="496430"/>
                  </a:lnTo>
                  <a:lnTo>
                    <a:pt x="700405" y="484327"/>
                  </a:lnTo>
                  <a:lnTo>
                    <a:pt x="684098" y="465366"/>
                  </a:lnTo>
                  <a:lnTo>
                    <a:pt x="678459" y="440537"/>
                  </a:lnTo>
                  <a:lnTo>
                    <a:pt x="682459" y="418147"/>
                  </a:lnTo>
                  <a:lnTo>
                    <a:pt x="696442" y="399795"/>
                  </a:lnTo>
                  <a:lnTo>
                    <a:pt x="723379" y="387388"/>
                  </a:lnTo>
                  <a:lnTo>
                    <a:pt x="766241" y="382828"/>
                  </a:lnTo>
                  <a:lnTo>
                    <a:pt x="972693" y="382828"/>
                  </a:lnTo>
                  <a:lnTo>
                    <a:pt x="972693" y="314553"/>
                  </a:lnTo>
                  <a:lnTo>
                    <a:pt x="968320" y="264920"/>
                  </a:lnTo>
                  <a:lnTo>
                    <a:pt x="955432" y="223235"/>
                  </a:lnTo>
                  <a:lnTo>
                    <a:pt x="950045" y="214579"/>
                  </a:lnTo>
                  <a:close/>
                </a:path>
                <a:path w="1534160" h="732789">
                  <a:moveTo>
                    <a:pt x="972693" y="516127"/>
                  </a:moveTo>
                  <a:lnTo>
                    <a:pt x="876782" y="516127"/>
                  </a:lnTo>
                  <a:lnTo>
                    <a:pt x="876782" y="568960"/>
                  </a:lnTo>
                  <a:lnTo>
                    <a:pt x="972693" y="568960"/>
                  </a:lnTo>
                  <a:lnTo>
                    <a:pt x="972693" y="516127"/>
                  </a:lnTo>
                  <a:close/>
                </a:path>
                <a:path w="1534160" h="732789">
                  <a:moveTo>
                    <a:pt x="972693" y="382828"/>
                  </a:moveTo>
                  <a:lnTo>
                    <a:pt x="871093" y="382828"/>
                  </a:lnTo>
                  <a:lnTo>
                    <a:pt x="871093" y="433222"/>
                  </a:lnTo>
                  <a:lnTo>
                    <a:pt x="853719" y="462622"/>
                  </a:lnTo>
                  <a:lnTo>
                    <a:pt x="828420" y="483717"/>
                  </a:lnTo>
                  <a:lnTo>
                    <a:pt x="797026" y="496430"/>
                  </a:lnTo>
                  <a:lnTo>
                    <a:pt x="761365" y="500684"/>
                  </a:lnTo>
                  <a:lnTo>
                    <a:pt x="972693" y="500684"/>
                  </a:lnTo>
                  <a:lnTo>
                    <a:pt x="972693" y="382828"/>
                  </a:lnTo>
                  <a:close/>
                </a:path>
                <a:path w="1534160" h="732789">
                  <a:moveTo>
                    <a:pt x="775182" y="130048"/>
                  </a:moveTo>
                  <a:lnTo>
                    <a:pt x="723506" y="133400"/>
                  </a:lnTo>
                  <a:lnTo>
                    <a:pt x="674497" y="143459"/>
                  </a:lnTo>
                  <a:lnTo>
                    <a:pt x="629907" y="160223"/>
                  </a:lnTo>
                  <a:lnTo>
                    <a:pt x="591489" y="183692"/>
                  </a:lnTo>
                  <a:lnTo>
                    <a:pt x="631317" y="257657"/>
                  </a:lnTo>
                  <a:lnTo>
                    <a:pt x="658749" y="239610"/>
                  </a:lnTo>
                  <a:lnTo>
                    <a:pt x="691057" y="226060"/>
                  </a:lnTo>
                  <a:lnTo>
                    <a:pt x="726414" y="217538"/>
                  </a:lnTo>
                  <a:lnTo>
                    <a:pt x="762990" y="214579"/>
                  </a:lnTo>
                  <a:lnTo>
                    <a:pt x="950045" y="214579"/>
                  </a:lnTo>
                  <a:lnTo>
                    <a:pt x="934368" y="189384"/>
                  </a:lnTo>
                  <a:lnTo>
                    <a:pt x="905469" y="163254"/>
                  </a:lnTo>
                  <a:lnTo>
                    <a:pt x="869078" y="144730"/>
                  </a:lnTo>
                  <a:lnTo>
                    <a:pt x="825535" y="133699"/>
                  </a:lnTo>
                  <a:lnTo>
                    <a:pt x="775182" y="130048"/>
                  </a:lnTo>
                  <a:close/>
                </a:path>
                <a:path w="1534160" h="732789">
                  <a:moveTo>
                    <a:pt x="266598" y="0"/>
                  </a:moveTo>
                  <a:lnTo>
                    <a:pt x="0" y="0"/>
                  </a:lnTo>
                  <a:lnTo>
                    <a:pt x="0" y="568960"/>
                  </a:lnTo>
                  <a:lnTo>
                    <a:pt x="282854" y="568960"/>
                  </a:lnTo>
                  <a:lnTo>
                    <a:pt x="341257" y="565523"/>
                  </a:lnTo>
                  <a:lnTo>
                    <a:pt x="390987" y="555405"/>
                  </a:lnTo>
                  <a:lnTo>
                    <a:pt x="431930" y="538888"/>
                  </a:lnTo>
                  <a:lnTo>
                    <a:pt x="463973" y="516258"/>
                  </a:lnTo>
                  <a:lnTo>
                    <a:pt x="487715" y="486054"/>
                  </a:lnTo>
                  <a:lnTo>
                    <a:pt x="105664" y="486054"/>
                  </a:lnTo>
                  <a:lnTo>
                    <a:pt x="105664" y="321868"/>
                  </a:lnTo>
                  <a:lnTo>
                    <a:pt x="475591" y="321868"/>
                  </a:lnTo>
                  <a:lnTo>
                    <a:pt x="444868" y="293027"/>
                  </a:lnTo>
                  <a:lnTo>
                    <a:pt x="403148" y="273100"/>
                  </a:lnTo>
                  <a:lnTo>
                    <a:pt x="433095" y="251828"/>
                  </a:lnTo>
                  <a:lnTo>
                    <a:pt x="442960" y="239775"/>
                  </a:lnTo>
                  <a:lnTo>
                    <a:pt x="105664" y="239775"/>
                  </a:lnTo>
                  <a:lnTo>
                    <a:pt x="105664" y="82905"/>
                  </a:lnTo>
                  <a:lnTo>
                    <a:pt x="458949" y="82905"/>
                  </a:lnTo>
                  <a:lnTo>
                    <a:pt x="452278" y="69479"/>
                  </a:lnTo>
                  <a:lnTo>
                    <a:pt x="422656" y="40132"/>
                  </a:lnTo>
                  <a:lnTo>
                    <a:pt x="381654" y="18303"/>
                  </a:lnTo>
                  <a:lnTo>
                    <a:pt x="329545" y="4692"/>
                  </a:lnTo>
                  <a:lnTo>
                    <a:pt x="266598" y="0"/>
                  </a:lnTo>
                  <a:close/>
                </a:path>
                <a:path w="1534160" h="732789">
                  <a:moveTo>
                    <a:pt x="475591" y="321868"/>
                  </a:moveTo>
                  <a:lnTo>
                    <a:pt x="276352" y="321868"/>
                  </a:lnTo>
                  <a:lnTo>
                    <a:pt x="329133" y="326694"/>
                  </a:lnTo>
                  <a:lnTo>
                    <a:pt x="367588" y="341579"/>
                  </a:lnTo>
                  <a:lnTo>
                    <a:pt x="391109" y="367131"/>
                  </a:lnTo>
                  <a:lnTo>
                    <a:pt x="399084" y="403961"/>
                  </a:lnTo>
                  <a:lnTo>
                    <a:pt x="391109" y="440791"/>
                  </a:lnTo>
                  <a:lnTo>
                    <a:pt x="367588" y="466344"/>
                  </a:lnTo>
                  <a:lnTo>
                    <a:pt x="329133" y="481228"/>
                  </a:lnTo>
                  <a:lnTo>
                    <a:pt x="276352" y="486054"/>
                  </a:lnTo>
                  <a:lnTo>
                    <a:pt x="487715" y="486054"/>
                  </a:lnTo>
                  <a:lnTo>
                    <a:pt x="500902" y="453793"/>
                  </a:lnTo>
                  <a:lnTo>
                    <a:pt x="505561" y="414527"/>
                  </a:lnTo>
                  <a:lnTo>
                    <a:pt x="498132" y="363969"/>
                  </a:lnTo>
                  <a:lnTo>
                    <a:pt x="477215" y="323392"/>
                  </a:lnTo>
                  <a:lnTo>
                    <a:pt x="475591" y="321868"/>
                  </a:lnTo>
                  <a:close/>
                </a:path>
                <a:path w="1534160" h="732789">
                  <a:moveTo>
                    <a:pt x="458949" y="82905"/>
                  </a:moveTo>
                  <a:lnTo>
                    <a:pt x="255219" y="82905"/>
                  </a:lnTo>
                  <a:lnTo>
                    <a:pt x="303987" y="87795"/>
                  </a:lnTo>
                  <a:lnTo>
                    <a:pt x="339953" y="102514"/>
                  </a:lnTo>
                  <a:lnTo>
                    <a:pt x="362204" y="127139"/>
                  </a:lnTo>
                  <a:lnTo>
                    <a:pt x="369824" y="161747"/>
                  </a:lnTo>
                  <a:lnTo>
                    <a:pt x="362204" y="195884"/>
                  </a:lnTo>
                  <a:lnTo>
                    <a:pt x="339953" y="220268"/>
                  </a:lnTo>
                  <a:lnTo>
                    <a:pt x="303987" y="234899"/>
                  </a:lnTo>
                  <a:lnTo>
                    <a:pt x="255219" y="239775"/>
                  </a:lnTo>
                  <a:lnTo>
                    <a:pt x="442960" y="239775"/>
                  </a:lnTo>
                  <a:lnTo>
                    <a:pt x="456183" y="223621"/>
                  </a:lnTo>
                  <a:lnTo>
                    <a:pt x="471043" y="188861"/>
                  </a:lnTo>
                  <a:lnTo>
                    <a:pt x="476300" y="147929"/>
                  </a:lnTo>
                  <a:lnTo>
                    <a:pt x="470249" y="105645"/>
                  </a:lnTo>
                  <a:lnTo>
                    <a:pt x="458949" y="82905"/>
                  </a:lnTo>
                  <a:close/>
                </a:path>
                <a:path w="1534160" h="732789">
                  <a:moveTo>
                    <a:pt x="1133970" y="594156"/>
                  </a:moveTo>
                  <a:lnTo>
                    <a:pt x="1088453" y="670560"/>
                  </a:lnTo>
                  <a:lnTo>
                    <a:pt x="1130960" y="697357"/>
                  </a:lnTo>
                  <a:lnTo>
                    <a:pt x="1182230" y="716686"/>
                  </a:lnTo>
                  <a:lnTo>
                    <a:pt x="1239443" y="728395"/>
                  </a:lnTo>
                  <a:lnTo>
                    <a:pt x="1299781" y="732332"/>
                  </a:lnTo>
                  <a:lnTo>
                    <a:pt x="1353478" y="728951"/>
                  </a:lnTo>
                  <a:lnTo>
                    <a:pt x="1400479" y="718693"/>
                  </a:lnTo>
                  <a:lnTo>
                    <a:pt x="1440641" y="701386"/>
                  </a:lnTo>
                  <a:lnTo>
                    <a:pt x="1473822" y="676859"/>
                  </a:lnTo>
                  <a:lnTo>
                    <a:pt x="1498869" y="646176"/>
                  </a:lnTo>
                  <a:lnTo>
                    <a:pt x="1294091" y="646176"/>
                  </a:lnTo>
                  <a:lnTo>
                    <a:pt x="1249070" y="642505"/>
                  </a:lnTo>
                  <a:lnTo>
                    <a:pt x="1205801" y="632053"/>
                  </a:lnTo>
                  <a:lnTo>
                    <a:pt x="1166647" y="615657"/>
                  </a:lnTo>
                  <a:lnTo>
                    <a:pt x="1133970" y="594156"/>
                  </a:lnTo>
                  <a:close/>
                </a:path>
                <a:path w="1534160" h="732789">
                  <a:moveTo>
                    <a:pt x="1533867" y="491744"/>
                  </a:moveTo>
                  <a:lnTo>
                    <a:pt x="1432267" y="491744"/>
                  </a:lnTo>
                  <a:lnTo>
                    <a:pt x="1432267" y="514502"/>
                  </a:lnTo>
                  <a:lnTo>
                    <a:pt x="1427104" y="561904"/>
                  </a:lnTo>
                  <a:lnTo>
                    <a:pt x="1411252" y="598773"/>
                  </a:lnTo>
                  <a:lnTo>
                    <a:pt x="1384163" y="625108"/>
                  </a:lnTo>
                  <a:lnTo>
                    <a:pt x="1345291" y="640909"/>
                  </a:lnTo>
                  <a:lnTo>
                    <a:pt x="1294091" y="646176"/>
                  </a:lnTo>
                  <a:lnTo>
                    <a:pt x="1498869" y="646176"/>
                  </a:lnTo>
                  <a:lnTo>
                    <a:pt x="1499877" y="644940"/>
                  </a:lnTo>
                  <a:lnTo>
                    <a:pt x="1518666" y="605459"/>
                  </a:lnTo>
                  <a:lnTo>
                    <a:pt x="1530043" y="558244"/>
                  </a:lnTo>
                  <a:lnTo>
                    <a:pt x="1533867" y="503123"/>
                  </a:lnTo>
                  <a:lnTo>
                    <a:pt x="1533867" y="491744"/>
                  </a:lnTo>
                  <a:close/>
                </a:path>
                <a:path w="1534160" h="732789">
                  <a:moveTo>
                    <a:pt x="1286776" y="130048"/>
                  </a:moveTo>
                  <a:lnTo>
                    <a:pt x="1235463" y="135007"/>
                  </a:lnTo>
                  <a:lnTo>
                    <a:pt x="1188885" y="149422"/>
                  </a:lnTo>
                  <a:lnTo>
                    <a:pt x="1148193" y="172595"/>
                  </a:lnTo>
                  <a:lnTo>
                    <a:pt x="1114538" y="203830"/>
                  </a:lnTo>
                  <a:lnTo>
                    <a:pt x="1089074" y="242430"/>
                  </a:lnTo>
                  <a:lnTo>
                    <a:pt x="1072951" y="287698"/>
                  </a:lnTo>
                  <a:lnTo>
                    <a:pt x="1067320" y="338937"/>
                  </a:lnTo>
                  <a:lnTo>
                    <a:pt x="1072951" y="390267"/>
                  </a:lnTo>
                  <a:lnTo>
                    <a:pt x="1089074" y="435767"/>
                  </a:lnTo>
                  <a:lnTo>
                    <a:pt x="1114538" y="474684"/>
                  </a:lnTo>
                  <a:lnTo>
                    <a:pt x="1148193" y="506265"/>
                  </a:lnTo>
                  <a:lnTo>
                    <a:pt x="1188885" y="529756"/>
                  </a:lnTo>
                  <a:lnTo>
                    <a:pt x="1235463" y="544403"/>
                  </a:lnTo>
                  <a:lnTo>
                    <a:pt x="1286776" y="549452"/>
                  </a:lnTo>
                  <a:lnTo>
                    <a:pt x="1329169" y="545922"/>
                  </a:lnTo>
                  <a:lnTo>
                    <a:pt x="1368056" y="535228"/>
                  </a:lnTo>
                  <a:lnTo>
                    <a:pt x="1402676" y="517220"/>
                  </a:lnTo>
                  <a:lnTo>
                    <a:pt x="1432267" y="491744"/>
                  </a:lnTo>
                  <a:lnTo>
                    <a:pt x="1533867" y="491744"/>
                  </a:lnTo>
                  <a:lnTo>
                    <a:pt x="1533867" y="463296"/>
                  </a:lnTo>
                  <a:lnTo>
                    <a:pt x="1302219" y="463296"/>
                  </a:lnTo>
                  <a:lnTo>
                    <a:pt x="1248943" y="454266"/>
                  </a:lnTo>
                  <a:lnTo>
                    <a:pt x="1207020" y="428853"/>
                  </a:lnTo>
                  <a:lnTo>
                    <a:pt x="1179575" y="389572"/>
                  </a:lnTo>
                  <a:lnTo>
                    <a:pt x="1169733" y="338937"/>
                  </a:lnTo>
                  <a:lnTo>
                    <a:pt x="1179576" y="288899"/>
                  </a:lnTo>
                  <a:lnTo>
                    <a:pt x="1207020" y="250139"/>
                  </a:lnTo>
                  <a:lnTo>
                    <a:pt x="1248943" y="225094"/>
                  </a:lnTo>
                  <a:lnTo>
                    <a:pt x="1302219" y="216204"/>
                  </a:lnTo>
                  <a:lnTo>
                    <a:pt x="1533867" y="216204"/>
                  </a:lnTo>
                  <a:lnTo>
                    <a:pt x="1533867" y="192633"/>
                  </a:lnTo>
                  <a:lnTo>
                    <a:pt x="1437144" y="192633"/>
                  </a:lnTo>
                  <a:lnTo>
                    <a:pt x="1407134" y="164680"/>
                  </a:lnTo>
                  <a:lnTo>
                    <a:pt x="1371409" y="145186"/>
                  </a:lnTo>
                  <a:lnTo>
                    <a:pt x="1330959" y="133769"/>
                  </a:lnTo>
                  <a:lnTo>
                    <a:pt x="1286776" y="130048"/>
                  </a:lnTo>
                  <a:close/>
                </a:path>
                <a:path w="1534160" h="732789">
                  <a:moveTo>
                    <a:pt x="1533867" y="216204"/>
                  </a:moveTo>
                  <a:lnTo>
                    <a:pt x="1302219" y="216204"/>
                  </a:lnTo>
                  <a:lnTo>
                    <a:pt x="1355026" y="225094"/>
                  </a:lnTo>
                  <a:lnTo>
                    <a:pt x="1396707" y="250139"/>
                  </a:lnTo>
                  <a:lnTo>
                    <a:pt x="1424063" y="288899"/>
                  </a:lnTo>
                  <a:lnTo>
                    <a:pt x="1433893" y="338937"/>
                  </a:lnTo>
                  <a:lnTo>
                    <a:pt x="1424063" y="389572"/>
                  </a:lnTo>
                  <a:lnTo>
                    <a:pt x="1396707" y="428853"/>
                  </a:lnTo>
                  <a:lnTo>
                    <a:pt x="1355026" y="454266"/>
                  </a:lnTo>
                  <a:lnTo>
                    <a:pt x="1302219" y="463296"/>
                  </a:lnTo>
                  <a:lnTo>
                    <a:pt x="1533867" y="463296"/>
                  </a:lnTo>
                  <a:lnTo>
                    <a:pt x="1533867" y="216204"/>
                  </a:lnTo>
                  <a:close/>
                </a:path>
                <a:path w="1534160" h="732789">
                  <a:moveTo>
                    <a:pt x="1533867" y="134924"/>
                  </a:moveTo>
                  <a:lnTo>
                    <a:pt x="1437144" y="134924"/>
                  </a:lnTo>
                  <a:lnTo>
                    <a:pt x="1437144" y="192633"/>
                  </a:lnTo>
                  <a:lnTo>
                    <a:pt x="1533867" y="192633"/>
                  </a:lnTo>
                  <a:lnTo>
                    <a:pt x="1533867" y="134924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4768" y="3280206"/>
              <a:ext cx="205333" cy="1305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42659" y="2903728"/>
              <a:ext cx="1534160" cy="732790"/>
            </a:xfrm>
            <a:custGeom>
              <a:avLst/>
              <a:gdLst/>
              <a:ahLst/>
              <a:cxnLst/>
              <a:rect l="l" t="t" r="r" b="b"/>
              <a:pathLst>
                <a:path w="1534160" h="732789">
                  <a:moveTo>
                    <a:pt x="105663" y="321868"/>
                  </a:moveTo>
                  <a:lnTo>
                    <a:pt x="105663" y="486054"/>
                  </a:lnTo>
                  <a:lnTo>
                    <a:pt x="276351" y="486054"/>
                  </a:lnTo>
                  <a:lnTo>
                    <a:pt x="329133" y="481228"/>
                  </a:lnTo>
                  <a:lnTo>
                    <a:pt x="367588" y="466344"/>
                  </a:lnTo>
                  <a:lnTo>
                    <a:pt x="391109" y="440791"/>
                  </a:lnTo>
                  <a:lnTo>
                    <a:pt x="399084" y="403961"/>
                  </a:lnTo>
                  <a:lnTo>
                    <a:pt x="391109" y="367131"/>
                  </a:lnTo>
                  <a:lnTo>
                    <a:pt x="367588" y="341579"/>
                  </a:lnTo>
                  <a:lnTo>
                    <a:pt x="329133" y="326694"/>
                  </a:lnTo>
                  <a:lnTo>
                    <a:pt x="276351" y="321868"/>
                  </a:lnTo>
                  <a:lnTo>
                    <a:pt x="105663" y="321868"/>
                  </a:lnTo>
                  <a:close/>
                </a:path>
                <a:path w="1534160" h="732789">
                  <a:moveTo>
                    <a:pt x="1302219" y="216204"/>
                  </a:moveTo>
                  <a:lnTo>
                    <a:pt x="1248943" y="225094"/>
                  </a:lnTo>
                  <a:lnTo>
                    <a:pt x="1207020" y="250139"/>
                  </a:lnTo>
                  <a:lnTo>
                    <a:pt x="1179575" y="288899"/>
                  </a:lnTo>
                  <a:lnTo>
                    <a:pt x="1169733" y="338937"/>
                  </a:lnTo>
                  <a:lnTo>
                    <a:pt x="1179575" y="389572"/>
                  </a:lnTo>
                  <a:lnTo>
                    <a:pt x="1207020" y="428853"/>
                  </a:lnTo>
                  <a:lnTo>
                    <a:pt x="1248943" y="454266"/>
                  </a:lnTo>
                  <a:lnTo>
                    <a:pt x="1302219" y="463295"/>
                  </a:lnTo>
                  <a:lnTo>
                    <a:pt x="1355026" y="454266"/>
                  </a:lnTo>
                  <a:lnTo>
                    <a:pt x="1396707" y="428853"/>
                  </a:lnTo>
                  <a:lnTo>
                    <a:pt x="1424063" y="389572"/>
                  </a:lnTo>
                  <a:lnTo>
                    <a:pt x="1433893" y="338937"/>
                  </a:lnTo>
                  <a:lnTo>
                    <a:pt x="1424063" y="288899"/>
                  </a:lnTo>
                  <a:lnTo>
                    <a:pt x="1396707" y="250139"/>
                  </a:lnTo>
                  <a:lnTo>
                    <a:pt x="1355026" y="225094"/>
                  </a:lnTo>
                  <a:lnTo>
                    <a:pt x="1302219" y="216204"/>
                  </a:lnTo>
                  <a:close/>
                </a:path>
                <a:path w="1534160" h="732789">
                  <a:moveTo>
                    <a:pt x="1286776" y="130048"/>
                  </a:moveTo>
                  <a:lnTo>
                    <a:pt x="1330959" y="133769"/>
                  </a:lnTo>
                  <a:lnTo>
                    <a:pt x="1371409" y="145186"/>
                  </a:lnTo>
                  <a:lnTo>
                    <a:pt x="1407134" y="164680"/>
                  </a:lnTo>
                  <a:lnTo>
                    <a:pt x="1437144" y="192633"/>
                  </a:lnTo>
                  <a:lnTo>
                    <a:pt x="1437144" y="134924"/>
                  </a:lnTo>
                  <a:lnTo>
                    <a:pt x="1533867" y="134924"/>
                  </a:lnTo>
                  <a:lnTo>
                    <a:pt x="1533867" y="503123"/>
                  </a:lnTo>
                  <a:lnTo>
                    <a:pt x="1530043" y="558244"/>
                  </a:lnTo>
                  <a:lnTo>
                    <a:pt x="1518665" y="605459"/>
                  </a:lnTo>
                  <a:lnTo>
                    <a:pt x="1499877" y="644940"/>
                  </a:lnTo>
                  <a:lnTo>
                    <a:pt x="1473822" y="676859"/>
                  </a:lnTo>
                  <a:lnTo>
                    <a:pt x="1440641" y="701386"/>
                  </a:lnTo>
                  <a:lnTo>
                    <a:pt x="1400479" y="718693"/>
                  </a:lnTo>
                  <a:lnTo>
                    <a:pt x="1353478" y="728951"/>
                  </a:lnTo>
                  <a:lnTo>
                    <a:pt x="1299781" y="732332"/>
                  </a:lnTo>
                  <a:lnTo>
                    <a:pt x="1239443" y="728395"/>
                  </a:lnTo>
                  <a:lnTo>
                    <a:pt x="1182230" y="716686"/>
                  </a:lnTo>
                  <a:lnTo>
                    <a:pt x="1130960" y="697357"/>
                  </a:lnTo>
                  <a:lnTo>
                    <a:pt x="1088453" y="670560"/>
                  </a:lnTo>
                  <a:lnTo>
                    <a:pt x="1133970" y="594156"/>
                  </a:lnTo>
                  <a:lnTo>
                    <a:pt x="1166647" y="615657"/>
                  </a:lnTo>
                  <a:lnTo>
                    <a:pt x="1205801" y="632053"/>
                  </a:lnTo>
                  <a:lnTo>
                    <a:pt x="1249070" y="642505"/>
                  </a:lnTo>
                  <a:lnTo>
                    <a:pt x="1294091" y="646176"/>
                  </a:lnTo>
                  <a:lnTo>
                    <a:pt x="1345291" y="640909"/>
                  </a:lnTo>
                  <a:lnTo>
                    <a:pt x="1384163" y="625108"/>
                  </a:lnTo>
                  <a:lnTo>
                    <a:pt x="1411252" y="598773"/>
                  </a:lnTo>
                  <a:lnTo>
                    <a:pt x="1427104" y="561904"/>
                  </a:lnTo>
                  <a:lnTo>
                    <a:pt x="1432267" y="514502"/>
                  </a:lnTo>
                  <a:lnTo>
                    <a:pt x="1432267" y="491744"/>
                  </a:lnTo>
                  <a:lnTo>
                    <a:pt x="1402676" y="517220"/>
                  </a:lnTo>
                  <a:lnTo>
                    <a:pt x="1368056" y="535228"/>
                  </a:lnTo>
                  <a:lnTo>
                    <a:pt x="1329169" y="545922"/>
                  </a:lnTo>
                  <a:lnTo>
                    <a:pt x="1286776" y="549452"/>
                  </a:lnTo>
                  <a:lnTo>
                    <a:pt x="1235463" y="544403"/>
                  </a:lnTo>
                  <a:lnTo>
                    <a:pt x="1188885" y="529756"/>
                  </a:lnTo>
                  <a:lnTo>
                    <a:pt x="1148193" y="506265"/>
                  </a:lnTo>
                  <a:lnTo>
                    <a:pt x="1114539" y="474684"/>
                  </a:lnTo>
                  <a:lnTo>
                    <a:pt x="1089074" y="435767"/>
                  </a:lnTo>
                  <a:lnTo>
                    <a:pt x="1072951" y="390267"/>
                  </a:lnTo>
                  <a:lnTo>
                    <a:pt x="1067320" y="338937"/>
                  </a:lnTo>
                  <a:lnTo>
                    <a:pt x="1072951" y="287698"/>
                  </a:lnTo>
                  <a:lnTo>
                    <a:pt x="1089074" y="242430"/>
                  </a:lnTo>
                  <a:lnTo>
                    <a:pt x="1114539" y="203830"/>
                  </a:lnTo>
                  <a:lnTo>
                    <a:pt x="1148193" y="172595"/>
                  </a:lnTo>
                  <a:lnTo>
                    <a:pt x="1188885" y="149422"/>
                  </a:lnTo>
                  <a:lnTo>
                    <a:pt x="1235463" y="135007"/>
                  </a:lnTo>
                  <a:lnTo>
                    <a:pt x="1286776" y="130048"/>
                  </a:lnTo>
                  <a:close/>
                </a:path>
                <a:path w="1534160" h="732789">
                  <a:moveTo>
                    <a:pt x="775182" y="130048"/>
                  </a:moveTo>
                  <a:lnTo>
                    <a:pt x="825535" y="133699"/>
                  </a:lnTo>
                  <a:lnTo>
                    <a:pt x="869078" y="144730"/>
                  </a:lnTo>
                  <a:lnTo>
                    <a:pt x="905469" y="163254"/>
                  </a:lnTo>
                  <a:lnTo>
                    <a:pt x="934368" y="189384"/>
                  </a:lnTo>
                  <a:lnTo>
                    <a:pt x="955432" y="223235"/>
                  </a:lnTo>
                  <a:lnTo>
                    <a:pt x="968320" y="264920"/>
                  </a:lnTo>
                  <a:lnTo>
                    <a:pt x="972692" y="314553"/>
                  </a:lnTo>
                  <a:lnTo>
                    <a:pt x="972692" y="568960"/>
                  </a:lnTo>
                  <a:lnTo>
                    <a:pt x="876782" y="568960"/>
                  </a:lnTo>
                  <a:lnTo>
                    <a:pt x="876782" y="516128"/>
                  </a:lnTo>
                  <a:lnTo>
                    <a:pt x="854303" y="541045"/>
                  </a:lnTo>
                  <a:lnTo>
                    <a:pt x="823747" y="559409"/>
                  </a:lnTo>
                  <a:lnTo>
                    <a:pt x="785571" y="570763"/>
                  </a:lnTo>
                  <a:lnTo>
                    <a:pt x="740232" y="574649"/>
                  </a:lnTo>
                  <a:lnTo>
                    <a:pt x="685332" y="568381"/>
                  </a:lnTo>
                  <a:lnTo>
                    <a:pt x="640459" y="550642"/>
                  </a:lnTo>
                  <a:lnTo>
                    <a:pt x="606861" y="523033"/>
                  </a:lnTo>
                  <a:lnTo>
                    <a:pt x="585787" y="487153"/>
                  </a:lnTo>
                  <a:lnTo>
                    <a:pt x="578484" y="444601"/>
                  </a:lnTo>
                  <a:lnTo>
                    <a:pt x="584610" y="403382"/>
                  </a:lnTo>
                  <a:lnTo>
                    <a:pt x="604078" y="367860"/>
                  </a:lnTo>
                  <a:lnTo>
                    <a:pt x="638528" y="340023"/>
                  </a:lnTo>
                  <a:lnTo>
                    <a:pt x="689597" y="321862"/>
                  </a:lnTo>
                  <a:lnTo>
                    <a:pt x="758926" y="315366"/>
                  </a:lnTo>
                  <a:lnTo>
                    <a:pt x="871092" y="315366"/>
                  </a:lnTo>
                  <a:lnTo>
                    <a:pt x="871092" y="308864"/>
                  </a:lnTo>
                  <a:lnTo>
                    <a:pt x="864374" y="269100"/>
                  </a:lnTo>
                  <a:lnTo>
                    <a:pt x="844168" y="239471"/>
                  </a:lnTo>
                  <a:lnTo>
                    <a:pt x="810399" y="220967"/>
                  </a:lnTo>
                  <a:lnTo>
                    <a:pt x="762990" y="214579"/>
                  </a:lnTo>
                  <a:lnTo>
                    <a:pt x="726414" y="217538"/>
                  </a:lnTo>
                  <a:lnTo>
                    <a:pt x="691057" y="226060"/>
                  </a:lnTo>
                  <a:lnTo>
                    <a:pt x="658748" y="239610"/>
                  </a:lnTo>
                  <a:lnTo>
                    <a:pt x="631316" y="257657"/>
                  </a:lnTo>
                  <a:lnTo>
                    <a:pt x="591489" y="183692"/>
                  </a:lnTo>
                  <a:lnTo>
                    <a:pt x="629907" y="160223"/>
                  </a:lnTo>
                  <a:lnTo>
                    <a:pt x="674497" y="143459"/>
                  </a:lnTo>
                  <a:lnTo>
                    <a:pt x="723506" y="133400"/>
                  </a:lnTo>
                  <a:lnTo>
                    <a:pt x="775182" y="130048"/>
                  </a:lnTo>
                  <a:close/>
                </a:path>
                <a:path w="1534160" h="732789">
                  <a:moveTo>
                    <a:pt x="105663" y="82905"/>
                  </a:moveTo>
                  <a:lnTo>
                    <a:pt x="105663" y="239776"/>
                  </a:lnTo>
                  <a:lnTo>
                    <a:pt x="255219" y="239776"/>
                  </a:lnTo>
                  <a:lnTo>
                    <a:pt x="303987" y="234899"/>
                  </a:lnTo>
                  <a:lnTo>
                    <a:pt x="339953" y="220268"/>
                  </a:lnTo>
                  <a:lnTo>
                    <a:pt x="362203" y="195884"/>
                  </a:lnTo>
                  <a:lnTo>
                    <a:pt x="369823" y="161747"/>
                  </a:lnTo>
                  <a:lnTo>
                    <a:pt x="362203" y="127139"/>
                  </a:lnTo>
                  <a:lnTo>
                    <a:pt x="339953" y="102514"/>
                  </a:lnTo>
                  <a:lnTo>
                    <a:pt x="303987" y="87795"/>
                  </a:lnTo>
                  <a:lnTo>
                    <a:pt x="255219" y="82905"/>
                  </a:lnTo>
                  <a:lnTo>
                    <a:pt x="105663" y="82905"/>
                  </a:lnTo>
                  <a:close/>
                </a:path>
                <a:path w="1534160" h="732789">
                  <a:moveTo>
                    <a:pt x="0" y="0"/>
                  </a:moveTo>
                  <a:lnTo>
                    <a:pt x="266598" y="0"/>
                  </a:lnTo>
                  <a:lnTo>
                    <a:pt x="329545" y="4692"/>
                  </a:lnTo>
                  <a:lnTo>
                    <a:pt x="381654" y="18303"/>
                  </a:lnTo>
                  <a:lnTo>
                    <a:pt x="422655" y="40132"/>
                  </a:lnTo>
                  <a:lnTo>
                    <a:pt x="452278" y="69479"/>
                  </a:lnTo>
                  <a:lnTo>
                    <a:pt x="470249" y="105645"/>
                  </a:lnTo>
                  <a:lnTo>
                    <a:pt x="476300" y="147929"/>
                  </a:lnTo>
                  <a:lnTo>
                    <a:pt x="471042" y="188861"/>
                  </a:lnTo>
                  <a:lnTo>
                    <a:pt x="456183" y="223621"/>
                  </a:lnTo>
                  <a:lnTo>
                    <a:pt x="433095" y="251828"/>
                  </a:lnTo>
                  <a:lnTo>
                    <a:pt x="403148" y="273100"/>
                  </a:lnTo>
                  <a:lnTo>
                    <a:pt x="444868" y="293027"/>
                  </a:lnTo>
                  <a:lnTo>
                    <a:pt x="477215" y="323392"/>
                  </a:lnTo>
                  <a:lnTo>
                    <a:pt x="498132" y="363969"/>
                  </a:lnTo>
                  <a:lnTo>
                    <a:pt x="505561" y="414528"/>
                  </a:lnTo>
                  <a:lnTo>
                    <a:pt x="500902" y="453793"/>
                  </a:lnTo>
                  <a:lnTo>
                    <a:pt x="463973" y="516258"/>
                  </a:lnTo>
                  <a:lnTo>
                    <a:pt x="431930" y="538888"/>
                  </a:lnTo>
                  <a:lnTo>
                    <a:pt x="390987" y="555405"/>
                  </a:lnTo>
                  <a:lnTo>
                    <a:pt x="341257" y="565523"/>
                  </a:lnTo>
                  <a:lnTo>
                    <a:pt x="282854" y="568960"/>
                  </a:lnTo>
                  <a:lnTo>
                    <a:pt x="0" y="5689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732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0120" y="3185160"/>
              <a:ext cx="307848" cy="1706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87360" y="3204464"/>
              <a:ext cx="223520" cy="85090"/>
            </a:xfrm>
            <a:custGeom>
              <a:avLst/>
              <a:gdLst/>
              <a:ahLst/>
              <a:cxnLst/>
              <a:rect l="l" t="t" r="r" b="b"/>
              <a:pathLst>
                <a:path w="223520" h="85089">
                  <a:moveTo>
                    <a:pt x="223520" y="0"/>
                  </a:moveTo>
                  <a:lnTo>
                    <a:pt x="0" y="0"/>
                  </a:lnTo>
                  <a:lnTo>
                    <a:pt x="0" y="84531"/>
                  </a:lnTo>
                  <a:lnTo>
                    <a:pt x="223520" y="84531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7360" y="3204464"/>
              <a:ext cx="223520" cy="85090"/>
            </a:xfrm>
            <a:custGeom>
              <a:avLst/>
              <a:gdLst/>
              <a:ahLst/>
              <a:cxnLst/>
              <a:rect l="l" t="t" r="r" b="b"/>
              <a:pathLst>
                <a:path w="223520" h="85089">
                  <a:moveTo>
                    <a:pt x="0" y="0"/>
                  </a:moveTo>
                  <a:lnTo>
                    <a:pt x="223520" y="0"/>
                  </a:lnTo>
                  <a:lnTo>
                    <a:pt x="223520" y="84531"/>
                  </a:lnTo>
                  <a:lnTo>
                    <a:pt x="0" y="845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732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1872" y="2846832"/>
              <a:ext cx="1060703" cy="701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091156" y="2863900"/>
              <a:ext cx="976630" cy="617220"/>
            </a:xfrm>
            <a:custGeom>
              <a:avLst/>
              <a:gdLst/>
              <a:ahLst/>
              <a:cxnLst/>
              <a:rect l="l" t="t" r="r" b="b"/>
              <a:pathLst>
                <a:path w="976629" h="617220">
                  <a:moveTo>
                    <a:pt x="306425" y="31699"/>
                  </a:moveTo>
                  <a:lnTo>
                    <a:pt x="254985" y="35349"/>
                  </a:lnTo>
                  <a:lnTo>
                    <a:pt x="206828" y="45978"/>
                  </a:lnTo>
                  <a:lnTo>
                    <a:pt x="162455" y="63103"/>
                  </a:lnTo>
                  <a:lnTo>
                    <a:pt x="122368" y="86241"/>
                  </a:lnTo>
                  <a:lnTo>
                    <a:pt x="87071" y="114909"/>
                  </a:lnTo>
                  <a:lnTo>
                    <a:pt x="57065" y="148625"/>
                  </a:lnTo>
                  <a:lnTo>
                    <a:pt x="32852" y="186905"/>
                  </a:lnTo>
                  <a:lnTo>
                    <a:pt x="14936" y="229268"/>
                  </a:lnTo>
                  <a:lnTo>
                    <a:pt x="3817" y="275229"/>
                  </a:lnTo>
                  <a:lnTo>
                    <a:pt x="0" y="324307"/>
                  </a:lnTo>
                  <a:lnTo>
                    <a:pt x="3817" y="373384"/>
                  </a:lnTo>
                  <a:lnTo>
                    <a:pt x="14936" y="419346"/>
                  </a:lnTo>
                  <a:lnTo>
                    <a:pt x="32852" y="461708"/>
                  </a:lnTo>
                  <a:lnTo>
                    <a:pt x="57065" y="499989"/>
                  </a:lnTo>
                  <a:lnTo>
                    <a:pt x="87071" y="533704"/>
                  </a:lnTo>
                  <a:lnTo>
                    <a:pt x="122368" y="562373"/>
                  </a:lnTo>
                  <a:lnTo>
                    <a:pt x="162455" y="585511"/>
                  </a:lnTo>
                  <a:lnTo>
                    <a:pt x="206828" y="602635"/>
                  </a:lnTo>
                  <a:lnTo>
                    <a:pt x="254985" y="613264"/>
                  </a:lnTo>
                  <a:lnTo>
                    <a:pt x="306425" y="616915"/>
                  </a:lnTo>
                  <a:lnTo>
                    <a:pt x="357865" y="613286"/>
                  </a:lnTo>
                  <a:lnTo>
                    <a:pt x="406022" y="602713"/>
                  </a:lnTo>
                  <a:lnTo>
                    <a:pt x="450396" y="585664"/>
                  </a:lnTo>
                  <a:lnTo>
                    <a:pt x="490482" y="562607"/>
                  </a:lnTo>
                  <a:lnTo>
                    <a:pt x="525780" y="534009"/>
                  </a:lnTo>
                  <a:lnTo>
                    <a:pt x="534472" y="524255"/>
                  </a:lnTo>
                  <a:lnTo>
                    <a:pt x="306425" y="524255"/>
                  </a:lnTo>
                  <a:lnTo>
                    <a:pt x="259264" y="519279"/>
                  </a:lnTo>
                  <a:lnTo>
                    <a:pt x="216666" y="504947"/>
                  </a:lnTo>
                  <a:lnTo>
                    <a:pt x="179614" y="482156"/>
                  </a:lnTo>
                  <a:lnTo>
                    <a:pt x="149088" y="451800"/>
                  </a:lnTo>
                  <a:lnTo>
                    <a:pt x="126069" y="414776"/>
                  </a:lnTo>
                  <a:lnTo>
                    <a:pt x="111538" y="371980"/>
                  </a:lnTo>
                  <a:lnTo>
                    <a:pt x="106476" y="324307"/>
                  </a:lnTo>
                  <a:lnTo>
                    <a:pt x="111538" y="276633"/>
                  </a:lnTo>
                  <a:lnTo>
                    <a:pt x="126069" y="233837"/>
                  </a:lnTo>
                  <a:lnTo>
                    <a:pt x="149088" y="196813"/>
                  </a:lnTo>
                  <a:lnTo>
                    <a:pt x="179614" y="166458"/>
                  </a:lnTo>
                  <a:lnTo>
                    <a:pt x="216666" y="143666"/>
                  </a:lnTo>
                  <a:lnTo>
                    <a:pt x="259264" y="129334"/>
                  </a:lnTo>
                  <a:lnTo>
                    <a:pt x="306425" y="124358"/>
                  </a:lnTo>
                  <a:lnTo>
                    <a:pt x="534472" y="124358"/>
                  </a:lnTo>
                  <a:lnTo>
                    <a:pt x="525780" y="114604"/>
                  </a:lnTo>
                  <a:lnTo>
                    <a:pt x="490482" y="86007"/>
                  </a:lnTo>
                  <a:lnTo>
                    <a:pt x="450396" y="62949"/>
                  </a:lnTo>
                  <a:lnTo>
                    <a:pt x="406022" y="45900"/>
                  </a:lnTo>
                  <a:lnTo>
                    <a:pt x="357865" y="35327"/>
                  </a:lnTo>
                  <a:lnTo>
                    <a:pt x="306425" y="31699"/>
                  </a:lnTo>
                  <a:close/>
                </a:path>
                <a:path w="976629" h="617220">
                  <a:moveTo>
                    <a:pt x="534472" y="124358"/>
                  </a:moveTo>
                  <a:lnTo>
                    <a:pt x="306425" y="124358"/>
                  </a:lnTo>
                  <a:lnTo>
                    <a:pt x="353586" y="129334"/>
                  </a:lnTo>
                  <a:lnTo>
                    <a:pt x="396184" y="143666"/>
                  </a:lnTo>
                  <a:lnTo>
                    <a:pt x="433236" y="166458"/>
                  </a:lnTo>
                  <a:lnTo>
                    <a:pt x="463762" y="196813"/>
                  </a:lnTo>
                  <a:lnTo>
                    <a:pt x="486781" y="233837"/>
                  </a:lnTo>
                  <a:lnTo>
                    <a:pt x="501312" y="276633"/>
                  </a:lnTo>
                  <a:lnTo>
                    <a:pt x="506374" y="324307"/>
                  </a:lnTo>
                  <a:lnTo>
                    <a:pt x="501312" y="371980"/>
                  </a:lnTo>
                  <a:lnTo>
                    <a:pt x="486781" y="414776"/>
                  </a:lnTo>
                  <a:lnTo>
                    <a:pt x="463762" y="451800"/>
                  </a:lnTo>
                  <a:lnTo>
                    <a:pt x="433236" y="482156"/>
                  </a:lnTo>
                  <a:lnTo>
                    <a:pt x="396184" y="504947"/>
                  </a:lnTo>
                  <a:lnTo>
                    <a:pt x="353586" y="519279"/>
                  </a:lnTo>
                  <a:lnTo>
                    <a:pt x="306425" y="524255"/>
                  </a:lnTo>
                  <a:lnTo>
                    <a:pt x="534472" y="524255"/>
                  </a:lnTo>
                  <a:lnTo>
                    <a:pt x="579998" y="462067"/>
                  </a:lnTo>
                  <a:lnTo>
                    <a:pt x="597915" y="419658"/>
                  </a:lnTo>
                  <a:lnTo>
                    <a:pt x="609033" y="373582"/>
                  </a:lnTo>
                  <a:lnTo>
                    <a:pt x="612851" y="324307"/>
                  </a:lnTo>
                  <a:lnTo>
                    <a:pt x="609033" y="275032"/>
                  </a:lnTo>
                  <a:lnTo>
                    <a:pt x="597915" y="228956"/>
                  </a:lnTo>
                  <a:lnTo>
                    <a:pt x="579998" y="186547"/>
                  </a:lnTo>
                  <a:lnTo>
                    <a:pt x="555786" y="148274"/>
                  </a:lnTo>
                  <a:lnTo>
                    <a:pt x="534472" y="124358"/>
                  </a:lnTo>
                  <a:close/>
                </a:path>
                <a:path w="976629" h="617220">
                  <a:moveTo>
                    <a:pt x="830516" y="259283"/>
                  </a:moveTo>
                  <a:lnTo>
                    <a:pt x="728916" y="259283"/>
                  </a:lnTo>
                  <a:lnTo>
                    <a:pt x="728916" y="608787"/>
                  </a:lnTo>
                  <a:lnTo>
                    <a:pt x="830516" y="608787"/>
                  </a:lnTo>
                  <a:lnTo>
                    <a:pt x="830516" y="259283"/>
                  </a:lnTo>
                  <a:close/>
                </a:path>
                <a:path w="976629" h="617220">
                  <a:moveTo>
                    <a:pt x="946746" y="178003"/>
                  </a:moveTo>
                  <a:lnTo>
                    <a:pt x="657390" y="178003"/>
                  </a:lnTo>
                  <a:lnTo>
                    <a:pt x="657390" y="259283"/>
                  </a:lnTo>
                  <a:lnTo>
                    <a:pt x="946746" y="259283"/>
                  </a:lnTo>
                  <a:lnTo>
                    <a:pt x="946746" y="178003"/>
                  </a:lnTo>
                  <a:close/>
                </a:path>
                <a:path w="976629" h="617220">
                  <a:moveTo>
                    <a:pt x="884161" y="0"/>
                  </a:moveTo>
                  <a:lnTo>
                    <a:pt x="829313" y="6899"/>
                  </a:lnTo>
                  <a:lnTo>
                    <a:pt x="785975" y="26711"/>
                  </a:lnTo>
                  <a:lnTo>
                    <a:pt x="754535" y="58111"/>
                  </a:lnTo>
                  <a:lnTo>
                    <a:pt x="735433" y="99669"/>
                  </a:lnTo>
                  <a:lnTo>
                    <a:pt x="728916" y="150367"/>
                  </a:lnTo>
                  <a:lnTo>
                    <a:pt x="728916" y="178003"/>
                  </a:lnTo>
                  <a:lnTo>
                    <a:pt x="827265" y="178003"/>
                  </a:lnTo>
                  <a:lnTo>
                    <a:pt x="827265" y="151993"/>
                  </a:lnTo>
                  <a:lnTo>
                    <a:pt x="831354" y="121526"/>
                  </a:lnTo>
                  <a:lnTo>
                    <a:pt x="843521" y="99669"/>
                  </a:lnTo>
                  <a:lnTo>
                    <a:pt x="863612" y="86499"/>
                  </a:lnTo>
                  <a:lnTo>
                    <a:pt x="891476" y="82092"/>
                  </a:lnTo>
                  <a:lnTo>
                    <a:pt x="954217" y="82092"/>
                  </a:lnTo>
                  <a:lnTo>
                    <a:pt x="976007" y="23571"/>
                  </a:lnTo>
                  <a:lnTo>
                    <a:pt x="956970" y="13030"/>
                  </a:lnTo>
                  <a:lnTo>
                    <a:pt x="934656" y="5689"/>
                  </a:lnTo>
                  <a:lnTo>
                    <a:pt x="910056" y="1397"/>
                  </a:lnTo>
                  <a:lnTo>
                    <a:pt x="884161" y="0"/>
                  </a:lnTo>
                  <a:close/>
                </a:path>
                <a:path w="976629" h="617220">
                  <a:moveTo>
                    <a:pt x="954217" y="82092"/>
                  </a:moveTo>
                  <a:lnTo>
                    <a:pt x="891476" y="82092"/>
                  </a:lnTo>
                  <a:lnTo>
                    <a:pt x="906983" y="83400"/>
                  </a:lnTo>
                  <a:lnTo>
                    <a:pt x="921651" y="87071"/>
                  </a:lnTo>
                  <a:lnTo>
                    <a:pt x="935253" y="92722"/>
                  </a:lnTo>
                  <a:lnTo>
                    <a:pt x="947559" y="99974"/>
                  </a:lnTo>
                  <a:lnTo>
                    <a:pt x="954217" y="8209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1156" y="2863900"/>
              <a:ext cx="976630" cy="617220"/>
            </a:xfrm>
            <a:custGeom>
              <a:avLst/>
              <a:gdLst/>
              <a:ahLst/>
              <a:cxnLst/>
              <a:rect l="l" t="t" r="r" b="b"/>
              <a:pathLst>
                <a:path w="976629" h="617220">
                  <a:moveTo>
                    <a:pt x="306425" y="124358"/>
                  </a:moveTo>
                  <a:lnTo>
                    <a:pt x="259264" y="129334"/>
                  </a:lnTo>
                  <a:lnTo>
                    <a:pt x="216666" y="143666"/>
                  </a:lnTo>
                  <a:lnTo>
                    <a:pt x="179614" y="166458"/>
                  </a:lnTo>
                  <a:lnTo>
                    <a:pt x="149088" y="196813"/>
                  </a:lnTo>
                  <a:lnTo>
                    <a:pt x="126069" y="233837"/>
                  </a:lnTo>
                  <a:lnTo>
                    <a:pt x="111538" y="276633"/>
                  </a:lnTo>
                  <a:lnTo>
                    <a:pt x="106476" y="324307"/>
                  </a:lnTo>
                  <a:lnTo>
                    <a:pt x="111538" y="371980"/>
                  </a:lnTo>
                  <a:lnTo>
                    <a:pt x="126069" y="414776"/>
                  </a:lnTo>
                  <a:lnTo>
                    <a:pt x="149088" y="451800"/>
                  </a:lnTo>
                  <a:lnTo>
                    <a:pt x="179614" y="482156"/>
                  </a:lnTo>
                  <a:lnTo>
                    <a:pt x="216666" y="504947"/>
                  </a:lnTo>
                  <a:lnTo>
                    <a:pt x="259264" y="519279"/>
                  </a:lnTo>
                  <a:lnTo>
                    <a:pt x="306425" y="524255"/>
                  </a:lnTo>
                  <a:lnTo>
                    <a:pt x="353586" y="519279"/>
                  </a:lnTo>
                  <a:lnTo>
                    <a:pt x="396184" y="504947"/>
                  </a:lnTo>
                  <a:lnTo>
                    <a:pt x="433236" y="482156"/>
                  </a:lnTo>
                  <a:lnTo>
                    <a:pt x="463762" y="451800"/>
                  </a:lnTo>
                  <a:lnTo>
                    <a:pt x="486781" y="414776"/>
                  </a:lnTo>
                  <a:lnTo>
                    <a:pt x="501312" y="371980"/>
                  </a:lnTo>
                  <a:lnTo>
                    <a:pt x="506374" y="324307"/>
                  </a:lnTo>
                  <a:lnTo>
                    <a:pt x="501312" y="276633"/>
                  </a:lnTo>
                  <a:lnTo>
                    <a:pt x="486781" y="233837"/>
                  </a:lnTo>
                  <a:lnTo>
                    <a:pt x="463762" y="196813"/>
                  </a:lnTo>
                  <a:lnTo>
                    <a:pt x="433236" y="166458"/>
                  </a:lnTo>
                  <a:lnTo>
                    <a:pt x="396184" y="143666"/>
                  </a:lnTo>
                  <a:lnTo>
                    <a:pt x="353586" y="129334"/>
                  </a:lnTo>
                  <a:lnTo>
                    <a:pt x="306425" y="124358"/>
                  </a:lnTo>
                  <a:close/>
                </a:path>
                <a:path w="976629" h="617220">
                  <a:moveTo>
                    <a:pt x="306425" y="31699"/>
                  </a:moveTo>
                  <a:lnTo>
                    <a:pt x="357865" y="35327"/>
                  </a:lnTo>
                  <a:lnTo>
                    <a:pt x="406022" y="45900"/>
                  </a:lnTo>
                  <a:lnTo>
                    <a:pt x="450396" y="62949"/>
                  </a:lnTo>
                  <a:lnTo>
                    <a:pt x="490482" y="86007"/>
                  </a:lnTo>
                  <a:lnTo>
                    <a:pt x="525779" y="114604"/>
                  </a:lnTo>
                  <a:lnTo>
                    <a:pt x="555786" y="148274"/>
                  </a:lnTo>
                  <a:lnTo>
                    <a:pt x="579998" y="186547"/>
                  </a:lnTo>
                  <a:lnTo>
                    <a:pt x="597915" y="228956"/>
                  </a:lnTo>
                  <a:lnTo>
                    <a:pt x="609033" y="275032"/>
                  </a:lnTo>
                  <a:lnTo>
                    <a:pt x="612851" y="324307"/>
                  </a:lnTo>
                  <a:lnTo>
                    <a:pt x="609033" y="373582"/>
                  </a:lnTo>
                  <a:lnTo>
                    <a:pt x="597915" y="419658"/>
                  </a:lnTo>
                  <a:lnTo>
                    <a:pt x="579998" y="462067"/>
                  </a:lnTo>
                  <a:lnTo>
                    <a:pt x="555786" y="500340"/>
                  </a:lnTo>
                  <a:lnTo>
                    <a:pt x="525779" y="534009"/>
                  </a:lnTo>
                  <a:lnTo>
                    <a:pt x="490482" y="562607"/>
                  </a:lnTo>
                  <a:lnTo>
                    <a:pt x="450396" y="585664"/>
                  </a:lnTo>
                  <a:lnTo>
                    <a:pt x="406022" y="602713"/>
                  </a:lnTo>
                  <a:lnTo>
                    <a:pt x="357865" y="613286"/>
                  </a:lnTo>
                  <a:lnTo>
                    <a:pt x="306425" y="616915"/>
                  </a:lnTo>
                  <a:lnTo>
                    <a:pt x="254985" y="613264"/>
                  </a:lnTo>
                  <a:lnTo>
                    <a:pt x="206828" y="602635"/>
                  </a:lnTo>
                  <a:lnTo>
                    <a:pt x="162455" y="585511"/>
                  </a:lnTo>
                  <a:lnTo>
                    <a:pt x="122368" y="562373"/>
                  </a:lnTo>
                  <a:lnTo>
                    <a:pt x="87071" y="533704"/>
                  </a:lnTo>
                  <a:lnTo>
                    <a:pt x="57065" y="499989"/>
                  </a:lnTo>
                  <a:lnTo>
                    <a:pt x="32852" y="461708"/>
                  </a:lnTo>
                  <a:lnTo>
                    <a:pt x="14936" y="419346"/>
                  </a:lnTo>
                  <a:lnTo>
                    <a:pt x="3817" y="373384"/>
                  </a:lnTo>
                  <a:lnTo>
                    <a:pt x="0" y="324307"/>
                  </a:lnTo>
                  <a:lnTo>
                    <a:pt x="3817" y="275229"/>
                  </a:lnTo>
                  <a:lnTo>
                    <a:pt x="14936" y="229268"/>
                  </a:lnTo>
                  <a:lnTo>
                    <a:pt x="32852" y="186905"/>
                  </a:lnTo>
                  <a:lnTo>
                    <a:pt x="57065" y="148625"/>
                  </a:lnTo>
                  <a:lnTo>
                    <a:pt x="87071" y="114909"/>
                  </a:lnTo>
                  <a:lnTo>
                    <a:pt x="122368" y="86241"/>
                  </a:lnTo>
                  <a:lnTo>
                    <a:pt x="162455" y="63103"/>
                  </a:lnTo>
                  <a:lnTo>
                    <a:pt x="206828" y="45978"/>
                  </a:lnTo>
                  <a:lnTo>
                    <a:pt x="254985" y="35349"/>
                  </a:lnTo>
                  <a:lnTo>
                    <a:pt x="306425" y="31699"/>
                  </a:lnTo>
                  <a:close/>
                </a:path>
                <a:path w="976629" h="617220">
                  <a:moveTo>
                    <a:pt x="884161" y="0"/>
                  </a:moveTo>
                  <a:lnTo>
                    <a:pt x="910056" y="1396"/>
                  </a:lnTo>
                  <a:lnTo>
                    <a:pt x="934656" y="5689"/>
                  </a:lnTo>
                  <a:lnTo>
                    <a:pt x="956970" y="13030"/>
                  </a:lnTo>
                  <a:lnTo>
                    <a:pt x="976007" y="23571"/>
                  </a:lnTo>
                  <a:lnTo>
                    <a:pt x="947559" y="99974"/>
                  </a:lnTo>
                  <a:lnTo>
                    <a:pt x="935253" y="92722"/>
                  </a:lnTo>
                  <a:lnTo>
                    <a:pt x="921651" y="87071"/>
                  </a:lnTo>
                  <a:lnTo>
                    <a:pt x="906983" y="83400"/>
                  </a:lnTo>
                  <a:lnTo>
                    <a:pt x="891476" y="82092"/>
                  </a:lnTo>
                  <a:lnTo>
                    <a:pt x="863612" y="86499"/>
                  </a:lnTo>
                  <a:lnTo>
                    <a:pt x="843521" y="99669"/>
                  </a:lnTo>
                  <a:lnTo>
                    <a:pt x="831354" y="121526"/>
                  </a:lnTo>
                  <a:lnTo>
                    <a:pt x="827265" y="151993"/>
                  </a:lnTo>
                  <a:lnTo>
                    <a:pt x="827265" y="178003"/>
                  </a:lnTo>
                  <a:lnTo>
                    <a:pt x="946747" y="178003"/>
                  </a:lnTo>
                  <a:lnTo>
                    <a:pt x="946747" y="259283"/>
                  </a:lnTo>
                  <a:lnTo>
                    <a:pt x="830516" y="259283"/>
                  </a:lnTo>
                  <a:lnTo>
                    <a:pt x="830516" y="608787"/>
                  </a:lnTo>
                  <a:lnTo>
                    <a:pt x="728916" y="608787"/>
                  </a:lnTo>
                  <a:lnTo>
                    <a:pt x="728916" y="259283"/>
                  </a:lnTo>
                  <a:lnTo>
                    <a:pt x="657390" y="259283"/>
                  </a:lnTo>
                  <a:lnTo>
                    <a:pt x="657390" y="178003"/>
                  </a:lnTo>
                  <a:lnTo>
                    <a:pt x="728916" y="178003"/>
                  </a:lnTo>
                  <a:lnTo>
                    <a:pt x="728916" y="150367"/>
                  </a:lnTo>
                  <a:lnTo>
                    <a:pt x="735386" y="99772"/>
                  </a:lnTo>
                  <a:lnTo>
                    <a:pt x="754535" y="58111"/>
                  </a:lnTo>
                  <a:lnTo>
                    <a:pt x="785975" y="26711"/>
                  </a:lnTo>
                  <a:lnTo>
                    <a:pt x="829313" y="6899"/>
                  </a:lnTo>
                  <a:lnTo>
                    <a:pt x="884161" y="0"/>
                  </a:lnTo>
                  <a:close/>
                </a:path>
              </a:pathLst>
            </a:custGeom>
            <a:ln w="12700">
              <a:solidFill>
                <a:srgbClr val="0732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5520" y="3185160"/>
              <a:ext cx="307848" cy="1706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84347" y="3204464"/>
              <a:ext cx="223520" cy="85090"/>
            </a:xfrm>
            <a:custGeom>
              <a:avLst/>
              <a:gdLst/>
              <a:ahLst/>
              <a:cxnLst/>
              <a:rect l="l" t="t" r="r" b="b"/>
              <a:pathLst>
                <a:path w="223520" h="85089">
                  <a:moveTo>
                    <a:pt x="223520" y="0"/>
                  </a:moveTo>
                  <a:lnTo>
                    <a:pt x="0" y="0"/>
                  </a:lnTo>
                  <a:lnTo>
                    <a:pt x="0" y="84531"/>
                  </a:lnTo>
                  <a:lnTo>
                    <a:pt x="223520" y="84531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4347" y="3204464"/>
              <a:ext cx="223520" cy="85090"/>
            </a:xfrm>
            <a:custGeom>
              <a:avLst/>
              <a:gdLst/>
              <a:ahLst/>
              <a:cxnLst/>
              <a:rect l="l" t="t" r="r" b="b"/>
              <a:pathLst>
                <a:path w="223520" h="85089">
                  <a:moveTo>
                    <a:pt x="0" y="0"/>
                  </a:moveTo>
                  <a:lnTo>
                    <a:pt x="223520" y="0"/>
                  </a:lnTo>
                  <a:lnTo>
                    <a:pt x="223520" y="84531"/>
                  </a:lnTo>
                  <a:lnTo>
                    <a:pt x="0" y="845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732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5079" y="2852928"/>
              <a:ext cx="2816352" cy="6918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74326" y="2869590"/>
              <a:ext cx="2729865" cy="608965"/>
            </a:xfrm>
            <a:custGeom>
              <a:avLst/>
              <a:gdLst/>
              <a:ahLst/>
              <a:cxnLst/>
              <a:rect l="l" t="t" r="r" b="b"/>
              <a:pathLst>
                <a:path w="2729865" h="608964">
                  <a:moveTo>
                    <a:pt x="2023859" y="164185"/>
                  </a:moveTo>
                  <a:lnTo>
                    <a:pt x="1978258" y="168186"/>
                  </a:lnTo>
                  <a:lnTo>
                    <a:pt x="1936419" y="179882"/>
                  </a:lnTo>
                  <a:lnTo>
                    <a:pt x="1899057" y="198818"/>
                  </a:lnTo>
                  <a:lnTo>
                    <a:pt x="1866887" y="224535"/>
                  </a:lnTo>
                  <a:lnTo>
                    <a:pt x="1840622" y="256578"/>
                  </a:lnTo>
                  <a:lnTo>
                    <a:pt x="1820976" y="294487"/>
                  </a:lnTo>
                  <a:lnTo>
                    <a:pt x="1808665" y="337807"/>
                  </a:lnTo>
                  <a:lnTo>
                    <a:pt x="1804403" y="386079"/>
                  </a:lnTo>
                  <a:lnTo>
                    <a:pt x="1808665" y="434387"/>
                  </a:lnTo>
                  <a:lnTo>
                    <a:pt x="1820976" y="477799"/>
                  </a:lnTo>
                  <a:lnTo>
                    <a:pt x="1840622" y="515839"/>
                  </a:lnTo>
                  <a:lnTo>
                    <a:pt x="1866887" y="548030"/>
                  </a:lnTo>
                  <a:lnTo>
                    <a:pt x="1899057" y="573897"/>
                  </a:lnTo>
                  <a:lnTo>
                    <a:pt x="1936419" y="592963"/>
                  </a:lnTo>
                  <a:lnTo>
                    <a:pt x="1978258" y="604751"/>
                  </a:lnTo>
                  <a:lnTo>
                    <a:pt x="2023859" y="608787"/>
                  </a:lnTo>
                  <a:lnTo>
                    <a:pt x="2066569" y="604964"/>
                  </a:lnTo>
                  <a:lnTo>
                    <a:pt x="2105240" y="593445"/>
                  </a:lnTo>
                  <a:lnTo>
                    <a:pt x="2139188" y="574154"/>
                  </a:lnTo>
                  <a:lnTo>
                    <a:pt x="2167724" y="547014"/>
                  </a:lnTo>
                  <a:lnTo>
                    <a:pt x="2265260" y="547014"/>
                  </a:lnTo>
                  <a:lnTo>
                    <a:pt x="2265260" y="521817"/>
                  </a:lnTo>
                  <a:lnTo>
                    <a:pt x="2036051" y="521817"/>
                  </a:lnTo>
                  <a:lnTo>
                    <a:pt x="1994520" y="515659"/>
                  </a:lnTo>
                  <a:lnTo>
                    <a:pt x="1958958" y="497914"/>
                  </a:lnTo>
                  <a:lnTo>
                    <a:pt x="1931239" y="469674"/>
                  </a:lnTo>
                  <a:lnTo>
                    <a:pt x="1913233" y="432032"/>
                  </a:lnTo>
                  <a:lnTo>
                    <a:pt x="1906816" y="386079"/>
                  </a:lnTo>
                  <a:lnTo>
                    <a:pt x="1913233" y="340127"/>
                  </a:lnTo>
                  <a:lnTo>
                    <a:pt x="1931239" y="302485"/>
                  </a:lnTo>
                  <a:lnTo>
                    <a:pt x="1958958" y="274245"/>
                  </a:lnTo>
                  <a:lnTo>
                    <a:pt x="1994520" y="256500"/>
                  </a:lnTo>
                  <a:lnTo>
                    <a:pt x="2036051" y="250342"/>
                  </a:lnTo>
                  <a:lnTo>
                    <a:pt x="2265260" y="250342"/>
                  </a:lnTo>
                  <a:lnTo>
                    <a:pt x="2265260" y="222707"/>
                  </a:lnTo>
                  <a:lnTo>
                    <a:pt x="2163660" y="222707"/>
                  </a:lnTo>
                  <a:lnTo>
                    <a:pt x="2135301" y="196761"/>
                  </a:lnTo>
                  <a:lnTo>
                    <a:pt x="2101989" y="178511"/>
                  </a:lnTo>
                  <a:lnTo>
                    <a:pt x="2064562" y="167728"/>
                  </a:lnTo>
                  <a:lnTo>
                    <a:pt x="2023859" y="164185"/>
                  </a:lnTo>
                  <a:close/>
                </a:path>
                <a:path w="2729865" h="608964">
                  <a:moveTo>
                    <a:pt x="2265260" y="547014"/>
                  </a:moveTo>
                  <a:lnTo>
                    <a:pt x="2167724" y="547014"/>
                  </a:lnTo>
                  <a:lnTo>
                    <a:pt x="2167724" y="603097"/>
                  </a:lnTo>
                  <a:lnTo>
                    <a:pt x="2265260" y="603097"/>
                  </a:lnTo>
                  <a:lnTo>
                    <a:pt x="2265260" y="547014"/>
                  </a:lnTo>
                  <a:close/>
                </a:path>
                <a:path w="2729865" h="608964">
                  <a:moveTo>
                    <a:pt x="2265260" y="250342"/>
                  </a:moveTo>
                  <a:lnTo>
                    <a:pt x="2036051" y="250342"/>
                  </a:lnTo>
                  <a:lnTo>
                    <a:pt x="2077582" y="256500"/>
                  </a:lnTo>
                  <a:lnTo>
                    <a:pt x="2113143" y="274245"/>
                  </a:lnTo>
                  <a:lnTo>
                    <a:pt x="2140863" y="302485"/>
                  </a:lnTo>
                  <a:lnTo>
                    <a:pt x="2158868" y="340127"/>
                  </a:lnTo>
                  <a:lnTo>
                    <a:pt x="2165286" y="386079"/>
                  </a:lnTo>
                  <a:lnTo>
                    <a:pt x="2158868" y="432032"/>
                  </a:lnTo>
                  <a:lnTo>
                    <a:pt x="2140863" y="469674"/>
                  </a:lnTo>
                  <a:lnTo>
                    <a:pt x="2113143" y="497914"/>
                  </a:lnTo>
                  <a:lnTo>
                    <a:pt x="2077582" y="515659"/>
                  </a:lnTo>
                  <a:lnTo>
                    <a:pt x="2036051" y="521817"/>
                  </a:lnTo>
                  <a:lnTo>
                    <a:pt x="2265260" y="521817"/>
                  </a:lnTo>
                  <a:lnTo>
                    <a:pt x="2265260" y="250342"/>
                  </a:lnTo>
                  <a:close/>
                </a:path>
                <a:path w="2729865" h="608964">
                  <a:moveTo>
                    <a:pt x="2265260" y="0"/>
                  </a:moveTo>
                  <a:lnTo>
                    <a:pt x="2163660" y="0"/>
                  </a:lnTo>
                  <a:lnTo>
                    <a:pt x="2163660" y="222707"/>
                  </a:lnTo>
                  <a:lnTo>
                    <a:pt x="2265260" y="222707"/>
                  </a:lnTo>
                  <a:lnTo>
                    <a:pt x="2265260" y="0"/>
                  </a:lnTo>
                  <a:close/>
                </a:path>
                <a:path w="2729865" h="608964">
                  <a:moveTo>
                    <a:pt x="1170050" y="164185"/>
                  </a:moveTo>
                  <a:lnTo>
                    <a:pt x="1121860" y="168386"/>
                  </a:lnTo>
                  <a:lnTo>
                    <a:pt x="1077747" y="180568"/>
                  </a:lnTo>
                  <a:lnTo>
                    <a:pt x="1038434" y="200104"/>
                  </a:lnTo>
                  <a:lnTo>
                    <a:pt x="1004646" y="226364"/>
                  </a:lnTo>
                  <a:lnTo>
                    <a:pt x="977106" y="258721"/>
                  </a:lnTo>
                  <a:lnTo>
                    <a:pt x="956538" y="296545"/>
                  </a:lnTo>
                  <a:lnTo>
                    <a:pt x="943667" y="339207"/>
                  </a:lnTo>
                  <a:lnTo>
                    <a:pt x="939215" y="386079"/>
                  </a:lnTo>
                  <a:lnTo>
                    <a:pt x="943667" y="432987"/>
                  </a:lnTo>
                  <a:lnTo>
                    <a:pt x="956538" y="475741"/>
                  </a:lnTo>
                  <a:lnTo>
                    <a:pt x="977106" y="513695"/>
                  </a:lnTo>
                  <a:lnTo>
                    <a:pt x="1004646" y="546201"/>
                  </a:lnTo>
                  <a:lnTo>
                    <a:pt x="1038434" y="572611"/>
                  </a:lnTo>
                  <a:lnTo>
                    <a:pt x="1077747" y="592277"/>
                  </a:lnTo>
                  <a:lnTo>
                    <a:pt x="1121860" y="604551"/>
                  </a:lnTo>
                  <a:lnTo>
                    <a:pt x="1170050" y="608787"/>
                  </a:lnTo>
                  <a:lnTo>
                    <a:pt x="1218742" y="604551"/>
                  </a:lnTo>
                  <a:lnTo>
                    <a:pt x="1263167" y="592277"/>
                  </a:lnTo>
                  <a:lnTo>
                    <a:pt x="1302638" y="572611"/>
                  </a:lnTo>
                  <a:lnTo>
                    <a:pt x="1336471" y="546201"/>
                  </a:lnTo>
                  <a:lnTo>
                    <a:pt x="1357106" y="521817"/>
                  </a:lnTo>
                  <a:lnTo>
                    <a:pt x="1170050" y="521817"/>
                  </a:lnTo>
                  <a:lnTo>
                    <a:pt x="1128604" y="515659"/>
                  </a:lnTo>
                  <a:lnTo>
                    <a:pt x="1093244" y="497914"/>
                  </a:lnTo>
                  <a:lnTo>
                    <a:pt x="1065765" y="469674"/>
                  </a:lnTo>
                  <a:lnTo>
                    <a:pt x="1047961" y="432032"/>
                  </a:lnTo>
                  <a:lnTo>
                    <a:pt x="1041628" y="386079"/>
                  </a:lnTo>
                  <a:lnTo>
                    <a:pt x="1047961" y="340127"/>
                  </a:lnTo>
                  <a:lnTo>
                    <a:pt x="1065765" y="302485"/>
                  </a:lnTo>
                  <a:lnTo>
                    <a:pt x="1093244" y="274245"/>
                  </a:lnTo>
                  <a:lnTo>
                    <a:pt x="1128604" y="256500"/>
                  </a:lnTo>
                  <a:lnTo>
                    <a:pt x="1170050" y="250342"/>
                  </a:lnTo>
                  <a:lnTo>
                    <a:pt x="1356856" y="250342"/>
                  </a:lnTo>
                  <a:lnTo>
                    <a:pt x="1336471" y="226364"/>
                  </a:lnTo>
                  <a:lnTo>
                    <a:pt x="1302639" y="200104"/>
                  </a:lnTo>
                  <a:lnTo>
                    <a:pt x="1263167" y="180568"/>
                  </a:lnTo>
                  <a:lnTo>
                    <a:pt x="1218742" y="168386"/>
                  </a:lnTo>
                  <a:lnTo>
                    <a:pt x="1170050" y="164185"/>
                  </a:lnTo>
                  <a:close/>
                </a:path>
                <a:path w="2729865" h="608964">
                  <a:moveTo>
                    <a:pt x="1356856" y="250342"/>
                  </a:moveTo>
                  <a:lnTo>
                    <a:pt x="1170050" y="250342"/>
                  </a:lnTo>
                  <a:lnTo>
                    <a:pt x="1211893" y="256500"/>
                  </a:lnTo>
                  <a:lnTo>
                    <a:pt x="1247494" y="274245"/>
                  </a:lnTo>
                  <a:lnTo>
                    <a:pt x="1275097" y="302485"/>
                  </a:lnTo>
                  <a:lnTo>
                    <a:pt x="1292946" y="340127"/>
                  </a:lnTo>
                  <a:lnTo>
                    <a:pt x="1299286" y="386079"/>
                  </a:lnTo>
                  <a:lnTo>
                    <a:pt x="1292946" y="432032"/>
                  </a:lnTo>
                  <a:lnTo>
                    <a:pt x="1275097" y="469674"/>
                  </a:lnTo>
                  <a:lnTo>
                    <a:pt x="1247494" y="497914"/>
                  </a:lnTo>
                  <a:lnTo>
                    <a:pt x="1211893" y="515659"/>
                  </a:lnTo>
                  <a:lnTo>
                    <a:pt x="1170050" y="521817"/>
                  </a:lnTo>
                  <a:lnTo>
                    <a:pt x="1357106" y="521817"/>
                  </a:lnTo>
                  <a:lnTo>
                    <a:pt x="1363979" y="513695"/>
                  </a:lnTo>
                  <a:lnTo>
                    <a:pt x="1384477" y="475741"/>
                  </a:lnTo>
                  <a:lnTo>
                    <a:pt x="1397279" y="432987"/>
                  </a:lnTo>
                  <a:lnTo>
                    <a:pt x="1401698" y="386079"/>
                  </a:lnTo>
                  <a:lnTo>
                    <a:pt x="1397279" y="339207"/>
                  </a:lnTo>
                  <a:lnTo>
                    <a:pt x="1384477" y="296545"/>
                  </a:lnTo>
                  <a:lnTo>
                    <a:pt x="1363980" y="258721"/>
                  </a:lnTo>
                  <a:lnTo>
                    <a:pt x="1356856" y="250342"/>
                  </a:lnTo>
                  <a:close/>
                </a:path>
                <a:path w="2729865" h="608964">
                  <a:moveTo>
                    <a:pt x="2388400" y="482803"/>
                  </a:moveTo>
                  <a:lnTo>
                    <a:pt x="2349385" y="560019"/>
                  </a:lnTo>
                  <a:lnTo>
                    <a:pt x="2384374" y="579297"/>
                  </a:lnTo>
                  <a:lnTo>
                    <a:pt x="2428735" y="594766"/>
                  </a:lnTo>
                  <a:lnTo>
                    <a:pt x="2479344" y="605053"/>
                  </a:lnTo>
                  <a:lnTo>
                    <a:pt x="2533078" y="608787"/>
                  </a:lnTo>
                  <a:lnTo>
                    <a:pt x="2589982" y="604497"/>
                  </a:lnTo>
                  <a:lnTo>
                    <a:pt x="2638260" y="592079"/>
                  </a:lnTo>
                  <a:lnTo>
                    <a:pt x="2677147" y="572211"/>
                  </a:lnTo>
                  <a:lnTo>
                    <a:pt x="2705873" y="545569"/>
                  </a:lnTo>
                  <a:lnTo>
                    <a:pt x="2716577" y="525881"/>
                  </a:lnTo>
                  <a:lnTo>
                    <a:pt x="2539580" y="525881"/>
                  </a:lnTo>
                  <a:lnTo>
                    <a:pt x="2498356" y="522693"/>
                  </a:lnTo>
                  <a:lnTo>
                    <a:pt x="2457894" y="513791"/>
                  </a:lnTo>
                  <a:lnTo>
                    <a:pt x="2420480" y="500164"/>
                  </a:lnTo>
                  <a:lnTo>
                    <a:pt x="2388400" y="482803"/>
                  </a:lnTo>
                  <a:close/>
                </a:path>
                <a:path w="2729865" h="608964">
                  <a:moveTo>
                    <a:pt x="2553398" y="164185"/>
                  </a:moveTo>
                  <a:lnTo>
                    <a:pt x="2498609" y="168539"/>
                  </a:lnTo>
                  <a:lnTo>
                    <a:pt x="2451858" y="181133"/>
                  </a:lnTo>
                  <a:lnTo>
                    <a:pt x="2414003" y="201269"/>
                  </a:lnTo>
                  <a:lnTo>
                    <a:pt x="2385901" y="228246"/>
                  </a:lnTo>
                  <a:lnTo>
                    <a:pt x="2362390" y="299923"/>
                  </a:lnTo>
                  <a:lnTo>
                    <a:pt x="2368637" y="341222"/>
                  </a:lnTo>
                  <a:lnTo>
                    <a:pt x="2411360" y="393888"/>
                  </a:lnTo>
                  <a:lnTo>
                    <a:pt x="2478264" y="419031"/>
                  </a:lnTo>
                  <a:lnTo>
                    <a:pt x="2550006" y="431510"/>
                  </a:lnTo>
                  <a:lnTo>
                    <a:pt x="2581644" y="437646"/>
                  </a:lnTo>
                  <a:lnTo>
                    <a:pt x="2607238" y="446188"/>
                  </a:lnTo>
                  <a:lnTo>
                    <a:pt x="2624367" y="458996"/>
                  </a:lnTo>
                  <a:lnTo>
                    <a:pt x="2630614" y="477926"/>
                  </a:lnTo>
                  <a:lnTo>
                    <a:pt x="2625420" y="498106"/>
                  </a:lnTo>
                  <a:lnTo>
                    <a:pt x="2609176" y="513181"/>
                  </a:lnTo>
                  <a:lnTo>
                    <a:pt x="2580893" y="522617"/>
                  </a:lnTo>
                  <a:lnTo>
                    <a:pt x="2539580" y="525881"/>
                  </a:lnTo>
                  <a:lnTo>
                    <a:pt x="2716577" y="525881"/>
                  </a:lnTo>
                  <a:lnTo>
                    <a:pt x="2723672" y="512831"/>
                  </a:lnTo>
                  <a:lnTo>
                    <a:pt x="2729776" y="474675"/>
                  </a:lnTo>
                  <a:lnTo>
                    <a:pt x="2723528" y="434181"/>
                  </a:lnTo>
                  <a:lnTo>
                    <a:pt x="2680806" y="382611"/>
                  </a:lnTo>
                  <a:lnTo>
                    <a:pt x="2613901" y="357832"/>
                  </a:lnTo>
                  <a:lnTo>
                    <a:pt x="2542160" y="344925"/>
                  </a:lnTo>
                  <a:lnTo>
                    <a:pt x="2510521" y="338261"/>
                  </a:lnTo>
                  <a:lnTo>
                    <a:pt x="2484928" y="328970"/>
                  </a:lnTo>
                  <a:lnTo>
                    <a:pt x="2467799" y="315186"/>
                  </a:lnTo>
                  <a:lnTo>
                    <a:pt x="2461552" y="295046"/>
                  </a:lnTo>
                  <a:lnTo>
                    <a:pt x="2467089" y="275424"/>
                  </a:lnTo>
                  <a:lnTo>
                    <a:pt x="2483904" y="259994"/>
                  </a:lnTo>
                  <a:lnTo>
                    <a:pt x="2512301" y="249897"/>
                  </a:lnTo>
                  <a:lnTo>
                    <a:pt x="2552585" y="246278"/>
                  </a:lnTo>
                  <a:lnTo>
                    <a:pt x="2693371" y="246278"/>
                  </a:lnTo>
                  <a:lnTo>
                    <a:pt x="2715958" y="201574"/>
                  </a:lnTo>
                  <a:lnTo>
                    <a:pt x="2682214" y="185788"/>
                  </a:lnTo>
                  <a:lnTo>
                    <a:pt x="2641688" y="174040"/>
                  </a:lnTo>
                  <a:lnTo>
                    <a:pt x="2597658" y="166712"/>
                  </a:lnTo>
                  <a:lnTo>
                    <a:pt x="2553398" y="164185"/>
                  </a:lnTo>
                  <a:close/>
                </a:path>
                <a:path w="2729865" h="608964">
                  <a:moveTo>
                    <a:pt x="2693371" y="246278"/>
                  </a:moveTo>
                  <a:lnTo>
                    <a:pt x="2552585" y="246278"/>
                  </a:lnTo>
                  <a:lnTo>
                    <a:pt x="2583675" y="247929"/>
                  </a:lnTo>
                  <a:lnTo>
                    <a:pt x="2614764" y="253390"/>
                  </a:lnTo>
                  <a:lnTo>
                    <a:pt x="2645854" y="263423"/>
                  </a:lnTo>
                  <a:lnTo>
                    <a:pt x="2676944" y="278790"/>
                  </a:lnTo>
                  <a:lnTo>
                    <a:pt x="2693371" y="246278"/>
                  </a:lnTo>
                  <a:close/>
                </a:path>
                <a:path w="2729865" h="608964">
                  <a:moveTo>
                    <a:pt x="1595577" y="169062"/>
                  </a:moveTo>
                  <a:lnTo>
                    <a:pt x="1498854" y="169062"/>
                  </a:lnTo>
                  <a:lnTo>
                    <a:pt x="1498854" y="603097"/>
                  </a:lnTo>
                  <a:lnTo>
                    <a:pt x="1600454" y="603097"/>
                  </a:lnTo>
                  <a:lnTo>
                    <a:pt x="1600454" y="392582"/>
                  </a:lnTo>
                  <a:lnTo>
                    <a:pt x="1606143" y="344614"/>
                  </a:lnTo>
                  <a:lnTo>
                    <a:pt x="1622562" y="307101"/>
                  </a:lnTo>
                  <a:lnTo>
                    <a:pt x="1648734" y="280162"/>
                  </a:lnTo>
                  <a:lnTo>
                    <a:pt x="1683684" y="263912"/>
                  </a:lnTo>
                  <a:lnTo>
                    <a:pt x="1726438" y="258470"/>
                  </a:lnTo>
                  <a:lnTo>
                    <a:pt x="1750009" y="258470"/>
                  </a:lnTo>
                  <a:lnTo>
                    <a:pt x="1750009" y="232460"/>
                  </a:lnTo>
                  <a:lnTo>
                    <a:pt x="1595577" y="232460"/>
                  </a:lnTo>
                  <a:lnTo>
                    <a:pt x="1595577" y="169062"/>
                  </a:lnTo>
                  <a:close/>
                </a:path>
                <a:path w="2729865" h="608964">
                  <a:moveTo>
                    <a:pt x="1750009" y="258470"/>
                  </a:moveTo>
                  <a:lnTo>
                    <a:pt x="1733753" y="258470"/>
                  </a:lnTo>
                  <a:lnTo>
                    <a:pt x="1741068" y="259283"/>
                  </a:lnTo>
                  <a:lnTo>
                    <a:pt x="1750009" y="260908"/>
                  </a:lnTo>
                  <a:lnTo>
                    <a:pt x="1750009" y="258470"/>
                  </a:lnTo>
                  <a:close/>
                </a:path>
                <a:path w="2729865" h="608964">
                  <a:moveTo>
                    <a:pt x="1750009" y="164185"/>
                  </a:moveTo>
                  <a:lnTo>
                    <a:pt x="1699475" y="168452"/>
                  </a:lnTo>
                  <a:lnTo>
                    <a:pt x="1656638" y="181254"/>
                  </a:lnTo>
                  <a:lnTo>
                    <a:pt x="1621878" y="202590"/>
                  </a:lnTo>
                  <a:lnTo>
                    <a:pt x="1595577" y="232460"/>
                  </a:lnTo>
                  <a:lnTo>
                    <a:pt x="1750009" y="232460"/>
                  </a:lnTo>
                  <a:lnTo>
                    <a:pt x="1750009" y="164185"/>
                  </a:lnTo>
                  <a:close/>
                </a:path>
                <a:path w="2729865" h="608964">
                  <a:moveTo>
                    <a:pt x="109727" y="34137"/>
                  </a:moveTo>
                  <a:lnTo>
                    <a:pt x="0" y="34137"/>
                  </a:lnTo>
                  <a:lnTo>
                    <a:pt x="188569" y="603097"/>
                  </a:lnTo>
                  <a:lnTo>
                    <a:pt x="301548" y="603097"/>
                  </a:lnTo>
                  <a:lnTo>
                    <a:pt x="347944" y="466547"/>
                  </a:lnTo>
                  <a:lnTo>
                    <a:pt x="251155" y="466547"/>
                  </a:lnTo>
                  <a:lnTo>
                    <a:pt x="109727" y="34137"/>
                  </a:lnTo>
                  <a:close/>
                </a:path>
                <a:path w="2729865" h="608964">
                  <a:moveTo>
                    <a:pt x="544749" y="182067"/>
                  </a:moveTo>
                  <a:lnTo>
                    <a:pt x="444601" y="182067"/>
                  </a:lnTo>
                  <a:lnTo>
                    <a:pt x="585215" y="603097"/>
                  </a:lnTo>
                  <a:lnTo>
                    <a:pt x="697382" y="603097"/>
                  </a:lnTo>
                  <a:lnTo>
                    <a:pt x="741830" y="468985"/>
                  </a:lnTo>
                  <a:lnTo>
                    <a:pt x="639673" y="468985"/>
                  </a:lnTo>
                  <a:lnTo>
                    <a:pt x="544749" y="182067"/>
                  </a:lnTo>
                  <a:close/>
                </a:path>
                <a:path w="2729865" h="608964">
                  <a:moveTo>
                    <a:pt x="885952" y="34137"/>
                  </a:moveTo>
                  <a:lnTo>
                    <a:pt x="785164" y="34137"/>
                  </a:lnTo>
                  <a:lnTo>
                    <a:pt x="639673" y="468985"/>
                  </a:lnTo>
                  <a:lnTo>
                    <a:pt x="741830" y="468985"/>
                  </a:lnTo>
                  <a:lnTo>
                    <a:pt x="885952" y="34137"/>
                  </a:lnTo>
                  <a:close/>
                </a:path>
                <a:path w="2729865" h="608964">
                  <a:moveTo>
                    <a:pt x="495808" y="34137"/>
                  </a:moveTo>
                  <a:lnTo>
                    <a:pt x="398271" y="34137"/>
                  </a:lnTo>
                  <a:lnTo>
                    <a:pt x="251155" y="466547"/>
                  </a:lnTo>
                  <a:lnTo>
                    <a:pt x="347944" y="466547"/>
                  </a:lnTo>
                  <a:lnTo>
                    <a:pt x="444601" y="182067"/>
                  </a:lnTo>
                  <a:lnTo>
                    <a:pt x="544749" y="182067"/>
                  </a:lnTo>
                  <a:lnTo>
                    <a:pt x="495808" y="34137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4326" y="2869590"/>
              <a:ext cx="2729865" cy="608965"/>
            </a:xfrm>
            <a:custGeom>
              <a:avLst/>
              <a:gdLst/>
              <a:ahLst/>
              <a:cxnLst/>
              <a:rect l="l" t="t" r="r" b="b"/>
              <a:pathLst>
                <a:path w="2729865" h="608964">
                  <a:moveTo>
                    <a:pt x="2036051" y="250342"/>
                  </a:moveTo>
                  <a:lnTo>
                    <a:pt x="1994520" y="256500"/>
                  </a:lnTo>
                  <a:lnTo>
                    <a:pt x="1958958" y="274245"/>
                  </a:lnTo>
                  <a:lnTo>
                    <a:pt x="1931239" y="302485"/>
                  </a:lnTo>
                  <a:lnTo>
                    <a:pt x="1913233" y="340127"/>
                  </a:lnTo>
                  <a:lnTo>
                    <a:pt x="1906816" y="386080"/>
                  </a:lnTo>
                  <a:lnTo>
                    <a:pt x="1913233" y="432032"/>
                  </a:lnTo>
                  <a:lnTo>
                    <a:pt x="1931239" y="469674"/>
                  </a:lnTo>
                  <a:lnTo>
                    <a:pt x="1958958" y="497914"/>
                  </a:lnTo>
                  <a:lnTo>
                    <a:pt x="1994520" y="515659"/>
                  </a:lnTo>
                  <a:lnTo>
                    <a:pt x="2036051" y="521817"/>
                  </a:lnTo>
                  <a:lnTo>
                    <a:pt x="2077582" y="515659"/>
                  </a:lnTo>
                  <a:lnTo>
                    <a:pt x="2113143" y="497914"/>
                  </a:lnTo>
                  <a:lnTo>
                    <a:pt x="2140863" y="469674"/>
                  </a:lnTo>
                  <a:lnTo>
                    <a:pt x="2158868" y="432032"/>
                  </a:lnTo>
                  <a:lnTo>
                    <a:pt x="2165286" y="386080"/>
                  </a:lnTo>
                  <a:lnTo>
                    <a:pt x="2158868" y="340127"/>
                  </a:lnTo>
                  <a:lnTo>
                    <a:pt x="2140863" y="302485"/>
                  </a:lnTo>
                  <a:lnTo>
                    <a:pt x="2113143" y="274245"/>
                  </a:lnTo>
                  <a:lnTo>
                    <a:pt x="2077582" y="256500"/>
                  </a:lnTo>
                  <a:lnTo>
                    <a:pt x="2036051" y="250342"/>
                  </a:lnTo>
                  <a:close/>
                </a:path>
                <a:path w="2729865" h="608964">
                  <a:moveTo>
                    <a:pt x="1170050" y="250342"/>
                  </a:moveTo>
                  <a:lnTo>
                    <a:pt x="1128604" y="256500"/>
                  </a:lnTo>
                  <a:lnTo>
                    <a:pt x="1093244" y="274245"/>
                  </a:lnTo>
                  <a:lnTo>
                    <a:pt x="1065765" y="302485"/>
                  </a:lnTo>
                  <a:lnTo>
                    <a:pt x="1047961" y="340127"/>
                  </a:lnTo>
                  <a:lnTo>
                    <a:pt x="1041628" y="386080"/>
                  </a:lnTo>
                  <a:lnTo>
                    <a:pt x="1047961" y="432032"/>
                  </a:lnTo>
                  <a:lnTo>
                    <a:pt x="1065765" y="469674"/>
                  </a:lnTo>
                  <a:lnTo>
                    <a:pt x="1093244" y="497914"/>
                  </a:lnTo>
                  <a:lnTo>
                    <a:pt x="1128604" y="515659"/>
                  </a:lnTo>
                  <a:lnTo>
                    <a:pt x="1170050" y="521817"/>
                  </a:lnTo>
                  <a:lnTo>
                    <a:pt x="1211893" y="515659"/>
                  </a:lnTo>
                  <a:lnTo>
                    <a:pt x="1247494" y="497914"/>
                  </a:lnTo>
                  <a:lnTo>
                    <a:pt x="1275097" y="469674"/>
                  </a:lnTo>
                  <a:lnTo>
                    <a:pt x="1292946" y="432032"/>
                  </a:lnTo>
                  <a:lnTo>
                    <a:pt x="1299286" y="386080"/>
                  </a:lnTo>
                  <a:lnTo>
                    <a:pt x="1292946" y="340127"/>
                  </a:lnTo>
                  <a:lnTo>
                    <a:pt x="1275097" y="302485"/>
                  </a:lnTo>
                  <a:lnTo>
                    <a:pt x="1247494" y="274245"/>
                  </a:lnTo>
                  <a:lnTo>
                    <a:pt x="1211893" y="256500"/>
                  </a:lnTo>
                  <a:lnTo>
                    <a:pt x="1170050" y="250342"/>
                  </a:lnTo>
                  <a:close/>
                </a:path>
                <a:path w="2729865" h="608964">
                  <a:moveTo>
                    <a:pt x="2553398" y="164185"/>
                  </a:moveTo>
                  <a:lnTo>
                    <a:pt x="2597657" y="166712"/>
                  </a:lnTo>
                  <a:lnTo>
                    <a:pt x="2641688" y="174040"/>
                  </a:lnTo>
                  <a:lnTo>
                    <a:pt x="2682214" y="185788"/>
                  </a:lnTo>
                  <a:lnTo>
                    <a:pt x="2715958" y="201574"/>
                  </a:lnTo>
                  <a:lnTo>
                    <a:pt x="2676944" y="278790"/>
                  </a:lnTo>
                  <a:lnTo>
                    <a:pt x="2645854" y="263423"/>
                  </a:lnTo>
                  <a:lnTo>
                    <a:pt x="2614764" y="253390"/>
                  </a:lnTo>
                  <a:lnTo>
                    <a:pt x="2583675" y="247929"/>
                  </a:lnTo>
                  <a:lnTo>
                    <a:pt x="2552585" y="246278"/>
                  </a:lnTo>
                  <a:lnTo>
                    <a:pt x="2512301" y="249897"/>
                  </a:lnTo>
                  <a:lnTo>
                    <a:pt x="2483904" y="259994"/>
                  </a:lnTo>
                  <a:lnTo>
                    <a:pt x="2467089" y="275424"/>
                  </a:lnTo>
                  <a:lnTo>
                    <a:pt x="2461552" y="295046"/>
                  </a:lnTo>
                  <a:lnTo>
                    <a:pt x="2467799" y="315186"/>
                  </a:lnTo>
                  <a:lnTo>
                    <a:pt x="2484928" y="328970"/>
                  </a:lnTo>
                  <a:lnTo>
                    <a:pt x="2510521" y="338261"/>
                  </a:lnTo>
                  <a:lnTo>
                    <a:pt x="2542160" y="344925"/>
                  </a:lnTo>
                  <a:lnTo>
                    <a:pt x="2577426" y="350827"/>
                  </a:lnTo>
                  <a:lnTo>
                    <a:pt x="2613901" y="357832"/>
                  </a:lnTo>
                  <a:lnTo>
                    <a:pt x="2680806" y="382611"/>
                  </a:lnTo>
                  <a:lnTo>
                    <a:pt x="2723528" y="434181"/>
                  </a:lnTo>
                  <a:lnTo>
                    <a:pt x="2729776" y="474675"/>
                  </a:lnTo>
                  <a:lnTo>
                    <a:pt x="2723672" y="512831"/>
                  </a:lnTo>
                  <a:lnTo>
                    <a:pt x="2677147" y="572211"/>
                  </a:lnTo>
                  <a:lnTo>
                    <a:pt x="2638260" y="592079"/>
                  </a:lnTo>
                  <a:lnTo>
                    <a:pt x="2589981" y="604497"/>
                  </a:lnTo>
                  <a:lnTo>
                    <a:pt x="2533078" y="608787"/>
                  </a:lnTo>
                  <a:lnTo>
                    <a:pt x="2479344" y="605053"/>
                  </a:lnTo>
                  <a:lnTo>
                    <a:pt x="2428735" y="594766"/>
                  </a:lnTo>
                  <a:lnTo>
                    <a:pt x="2384374" y="579297"/>
                  </a:lnTo>
                  <a:lnTo>
                    <a:pt x="2349385" y="560019"/>
                  </a:lnTo>
                  <a:lnTo>
                    <a:pt x="2388400" y="482803"/>
                  </a:lnTo>
                  <a:lnTo>
                    <a:pt x="2420480" y="500164"/>
                  </a:lnTo>
                  <a:lnTo>
                    <a:pt x="2457894" y="513791"/>
                  </a:lnTo>
                  <a:lnTo>
                    <a:pt x="2498356" y="522693"/>
                  </a:lnTo>
                  <a:lnTo>
                    <a:pt x="2539580" y="525881"/>
                  </a:lnTo>
                  <a:lnTo>
                    <a:pt x="2580893" y="522617"/>
                  </a:lnTo>
                  <a:lnTo>
                    <a:pt x="2609176" y="513181"/>
                  </a:lnTo>
                  <a:lnTo>
                    <a:pt x="2625420" y="498106"/>
                  </a:lnTo>
                  <a:lnTo>
                    <a:pt x="2630614" y="477926"/>
                  </a:lnTo>
                  <a:lnTo>
                    <a:pt x="2624367" y="458996"/>
                  </a:lnTo>
                  <a:lnTo>
                    <a:pt x="2607238" y="446188"/>
                  </a:lnTo>
                  <a:lnTo>
                    <a:pt x="2581644" y="437646"/>
                  </a:lnTo>
                  <a:lnTo>
                    <a:pt x="2550006" y="431510"/>
                  </a:lnTo>
                  <a:lnTo>
                    <a:pt x="2514740" y="425924"/>
                  </a:lnTo>
                  <a:lnTo>
                    <a:pt x="2478264" y="419031"/>
                  </a:lnTo>
                  <a:lnTo>
                    <a:pt x="2411359" y="393888"/>
                  </a:lnTo>
                  <a:lnTo>
                    <a:pt x="2368637" y="341222"/>
                  </a:lnTo>
                  <a:lnTo>
                    <a:pt x="2362390" y="299923"/>
                  </a:lnTo>
                  <a:lnTo>
                    <a:pt x="2368411" y="261364"/>
                  </a:lnTo>
                  <a:lnTo>
                    <a:pt x="2385901" y="228246"/>
                  </a:lnTo>
                  <a:lnTo>
                    <a:pt x="2414003" y="201269"/>
                  </a:lnTo>
                  <a:lnTo>
                    <a:pt x="2451858" y="181133"/>
                  </a:lnTo>
                  <a:lnTo>
                    <a:pt x="2498609" y="168539"/>
                  </a:lnTo>
                  <a:lnTo>
                    <a:pt x="2553398" y="164185"/>
                  </a:lnTo>
                  <a:close/>
                </a:path>
                <a:path w="2729865" h="608964">
                  <a:moveTo>
                    <a:pt x="1750009" y="164185"/>
                  </a:moveTo>
                  <a:lnTo>
                    <a:pt x="1750009" y="260908"/>
                  </a:lnTo>
                  <a:lnTo>
                    <a:pt x="1741068" y="259283"/>
                  </a:lnTo>
                  <a:lnTo>
                    <a:pt x="1733753" y="258470"/>
                  </a:lnTo>
                  <a:lnTo>
                    <a:pt x="1726437" y="258470"/>
                  </a:lnTo>
                  <a:lnTo>
                    <a:pt x="1683684" y="263912"/>
                  </a:lnTo>
                  <a:lnTo>
                    <a:pt x="1648734" y="280162"/>
                  </a:lnTo>
                  <a:lnTo>
                    <a:pt x="1622562" y="307101"/>
                  </a:lnTo>
                  <a:lnTo>
                    <a:pt x="1606143" y="344614"/>
                  </a:lnTo>
                  <a:lnTo>
                    <a:pt x="1600453" y="392582"/>
                  </a:lnTo>
                  <a:lnTo>
                    <a:pt x="1600453" y="603097"/>
                  </a:lnTo>
                  <a:lnTo>
                    <a:pt x="1498853" y="603097"/>
                  </a:lnTo>
                  <a:lnTo>
                    <a:pt x="1498853" y="169062"/>
                  </a:lnTo>
                  <a:lnTo>
                    <a:pt x="1595577" y="169062"/>
                  </a:lnTo>
                  <a:lnTo>
                    <a:pt x="1595577" y="232460"/>
                  </a:lnTo>
                  <a:lnTo>
                    <a:pt x="1621878" y="202590"/>
                  </a:lnTo>
                  <a:lnTo>
                    <a:pt x="1656638" y="181254"/>
                  </a:lnTo>
                  <a:lnTo>
                    <a:pt x="1699475" y="168452"/>
                  </a:lnTo>
                  <a:lnTo>
                    <a:pt x="1750009" y="164185"/>
                  </a:lnTo>
                  <a:close/>
                </a:path>
                <a:path w="2729865" h="608964">
                  <a:moveTo>
                    <a:pt x="1170050" y="164185"/>
                  </a:moveTo>
                  <a:lnTo>
                    <a:pt x="1218742" y="168386"/>
                  </a:lnTo>
                  <a:lnTo>
                    <a:pt x="1263167" y="180568"/>
                  </a:lnTo>
                  <a:lnTo>
                    <a:pt x="1302638" y="200104"/>
                  </a:lnTo>
                  <a:lnTo>
                    <a:pt x="1336471" y="226364"/>
                  </a:lnTo>
                  <a:lnTo>
                    <a:pt x="1363979" y="258721"/>
                  </a:lnTo>
                  <a:lnTo>
                    <a:pt x="1384477" y="296545"/>
                  </a:lnTo>
                  <a:lnTo>
                    <a:pt x="1397279" y="339207"/>
                  </a:lnTo>
                  <a:lnTo>
                    <a:pt x="1401698" y="386080"/>
                  </a:lnTo>
                  <a:lnTo>
                    <a:pt x="1397279" y="432987"/>
                  </a:lnTo>
                  <a:lnTo>
                    <a:pt x="1384477" y="475741"/>
                  </a:lnTo>
                  <a:lnTo>
                    <a:pt x="1363979" y="513695"/>
                  </a:lnTo>
                  <a:lnTo>
                    <a:pt x="1336471" y="546201"/>
                  </a:lnTo>
                  <a:lnTo>
                    <a:pt x="1302638" y="572611"/>
                  </a:lnTo>
                  <a:lnTo>
                    <a:pt x="1263167" y="592277"/>
                  </a:lnTo>
                  <a:lnTo>
                    <a:pt x="1218742" y="604551"/>
                  </a:lnTo>
                  <a:lnTo>
                    <a:pt x="1170050" y="608787"/>
                  </a:lnTo>
                  <a:lnTo>
                    <a:pt x="1121860" y="604551"/>
                  </a:lnTo>
                  <a:lnTo>
                    <a:pt x="1077747" y="592277"/>
                  </a:lnTo>
                  <a:lnTo>
                    <a:pt x="1038434" y="572611"/>
                  </a:lnTo>
                  <a:lnTo>
                    <a:pt x="1004646" y="546201"/>
                  </a:lnTo>
                  <a:lnTo>
                    <a:pt x="977106" y="513695"/>
                  </a:lnTo>
                  <a:lnTo>
                    <a:pt x="956538" y="475741"/>
                  </a:lnTo>
                  <a:lnTo>
                    <a:pt x="943667" y="432987"/>
                  </a:lnTo>
                  <a:lnTo>
                    <a:pt x="939215" y="386080"/>
                  </a:lnTo>
                  <a:lnTo>
                    <a:pt x="943667" y="339207"/>
                  </a:lnTo>
                  <a:lnTo>
                    <a:pt x="956538" y="296545"/>
                  </a:lnTo>
                  <a:lnTo>
                    <a:pt x="977106" y="258721"/>
                  </a:lnTo>
                  <a:lnTo>
                    <a:pt x="1004646" y="226364"/>
                  </a:lnTo>
                  <a:lnTo>
                    <a:pt x="1038434" y="200104"/>
                  </a:lnTo>
                  <a:lnTo>
                    <a:pt x="1077747" y="180568"/>
                  </a:lnTo>
                  <a:lnTo>
                    <a:pt x="1121860" y="168386"/>
                  </a:lnTo>
                  <a:lnTo>
                    <a:pt x="1170050" y="164185"/>
                  </a:lnTo>
                  <a:close/>
                </a:path>
                <a:path w="2729865" h="608964">
                  <a:moveTo>
                    <a:pt x="0" y="34137"/>
                  </a:moveTo>
                  <a:lnTo>
                    <a:pt x="109727" y="34137"/>
                  </a:lnTo>
                  <a:lnTo>
                    <a:pt x="251155" y="466547"/>
                  </a:lnTo>
                  <a:lnTo>
                    <a:pt x="398272" y="34137"/>
                  </a:lnTo>
                  <a:lnTo>
                    <a:pt x="495808" y="34137"/>
                  </a:lnTo>
                  <a:lnTo>
                    <a:pt x="639673" y="468985"/>
                  </a:lnTo>
                  <a:lnTo>
                    <a:pt x="785164" y="34137"/>
                  </a:lnTo>
                  <a:lnTo>
                    <a:pt x="885952" y="34137"/>
                  </a:lnTo>
                  <a:lnTo>
                    <a:pt x="697382" y="603097"/>
                  </a:lnTo>
                  <a:lnTo>
                    <a:pt x="585216" y="603097"/>
                  </a:lnTo>
                  <a:lnTo>
                    <a:pt x="444601" y="182067"/>
                  </a:lnTo>
                  <a:lnTo>
                    <a:pt x="301548" y="603097"/>
                  </a:lnTo>
                  <a:lnTo>
                    <a:pt x="188569" y="603097"/>
                  </a:lnTo>
                  <a:lnTo>
                    <a:pt x="0" y="34137"/>
                  </a:lnTo>
                  <a:close/>
                </a:path>
                <a:path w="2729865" h="608964">
                  <a:moveTo>
                    <a:pt x="2163660" y="0"/>
                  </a:moveTo>
                  <a:lnTo>
                    <a:pt x="2265260" y="0"/>
                  </a:lnTo>
                  <a:lnTo>
                    <a:pt x="2265260" y="603097"/>
                  </a:lnTo>
                  <a:lnTo>
                    <a:pt x="2167724" y="603097"/>
                  </a:lnTo>
                  <a:lnTo>
                    <a:pt x="2167724" y="547014"/>
                  </a:lnTo>
                  <a:lnTo>
                    <a:pt x="2139187" y="574154"/>
                  </a:lnTo>
                  <a:lnTo>
                    <a:pt x="2105240" y="593445"/>
                  </a:lnTo>
                  <a:lnTo>
                    <a:pt x="2066569" y="604964"/>
                  </a:lnTo>
                  <a:lnTo>
                    <a:pt x="2023859" y="608787"/>
                  </a:lnTo>
                  <a:lnTo>
                    <a:pt x="1978258" y="604751"/>
                  </a:lnTo>
                  <a:lnTo>
                    <a:pt x="1936419" y="592963"/>
                  </a:lnTo>
                  <a:lnTo>
                    <a:pt x="1899057" y="573897"/>
                  </a:lnTo>
                  <a:lnTo>
                    <a:pt x="1866887" y="548030"/>
                  </a:lnTo>
                  <a:lnTo>
                    <a:pt x="1840622" y="515839"/>
                  </a:lnTo>
                  <a:lnTo>
                    <a:pt x="1820976" y="477799"/>
                  </a:lnTo>
                  <a:lnTo>
                    <a:pt x="1808665" y="434387"/>
                  </a:lnTo>
                  <a:lnTo>
                    <a:pt x="1804403" y="386080"/>
                  </a:lnTo>
                  <a:lnTo>
                    <a:pt x="1808665" y="337807"/>
                  </a:lnTo>
                  <a:lnTo>
                    <a:pt x="1820976" y="294487"/>
                  </a:lnTo>
                  <a:lnTo>
                    <a:pt x="1840622" y="256578"/>
                  </a:lnTo>
                  <a:lnTo>
                    <a:pt x="1866887" y="224536"/>
                  </a:lnTo>
                  <a:lnTo>
                    <a:pt x="1899057" y="198818"/>
                  </a:lnTo>
                  <a:lnTo>
                    <a:pt x="1936419" y="179882"/>
                  </a:lnTo>
                  <a:lnTo>
                    <a:pt x="1978258" y="168186"/>
                  </a:lnTo>
                  <a:lnTo>
                    <a:pt x="2023859" y="164185"/>
                  </a:lnTo>
                  <a:lnTo>
                    <a:pt x="2064562" y="167728"/>
                  </a:lnTo>
                  <a:lnTo>
                    <a:pt x="2101989" y="178511"/>
                  </a:lnTo>
                  <a:lnTo>
                    <a:pt x="2135301" y="196761"/>
                  </a:lnTo>
                  <a:lnTo>
                    <a:pt x="2163660" y="222707"/>
                  </a:lnTo>
                  <a:lnTo>
                    <a:pt x="2163660" y="0"/>
                  </a:lnTo>
                  <a:close/>
                </a:path>
              </a:pathLst>
            </a:custGeom>
            <a:ln w="12700">
              <a:solidFill>
                <a:srgbClr val="0732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8024" y="0"/>
            <a:ext cx="386366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328159" y="3550920"/>
            <a:ext cx="3493135" cy="805180"/>
            <a:chOff x="4328159" y="3550920"/>
            <a:chExt cx="3493135" cy="80518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7443" y="3558578"/>
              <a:ext cx="3477018" cy="7895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37443" y="3677602"/>
              <a:ext cx="3477260" cy="593090"/>
            </a:xfrm>
            <a:custGeom>
              <a:avLst/>
              <a:gdLst/>
              <a:ahLst/>
              <a:cxnLst/>
              <a:rect l="l" t="t" r="r" b="b"/>
              <a:pathLst>
                <a:path w="3477259" h="593089">
                  <a:moveTo>
                    <a:pt x="3238131" y="222961"/>
                  </a:moveTo>
                  <a:lnTo>
                    <a:pt x="3195390" y="229311"/>
                  </a:lnTo>
                  <a:lnTo>
                    <a:pt x="3158925" y="247610"/>
                  </a:lnTo>
                  <a:lnTo>
                    <a:pt x="3130587" y="276733"/>
                  </a:lnTo>
                  <a:lnTo>
                    <a:pt x="3112228" y="315552"/>
                  </a:lnTo>
                  <a:lnTo>
                    <a:pt x="3105696" y="362940"/>
                  </a:lnTo>
                  <a:lnTo>
                    <a:pt x="3112228" y="410329"/>
                  </a:lnTo>
                  <a:lnTo>
                    <a:pt x="3130587" y="449147"/>
                  </a:lnTo>
                  <a:lnTo>
                    <a:pt x="3158925" y="478270"/>
                  </a:lnTo>
                  <a:lnTo>
                    <a:pt x="3195390" y="496569"/>
                  </a:lnTo>
                  <a:lnTo>
                    <a:pt x="3238131" y="502920"/>
                  </a:lnTo>
                  <a:lnTo>
                    <a:pt x="3281282" y="496569"/>
                  </a:lnTo>
                  <a:lnTo>
                    <a:pt x="3317995" y="478270"/>
                  </a:lnTo>
                  <a:lnTo>
                    <a:pt x="3346461" y="449147"/>
                  </a:lnTo>
                  <a:lnTo>
                    <a:pt x="3364867" y="410329"/>
                  </a:lnTo>
                  <a:lnTo>
                    <a:pt x="3371405" y="362940"/>
                  </a:lnTo>
                  <a:lnTo>
                    <a:pt x="3364867" y="315552"/>
                  </a:lnTo>
                  <a:lnTo>
                    <a:pt x="3346461" y="276733"/>
                  </a:lnTo>
                  <a:lnTo>
                    <a:pt x="3317995" y="247610"/>
                  </a:lnTo>
                  <a:lnTo>
                    <a:pt x="3281282" y="229311"/>
                  </a:lnTo>
                  <a:lnTo>
                    <a:pt x="3238131" y="222961"/>
                  </a:lnTo>
                  <a:close/>
                </a:path>
                <a:path w="3477259" h="593089">
                  <a:moveTo>
                    <a:pt x="824775" y="217932"/>
                  </a:moveTo>
                  <a:lnTo>
                    <a:pt x="777640" y="225763"/>
                  </a:lnTo>
                  <a:lnTo>
                    <a:pt x="739384" y="247897"/>
                  </a:lnTo>
                  <a:lnTo>
                    <a:pt x="711972" y="282290"/>
                  </a:lnTo>
                  <a:lnTo>
                    <a:pt x="697369" y="326898"/>
                  </a:lnTo>
                  <a:lnTo>
                    <a:pt x="951344" y="326898"/>
                  </a:lnTo>
                  <a:lnTo>
                    <a:pt x="937697" y="282643"/>
                  </a:lnTo>
                  <a:lnTo>
                    <a:pt x="910691" y="248211"/>
                  </a:lnTo>
                  <a:lnTo>
                    <a:pt x="872370" y="225881"/>
                  </a:lnTo>
                  <a:lnTo>
                    <a:pt x="824775" y="217932"/>
                  </a:lnTo>
                  <a:close/>
                </a:path>
                <a:path w="3477259" h="593089">
                  <a:moveTo>
                    <a:pt x="3238131" y="134112"/>
                  </a:moveTo>
                  <a:lnTo>
                    <a:pt x="3288345" y="138443"/>
                  </a:lnTo>
                  <a:lnTo>
                    <a:pt x="3334158" y="151006"/>
                  </a:lnTo>
                  <a:lnTo>
                    <a:pt x="3374863" y="171153"/>
                  </a:lnTo>
                  <a:lnTo>
                    <a:pt x="3409753" y="198234"/>
                  </a:lnTo>
                  <a:lnTo>
                    <a:pt x="3438121" y="231601"/>
                  </a:lnTo>
                  <a:lnTo>
                    <a:pt x="3459259" y="270607"/>
                  </a:lnTo>
                  <a:lnTo>
                    <a:pt x="3472461" y="314603"/>
                  </a:lnTo>
                  <a:lnTo>
                    <a:pt x="3477018" y="362940"/>
                  </a:lnTo>
                  <a:lnTo>
                    <a:pt x="3472461" y="411313"/>
                  </a:lnTo>
                  <a:lnTo>
                    <a:pt x="3459259" y="455404"/>
                  </a:lnTo>
                  <a:lnTo>
                    <a:pt x="3438121" y="494544"/>
                  </a:lnTo>
                  <a:lnTo>
                    <a:pt x="3409753" y="528066"/>
                  </a:lnTo>
                  <a:lnTo>
                    <a:pt x="3374863" y="555300"/>
                  </a:lnTo>
                  <a:lnTo>
                    <a:pt x="3334158" y="575581"/>
                  </a:lnTo>
                  <a:lnTo>
                    <a:pt x="3288345" y="588239"/>
                  </a:lnTo>
                  <a:lnTo>
                    <a:pt x="3238131" y="592607"/>
                  </a:lnTo>
                  <a:lnTo>
                    <a:pt x="3188435" y="588239"/>
                  </a:lnTo>
                  <a:lnTo>
                    <a:pt x="3142943" y="575581"/>
                  </a:lnTo>
                  <a:lnTo>
                    <a:pt x="3102402" y="555300"/>
                  </a:lnTo>
                  <a:lnTo>
                    <a:pt x="3067557" y="528066"/>
                  </a:lnTo>
                  <a:lnTo>
                    <a:pt x="3039157" y="494544"/>
                  </a:lnTo>
                  <a:lnTo>
                    <a:pt x="3017946" y="455404"/>
                  </a:lnTo>
                  <a:lnTo>
                    <a:pt x="3004673" y="411313"/>
                  </a:lnTo>
                  <a:lnTo>
                    <a:pt x="3000082" y="362940"/>
                  </a:lnTo>
                  <a:lnTo>
                    <a:pt x="3004673" y="314603"/>
                  </a:lnTo>
                  <a:lnTo>
                    <a:pt x="3017946" y="270607"/>
                  </a:lnTo>
                  <a:lnTo>
                    <a:pt x="3039157" y="231601"/>
                  </a:lnTo>
                  <a:lnTo>
                    <a:pt x="3067557" y="198234"/>
                  </a:lnTo>
                  <a:lnTo>
                    <a:pt x="3102402" y="171153"/>
                  </a:lnTo>
                  <a:lnTo>
                    <a:pt x="3142943" y="151006"/>
                  </a:lnTo>
                  <a:lnTo>
                    <a:pt x="3188435" y="138443"/>
                  </a:lnTo>
                  <a:lnTo>
                    <a:pt x="3238131" y="134112"/>
                  </a:lnTo>
                  <a:close/>
                </a:path>
                <a:path w="3477259" h="593089">
                  <a:moveTo>
                    <a:pt x="1310271" y="134112"/>
                  </a:moveTo>
                  <a:lnTo>
                    <a:pt x="1355914" y="136718"/>
                  </a:lnTo>
                  <a:lnTo>
                    <a:pt x="1401321" y="144275"/>
                  </a:lnTo>
                  <a:lnTo>
                    <a:pt x="1443113" y="156389"/>
                  </a:lnTo>
                  <a:lnTo>
                    <a:pt x="1477911" y="172669"/>
                  </a:lnTo>
                  <a:lnTo>
                    <a:pt x="1437677" y="252298"/>
                  </a:lnTo>
                  <a:lnTo>
                    <a:pt x="1405616" y="236450"/>
                  </a:lnTo>
                  <a:lnTo>
                    <a:pt x="1373555" y="226104"/>
                  </a:lnTo>
                  <a:lnTo>
                    <a:pt x="1341494" y="220472"/>
                  </a:lnTo>
                  <a:lnTo>
                    <a:pt x="1309433" y="218770"/>
                  </a:lnTo>
                  <a:lnTo>
                    <a:pt x="1267890" y="222502"/>
                  </a:lnTo>
                  <a:lnTo>
                    <a:pt x="1238605" y="232914"/>
                  </a:lnTo>
                  <a:lnTo>
                    <a:pt x="1221265" y="248827"/>
                  </a:lnTo>
                  <a:lnTo>
                    <a:pt x="1215554" y="269062"/>
                  </a:lnTo>
                  <a:lnTo>
                    <a:pt x="1221997" y="289832"/>
                  </a:lnTo>
                  <a:lnTo>
                    <a:pt x="1239661" y="304046"/>
                  </a:lnTo>
                  <a:lnTo>
                    <a:pt x="1266054" y="313627"/>
                  </a:lnTo>
                  <a:lnTo>
                    <a:pt x="1298682" y="320500"/>
                  </a:lnTo>
                  <a:lnTo>
                    <a:pt x="1335050" y="326586"/>
                  </a:lnTo>
                  <a:lnTo>
                    <a:pt x="1372665" y="333810"/>
                  </a:lnTo>
                  <a:lnTo>
                    <a:pt x="1441661" y="359363"/>
                  </a:lnTo>
                  <a:lnTo>
                    <a:pt x="1485718" y="412544"/>
                  </a:lnTo>
                  <a:lnTo>
                    <a:pt x="1492160" y="454304"/>
                  </a:lnTo>
                  <a:lnTo>
                    <a:pt x="1485866" y="493653"/>
                  </a:lnTo>
                  <a:lnTo>
                    <a:pt x="1467511" y="527414"/>
                  </a:lnTo>
                  <a:lnTo>
                    <a:pt x="1437887" y="554888"/>
                  </a:lnTo>
                  <a:lnTo>
                    <a:pt x="1397786" y="575377"/>
                  </a:lnTo>
                  <a:lnTo>
                    <a:pt x="1347998" y="588183"/>
                  </a:lnTo>
                  <a:lnTo>
                    <a:pt x="1289316" y="592607"/>
                  </a:lnTo>
                  <a:lnTo>
                    <a:pt x="1233903" y="588756"/>
                  </a:lnTo>
                  <a:lnTo>
                    <a:pt x="1181712" y="578148"/>
                  </a:lnTo>
                  <a:lnTo>
                    <a:pt x="1135965" y="562196"/>
                  </a:lnTo>
                  <a:lnTo>
                    <a:pt x="1099883" y="542315"/>
                  </a:lnTo>
                  <a:lnTo>
                    <a:pt x="1140116" y="462686"/>
                  </a:lnTo>
                  <a:lnTo>
                    <a:pt x="1173199" y="480589"/>
                  </a:lnTo>
                  <a:lnTo>
                    <a:pt x="1211783" y="494642"/>
                  </a:lnTo>
                  <a:lnTo>
                    <a:pt x="1253510" y="503823"/>
                  </a:lnTo>
                  <a:lnTo>
                    <a:pt x="1296022" y="507111"/>
                  </a:lnTo>
                  <a:lnTo>
                    <a:pt x="1338626" y="503745"/>
                  </a:lnTo>
                  <a:lnTo>
                    <a:pt x="1367793" y="494014"/>
                  </a:lnTo>
                  <a:lnTo>
                    <a:pt x="1384544" y="478468"/>
                  </a:lnTo>
                  <a:lnTo>
                    <a:pt x="1389900" y="457657"/>
                  </a:lnTo>
                  <a:lnTo>
                    <a:pt x="1383458" y="438135"/>
                  </a:lnTo>
                  <a:lnTo>
                    <a:pt x="1365793" y="424927"/>
                  </a:lnTo>
                  <a:lnTo>
                    <a:pt x="1339401" y="416118"/>
                  </a:lnTo>
                  <a:lnTo>
                    <a:pt x="1306773" y="409791"/>
                  </a:lnTo>
                  <a:lnTo>
                    <a:pt x="1270405" y="404030"/>
                  </a:lnTo>
                  <a:lnTo>
                    <a:pt x="1232790" y="396921"/>
                  </a:lnTo>
                  <a:lnTo>
                    <a:pt x="1163794" y="370993"/>
                  </a:lnTo>
                  <a:lnTo>
                    <a:pt x="1119737" y="316680"/>
                  </a:lnTo>
                  <a:lnTo>
                    <a:pt x="1113294" y="274091"/>
                  </a:lnTo>
                  <a:lnTo>
                    <a:pt x="1119503" y="234327"/>
                  </a:lnTo>
                  <a:lnTo>
                    <a:pt x="1137540" y="200174"/>
                  </a:lnTo>
                  <a:lnTo>
                    <a:pt x="1166520" y="172354"/>
                  </a:lnTo>
                  <a:lnTo>
                    <a:pt x="1205558" y="151590"/>
                  </a:lnTo>
                  <a:lnTo>
                    <a:pt x="1253770" y="138601"/>
                  </a:lnTo>
                  <a:lnTo>
                    <a:pt x="1310271" y="134112"/>
                  </a:lnTo>
                  <a:close/>
                </a:path>
                <a:path w="3477259" h="593089">
                  <a:moveTo>
                    <a:pt x="824775" y="134112"/>
                  </a:moveTo>
                  <a:lnTo>
                    <a:pt x="872042" y="138311"/>
                  </a:lnTo>
                  <a:lnTo>
                    <a:pt x="915301" y="150574"/>
                  </a:lnTo>
                  <a:lnTo>
                    <a:pt x="953845" y="170401"/>
                  </a:lnTo>
                  <a:lnTo>
                    <a:pt x="986967" y="197291"/>
                  </a:lnTo>
                  <a:lnTo>
                    <a:pt x="1013960" y="230742"/>
                  </a:lnTo>
                  <a:lnTo>
                    <a:pt x="1034116" y="270254"/>
                  </a:lnTo>
                  <a:lnTo>
                    <a:pt x="1046728" y="315325"/>
                  </a:lnTo>
                  <a:lnTo>
                    <a:pt x="1051089" y="365455"/>
                  </a:lnTo>
                  <a:lnTo>
                    <a:pt x="1050945" y="372422"/>
                  </a:lnTo>
                  <a:lnTo>
                    <a:pt x="1050566" y="380333"/>
                  </a:lnTo>
                  <a:lnTo>
                    <a:pt x="1050029" y="388558"/>
                  </a:lnTo>
                  <a:lnTo>
                    <a:pt x="1049413" y="396468"/>
                  </a:lnTo>
                  <a:lnTo>
                    <a:pt x="698207" y="396468"/>
                  </a:lnTo>
                  <a:lnTo>
                    <a:pt x="715207" y="440814"/>
                  </a:lnTo>
                  <a:lnTo>
                    <a:pt x="746194" y="474630"/>
                  </a:lnTo>
                  <a:lnTo>
                    <a:pt x="789440" y="496188"/>
                  </a:lnTo>
                  <a:lnTo>
                    <a:pt x="843216" y="503758"/>
                  </a:lnTo>
                  <a:lnTo>
                    <a:pt x="878945" y="500759"/>
                  </a:lnTo>
                  <a:lnTo>
                    <a:pt x="910901" y="491709"/>
                  </a:lnTo>
                  <a:lnTo>
                    <a:pt x="939400" y="476529"/>
                  </a:lnTo>
                  <a:lnTo>
                    <a:pt x="964755" y="455142"/>
                  </a:lnTo>
                  <a:lnTo>
                    <a:pt x="1020914" y="519684"/>
                  </a:lnTo>
                  <a:lnTo>
                    <a:pt x="986627" y="551234"/>
                  </a:lnTo>
                  <a:lnTo>
                    <a:pt x="944639" y="574062"/>
                  </a:lnTo>
                  <a:lnTo>
                    <a:pt x="895735" y="587931"/>
                  </a:lnTo>
                  <a:lnTo>
                    <a:pt x="840701" y="592607"/>
                  </a:lnTo>
                  <a:lnTo>
                    <a:pt x="786999" y="588205"/>
                  </a:lnTo>
                  <a:lnTo>
                    <a:pt x="738768" y="575463"/>
                  </a:lnTo>
                  <a:lnTo>
                    <a:pt x="696529" y="555079"/>
                  </a:lnTo>
                  <a:lnTo>
                    <a:pt x="660803" y="527751"/>
                  </a:lnTo>
                  <a:lnTo>
                    <a:pt x="632109" y="494176"/>
                  </a:lnTo>
                  <a:lnTo>
                    <a:pt x="610969" y="455050"/>
                  </a:lnTo>
                  <a:lnTo>
                    <a:pt x="597903" y="411073"/>
                  </a:lnTo>
                  <a:lnTo>
                    <a:pt x="593432" y="362940"/>
                  </a:lnTo>
                  <a:lnTo>
                    <a:pt x="597907" y="314843"/>
                  </a:lnTo>
                  <a:lnTo>
                    <a:pt x="610838" y="270961"/>
                  </a:lnTo>
                  <a:lnTo>
                    <a:pt x="631490" y="231970"/>
                  </a:lnTo>
                  <a:lnTo>
                    <a:pt x="659126" y="198548"/>
                  </a:lnTo>
                  <a:lnTo>
                    <a:pt x="693009" y="171374"/>
                  </a:lnTo>
                  <a:lnTo>
                    <a:pt x="732403" y="151124"/>
                  </a:lnTo>
                  <a:lnTo>
                    <a:pt x="776571" y="138478"/>
                  </a:lnTo>
                  <a:lnTo>
                    <a:pt x="824775" y="134112"/>
                  </a:lnTo>
                  <a:close/>
                </a:path>
                <a:path w="3477259" h="593089">
                  <a:moveTo>
                    <a:pt x="2367572" y="0"/>
                  </a:moveTo>
                  <a:lnTo>
                    <a:pt x="2457259" y="0"/>
                  </a:lnTo>
                  <a:lnTo>
                    <a:pt x="2780804" y="397306"/>
                  </a:lnTo>
                  <a:lnTo>
                    <a:pt x="2780804" y="0"/>
                  </a:lnTo>
                  <a:lnTo>
                    <a:pt x="2888932" y="0"/>
                  </a:lnTo>
                  <a:lnTo>
                    <a:pt x="2888932" y="586740"/>
                  </a:lnTo>
                  <a:lnTo>
                    <a:pt x="2799244" y="586740"/>
                  </a:lnTo>
                  <a:lnTo>
                    <a:pt x="2475699" y="189433"/>
                  </a:lnTo>
                  <a:lnTo>
                    <a:pt x="2475699" y="586740"/>
                  </a:lnTo>
                  <a:lnTo>
                    <a:pt x="2367572" y="586740"/>
                  </a:lnTo>
                  <a:lnTo>
                    <a:pt x="2367572" y="0"/>
                  </a:lnTo>
                  <a:close/>
                </a:path>
                <a:path w="3477259" h="593089">
                  <a:moveTo>
                    <a:pt x="0" y="0"/>
                  </a:moveTo>
                  <a:lnTo>
                    <a:pt x="116509" y="0"/>
                  </a:lnTo>
                  <a:lnTo>
                    <a:pt x="288340" y="285826"/>
                  </a:lnTo>
                  <a:lnTo>
                    <a:pt x="461847" y="0"/>
                  </a:lnTo>
                  <a:lnTo>
                    <a:pt x="569137" y="0"/>
                  </a:lnTo>
                  <a:lnTo>
                    <a:pt x="339470" y="379704"/>
                  </a:lnTo>
                  <a:lnTo>
                    <a:pt x="339470" y="586740"/>
                  </a:lnTo>
                  <a:lnTo>
                    <a:pt x="230505" y="586740"/>
                  </a:lnTo>
                  <a:lnTo>
                    <a:pt x="230505" y="3813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F6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28159" y="3550920"/>
              <a:ext cx="3493008" cy="804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4736" y="3060192"/>
            <a:ext cx="6370320" cy="231775"/>
            <a:chOff x="554736" y="3060192"/>
            <a:chExt cx="6370320" cy="231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36" y="3060192"/>
              <a:ext cx="6370320" cy="231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994" y="2633979"/>
            <a:ext cx="622744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[0,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0]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85090" algn="ctr">
              <a:lnSpc>
                <a:spcPct val="100000"/>
              </a:lnSpc>
            </a:pP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81200" y="2868167"/>
            <a:ext cx="3648710" cy="1277620"/>
            <a:chOff x="1981200" y="2868167"/>
            <a:chExt cx="3648710" cy="127762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1200" y="2868167"/>
              <a:ext cx="231648" cy="12679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59805" y="2961719"/>
              <a:ext cx="76200" cy="1113790"/>
            </a:xfrm>
            <a:custGeom>
              <a:avLst/>
              <a:gdLst/>
              <a:ahLst/>
              <a:cxnLst/>
              <a:rect l="l" t="t" r="r" b="b"/>
              <a:pathLst>
                <a:path w="76200" h="1113789">
                  <a:moveTo>
                    <a:pt x="50800" y="63500"/>
                  </a:moveTo>
                  <a:lnTo>
                    <a:pt x="25400" y="63500"/>
                  </a:lnTo>
                  <a:lnTo>
                    <a:pt x="25398" y="1113264"/>
                  </a:lnTo>
                  <a:lnTo>
                    <a:pt x="50798" y="1113264"/>
                  </a:lnTo>
                  <a:lnTo>
                    <a:pt x="50800" y="63500"/>
                  </a:lnTo>
                  <a:close/>
                </a:path>
                <a:path w="76200" h="1113789">
                  <a:moveTo>
                    <a:pt x="38100" y="0"/>
                  </a:moveTo>
                  <a:lnTo>
                    <a:pt x="0" y="76200"/>
                  </a:lnTo>
                  <a:lnTo>
                    <a:pt x="25399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113789">
                  <a:moveTo>
                    <a:pt x="69850" y="63500"/>
                  </a:moveTo>
                  <a:lnTo>
                    <a:pt x="50800" y="63500"/>
                  </a:lnTo>
                  <a:lnTo>
                    <a:pt x="5079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3111" y="2877311"/>
              <a:ext cx="231648" cy="12679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641468" y="2969172"/>
              <a:ext cx="76200" cy="1113790"/>
            </a:xfrm>
            <a:custGeom>
              <a:avLst/>
              <a:gdLst/>
              <a:ahLst/>
              <a:cxnLst/>
              <a:rect l="l" t="t" r="r" b="b"/>
              <a:pathLst>
                <a:path w="76200" h="1113789">
                  <a:moveTo>
                    <a:pt x="50800" y="63500"/>
                  </a:moveTo>
                  <a:lnTo>
                    <a:pt x="25400" y="63500"/>
                  </a:lnTo>
                  <a:lnTo>
                    <a:pt x="25400" y="1113262"/>
                  </a:lnTo>
                  <a:lnTo>
                    <a:pt x="50800" y="1113262"/>
                  </a:lnTo>
                  <a:lnTo>
                    <a:pt x="50800" y="63500"/>
                  </a:lnTo>
                  <a:close/>
                </a:path>
                <a:path w="76200" h="1113789">
                  <a:moveTo>
                    <a:pt x="38100" y="0"/>
                  </a:moveTo>
                  <a:lnTo>
                    <a:pt x="0" y="76200"/>
                  </a:lnTo>
                  <a:lnTo>
                    <a:pt x="25400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113789">
                  <a:moveTo>
                    <a:pt x="69850" y="63500"/>
                  </a:moveTo>
                  <a:lnTo>
                    <a:pt x="50800" y="63500"/>
                  </a:lnTo>
                  <a:lnTo>
                    <a:pt x="5080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98008" y="2877311"/>
              <a:ext cx="231648" cy="12679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475761" y="2969172"/>
              <a:ext cx="76200" cy="1113790"/>
            </a:xfrm>
            <a:custGeom>
              <a:avLst/>
              <a:gdLst/>
              <a:ahLst/>
              <a:cxnLst/>
              <a:rect l="l" t="t" r="r" b="b"/>
              <a:pathLst>
                <a:path w="76200" h="1113789">
                  <a:moveTo>
                    <a:pt x="50800" y="63500"/>
                  </a:moveTo>
                  <a:lnTo>
                    <a:pt x="25400" y="63500"/>
                  </a:lnTo>
                  <a:lnTo>
                    <a:pt x="25398" y="1113262"/>
                  </a:lnTo>
                  <a:lnTo>
                    <a:pt x="50798" y="1113262"/>
                  </a:lnTo>
                  <a:lnTo>
                    <a:pt x="50800" y="63500"/>
                  </a:lnTo>
                  <a:close/>
                </a:path>
                <a:path w="76200" h="1113789">
                  <a:moveTo>
                    <a:pt x="38100" y="0"/>
                  </a:moveTo>
                  <a:lnTo>
                    <a:pt x="0" y="76200"/>
                  </a:lnTo>
                  <a:lnTo>
                    <a:pt x="25399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113789">
                  <a:moveTo>
                    <a:pt x="69850" y="63500"/>
                  </a:moveTo>
                  <a:lnTo>
                    <a:pt x="50800" y="63500"/>
                  </a:lnTo>
                  <a:lnTo>
                    <a:pt x="5079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25672" y="4145788"/>
            <a:ext cx="144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96955" y="4151884"/>
            <a:ext cx="11652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badminton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46366" y="4151884"/>
            <a:ext cx="535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table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38416" y="1258823"/>
            <a:ext cx="4569460" cy="5090160"/>
            <a:chOff x="7138416" y="1258823"/>
            <a:chExt cx="4569460" cy="509016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06640" y="1258823"/>
              <a:ext cx="4032504" cy="49194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32813" y="1284997"/>
              <a:ext cx="3926392" cy="481480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38488" y="3861815"/>
              <a:ext cx="1118616" cy="1036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278707" y="3890481"/>
              <a:ext cx="1026794" cy="0"/>
            </a:xfrm>
            <a:custGeom>
              <a:avLst/>
              <a:gdLst/>
              <a:ahLst/>
              <a:cxnLst/>
              <a:rect l="l" t="t" r="r" b="b"/>
              <a:pathLst>
                <a:path w="1026795">
                  <a:moveTo>
                    <a:pt x="0" y="0"/>
                  </a:moveTo>
                  <a:lnTo>
                    <a:pt x="1026297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8416" y="4727447"/>
              <a:ext cx="4568952" cy="162153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63513" y="4751575"/>
              <a:ext cx="4464991" cy="15189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6808" y="5510783"/>
              <a:ext cx="1862327" cy="10668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66058" y="5540729"/>
              <a:ext cx="1771650" cy="0"/>
            </a:xfrm>
            <a:custGeom>
              <a:avLst/>
              <a:gdLst/>
              <a:ahLst/>
              <a:cxnLst/>
              <a:rect l="l" t="t" r="r" b="b"/>
              <a:pathLst>
                <a:path w="1771650">
                  <a:moveTo>
                    <a:pt x="0" y="0"/>
                  </a:moveTo>
                  <a:lnTo>
                    <a:pt x="1771503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4736" y="3060192"/>
            <a:ext cx="6370320" cy="231775"/>
            <a:chOff x="554736" y="3060192"/>
            <a:chExt cx="6370320" cy="231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36" y="3060192"/>
              <a:ext cx="6370320" cy="231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994" y="2633979"/>
            <a:ext cx="622808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70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170" dirty="0">
                <a:solidFill>
                  <a:srgbClr val="7F7F7F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7F7F7F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0, 0, 0, 0, 0, 0, 0, 0, 0, 0, 0, 0, 0,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0, 0, 0, 0, 0, 0, 0, 0, 0, 0,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0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83820" algn="ctr">
              <a:lnSpc>
                <a:spcPct val="100000"/>
              </a:lnSpc>
            </a:pPr>
            <a:r>
              <a:rPr sz="1600" spc="-55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0936" y="2889504"/>
            <a:ext cx="436245" cy="1268095"/>
            <a:chOff x="630936" y="2889504"/>
            <a:chExt cx="436245" cy="126809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36" y="2889504"/>
              <a:ext cx="231648" cy="12679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8799" y="2981628"/>
              <a:ext cx="76200" cy="1113790"/>
            </a:xfrm>
            <a:custGeom>
              <a:avLst/>
              <a:gdLst/>
              <a:ahLst/>
              <a:cxnLst/>
              <a:rect l="l" t="t" r="r" b="b"/>
              <a:pathLst>
                <a:path w="76200" h="1113789">
                  <a:moveTo>
                    <a:pt x="50800" y="63500"/>
                  </a:moveTo>
                  <a:lnTo>
                    <a:pt x="25400" y="63500"/>
                  </a:lnTo>
                  <a:lnTo>
                    <a:pt x="25398" y="1113262"/>
                  </a:lnTo>
                  <a:lnTo>
                    <a:pt x="50798" y="1113262"/>
                  </a:lnTo>
                  <a:lnTo>
                    <a:pt x="50800" y="63500"/>
                  </a:lnTo>
                  <a:close/>
                </a:path>
                <a:path w="76200" h="1113789">
                  <a:moveTo>
                    <a:pt x="38100" y="0"/>
                  </a:moveTo>
                  <a:lnTo>
                    <a:pt x="0" y="76200"/>
                  </a:lnTo>
                  <a:lnTo>
                    <a:pt x="25399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113789">
                  <a:moveTo>
                    <a:pt x="69850" y="63500"/>
                  </a:moveTo>
                  <a:lnTo>
                    <a:pt x="50800" y="63500"/>
                  </a:lnTo>
                  <a:lnTo>
                    <a:pt x="5079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5152" y="2889504"/>
              <a:ext cx="231647" cy="12679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11999" y="2981628"/>
              <a:ext cx="76200" cy="1113790"/>
            </a:xfrm>
            <a:custGeom>
              <a:avLst/>
              <a:gdLst/>
              <a:ahLst/>
              <a:cxnLst/>
              <a:rect l="l" t="t" r="r" b="b"/>
              <a:pathLst>
                <a:path w="76200" h="1113789">
                  <a:moveTo>
                    <a:pt x="50800" y="63500"/>
                  </a:moveTo>
                  <a:lnTo>
                    <a:pt x="25400" y="63500"/>
                  </a:lnTo>
                  <a:lnTo>
                    <a:pt x="25399" y="1113262"/>
                  </a:lnTo>
                  <a:lnTo>
                    <a:pt x="50799" y="1113262"/>
                  </a:lnTo>
                  <a:lnTo>
                    <a:pt x="50800" y="63500"/>
                  </a:lnTo>
                  <a:close/>
                </a:path>
                <a:path w="76200" h="1113789">
                  <a:moveTo>
                    <a:pt x="38100" y="0"/>
                  </a:moveTo>
                  <a:lnTo>
                    <a:pt x="0" y="76200"/>
                  </a:lnTo>
                  <a:lnTo>
                    <a:pt x="25399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113789">
                  <a:moveTo>
                    <a:pt x="69850" y="63500"/>
                  </a:moveTo>
                  <a:lnTo>
                    <a:pt x="50800" y="63500"/>
                  </a:lnTo>
                  <a:lnTo>
                    <a:pt x="5079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5442" y="4133596"/>
            <a:ext cx="652780" cy="574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SOS</a:t>
            </a:r>
            <a:endParaRPr sz="16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240"/>
              </a:spcBef>
            </a:pP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EOS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83680" y="2889504"/>
            <a:ext cx="231775" cy="1268095"/>
            <a:chOff x="6583680" y="2889504"/>
            <a:chExt cx="231775" cy="126809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3680" y="2889504"/>
              <a:ext cx="231648" cy="12679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62012" y="2981628"/>
              <a:ext cx="76200" cy="1113790"/>
            </a:xfrm>
            <a:custGeom>
              <a:avLst/>
              <a:gdLst/>
              <a:ahLst/>
              <a:cxnLst/>
              <a:rect l="l" t="t" r="r" b="b"/>
              <a:pathLst>
                <a:path w="76200" h="1113789">
                  <a:moveTo>
                    <a:pt x="50800" y="63500"/>
                  </a:moveTo>
                  <a:lnTo>
                    <a:pt x="25400" y="63500"/>
                  </a:lnTo>
                  <a:lnTo>
                    <a:pt x="25398" y="1113262"/>
                  </a:lnTo>
                  <a:lnTo>
                    <a:pt x="50798" y="1113262"/>
                  </a:lnTo>
                  <a:lnTo>
                    <a:pt x="50800" y="63500"/>
                  </a:lnTo>
                  <a:close/>
                </a:path>
                <a:path w="76200" h="1113789">
                  <a:moveTo>
                    <a:pt x="38100" y="0"/>
                  </a:moveTo>
                  <a:lnTo>
                    <a:pt x="0" y="76200"/>
                  </a:lnTo>
                  <a:lnTo>
                    <a:pt x="25399" y="76200"/>
                  </a:lnTo>
                  <a:lnTo>
                    <a:pt x="2540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113789">
                  <a:moveTo>
                    <a:pt x="69850" y="63500"/>
                  </a:moveTo>
                  <a:lnTo>
                    <a:pt x="50800" y="63500"/>
                  </a:lnTo>
                  <a:lnTo>
                    <a:pt x="50799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28634" y="4164076"/>
            <a:ext cx="74358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0005" marR="5080" indent="-27940">
              <a:lnSpc>
                <a:spcPts val="1900"/>
              </a:lnSpc>
              <a:spcBef>
                <a:spcPts val="180"/>
              </a:spcBef>
            </a:pP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Special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Words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4736" y="3060192"/>
            <a:ext cx="6370320" cy="231775"/>
            <a:chOff x="554736" y="3060192"/>
            <a:chExt cx="6370320" cy="231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36" y="3060192"/>
              <a:ext cx="6370320" cy="231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994" y="2633979"/>
            <a:ext cx="622808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70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170" dirty="0">
                <a:solidFill>
                  <a:srgbClr val="7F7F7F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7F7F7F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0, 0, 0, 0, 0, 0, 0, 0, 0, 0, 0, 0, 0,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0, 0, 0, 0, 0, 0, 0, 0, 0, 0,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0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83820" algn="ctr">
              <a:lnSpc>
                <a:spcPct val="100000"/>
              </a:lnSpc>
            </a:pPr>
            <a:r>
              <a:rPr sz="1600" spc="-55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994" y="1451355"/>
            <a:ext cx="849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Hello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Checking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back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9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313131"/>
                </a:solidFill>
                <a:latin typeface="Verdana"/>
                <a:cs typeface="Verdana"/>
              </a:rPr>
              <a:t>Oz.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Let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313131"/>
                </a:solidFill>
                <a:latin typeface="Verdana"/>
                <a:cs typeface="Verdana"/>
              </a:rPr>
              <a:t>me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know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around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Cheers,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76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76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7761" y="121225"/>
              <a:ext cx="1544240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4736" y="3060192"/>
            <a:ext cx="6370320" cy="231775"/>
            <a:chOff x="554736" y="3060192"/>
            <a:chExt cx="6370320" cy="231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36" y="3060192"/>
              <a:ext cx="6370320" cy="231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994" y="2633979"/>
            <a:ext cx="573595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3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2060575">
              <a:lnSpc>
                <a:spcPct val="100000"/>
              </a:lnSpc>
            </a:pPr>
            <a:r>
              <a:rPr sz="1600" spc="-55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994" y="1451355"/>
            <a:ext cx="849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Hello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Checking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back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9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313131"/>
                </a:solidFill>
                <a:latin typeface="Verdana"/>
                <a:cs typeface="Verdana"/>
              </a:rPr>
              <a:t>Oz.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Let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313131"/>
                </a:solidFill>
                <a:latin typeface="Verdana"/>
                <a:cs typeface="Verdana"/>
              </a:rPr>
              <a:t>me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know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around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Cheers,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38783" y="1679448"/>
            <a:ext cx="5800725" cy="1161415"/>
            <a:chOff x="938783" y="1679448"/>
            <a:chExt cx="5800725" cy="116141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8783" y="1776984"/>
              <a:ext cx="771143" cy="10637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77993" y="1794372"/>
              <a:ext cx="614680" cy="908050"/>
            </a:xfrm>
            <a:custGeom>
              <a:avLst/>
              <a:gdLst/>
              <a:ahLst/>
              <a:cxnLst/>
              <a:rect l="l" t="t" r="r" b="b"/>
              <a:pathLst>
                <a:path w="614680" h="908050">
                  <a:moveTo>
                    <a:pt x="561660" y="851485"/>
                  </a:moveTo>
                  <a:lnTo>
                    <a:pt x="540566" y="865634"/>
                  </a:lnTo>
                  <a:lnTo>
                    <a:pt x="614654" y="907693"/>
                  </a:lnTo>
                  <a:lnTo>
                    <a:pt x="608815" y="862032"/>
                  </a:lnTo>
                  <a:lnTo>
                    <a:pt x="568735" y="862032"/>
                  </a:lnTo>
                  <a:lnTo>
                    <a:pt x="561660" y="851485"/>
                  </a:lnTo>
                  <a:close/>
                </a:path>
                <a:path w="614680" h="908050">
                  <a:moveTo>
                    <a:pt x="582753" y="837336"/>
                  </a:moveTo>
                  <a:lnTo>
                    <a:pt x="561660" y="851485"/>
                  </a:lnTo>
                  <a:lnTo>
                    <a:pt x="568735" y="862032"/>
                  </a:lnTo>
                  <a:lnTo>
                    <a:pt x="589828" y="847883"/>
                  </a:lnTo>
                  <a:lnTo>
                    <a:pt x="582753" y="837336"/>
                  </a:lnTo>
                  <a:close/>
                </a:path>
                <a:path w="614680" h="908050">
                  <a:moveTo>
                    <a:pt x="603848" y="823187"/>
                  </a:moveTo>
                  <a:lnTo>
                    <a:pt x="582753" y="837336"/>
                  </a:lnTo>
                  <a:lnTo>
                    <a:pt x="589828" y="847883"/>
                  </a:lnTo>
                  <a:lnTo>
                    <a:pt x="568735" y="862032"/>
                  </a:lnTo>
                  <a:lnTo>
                    <a:pt x="608815" y="862032"/>
                  </a:lnTo>
                  <a:lnTo>
                    <a:pt x="603848" y="823187"/>
                  </a:lnTo>
                  <a:close/>
                </a:path>
                <a:path w="614680" h="908050">
                  <a:moveTo>
                    <a:pt x="21093" y="0"/>
                  </a:moveTo>
                  <a:lnTo>
                    <a:pt x="0" y="14149"/>
                  </a:lnTo>
                  <a:lnTo>
                    <a:pt x="561660" y="851485"/>
                  </a:lnTo>
                  <a:lnTo>
                    <a:pt x="582753" y="837336"/>
                  </a:lnTo>
                  <a:lnTo>
                    <a:pt x="2109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9511" y="1728216"/>
              <a:ext cx="5309616" cy="11125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69534" y="1744072"/>
              <a:ext cx="5154295" cy="981710"/>
            </a:xfrm>
            <a:custGeom>
              <a:avLst/>
              <a:gdLst/>
              <a:ahLst/>
              <a:cxnLst/>
              <a:rect l="l" t="t" r="r" b="b"/>
              <a:pathLst>
                <a:path w="5154295" h="981710">
                  <a:moveTo>
                    <a:pt x="5076446" y="956701"/>
                  </a:moveTo>
                  <a:lnTo>
                    <a:pt x="5071860" y="981684"/>
                  </a:lnTo>
                  <a:lnTo>
                    <a:pt x="5150137" y="958996"/>
                  </a:lnTo>
                  <a:lnTo>
                    <a:pt x="5088945" y="958996"/>
                  </a:lnTo>
                  <a:lnTo>
                    <a:pt x="5076446" y="956701"/>
                  </a:lnTo>
                  <a:close/>
                </a:path>
                <a:path w="5154295" h="981710">
                  <a:moveTo>
                    <a:pt x="5081031" y="931719"/>
                  </a:moveTo>
                  <a:lnTo>
                    <a:pt x="5076446" y="956701"/>
                  </a:lnTo>
                  <a:lnTo>
                    <a:pt x="5088945" y="958996"/>
                  </a:lnTo>
                  <a:lnTo>
                    <a:pt x="5093530" y="934013"/>
                  </a:lnTo>
                  <a:lnTo>
                    <a:pt x="5081031" y="931719"/>
                  </a:lnTo>
                  <a:close/>
                </a:path>
                <a:path w="5154295" h="981710">
                  <a:moveTo>
                    <a:pt x="5085617" y="906736"/>
                  </a:moveTo>
                  <a:lnTo>
                    <a:pt x="5081031" y="931719"/>
                  </a:lnTo>
                  <a:lnTo>
                    <a:pt x="5093530" y="934013"/>
                  </a:lnTo>
                  <a:lnTo>
                    <a:pt x="5088945" y="958996"/>
                  </a:lnTo>
                  <a:lnTo>
                    <a:pt x="5150137" y="958996"/>
                  </a:lnTo>
                  <a:lnTo>
                    <a:pt x="5153686" y="957967"/>
                  </a:lnTo>
                  <a:lnTo>
                    <a:pt x="5085617" y="906736"/>
                  </a:lnTo>
                  <a:close/>
                </a:path>
                <a:path w="5154295" h="981710">
                  <a:moveTo>
                    <a:pt x="4584" y="0"/>
                  </a:moveTo>
                  <a:lnTo>
                    <a:pt x="0" y="24982"/>
                  </a:lnTo>
                  <a:lnTo>
                    <a:pt x="5076446" y="956701"/>
                  </a:lnTo>
                  <a:lnTo>
                    <a:pt x="5081031" y="931719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6775" y="1685544"/>
              <a:ext cx="1039368" cy="11551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676485" y="1703278"/>
              <a:ext cx="883285" cy="998855"/>
            </a:xfrm>
            <a:custGeom>
              <a:avLst/>
              <a:gdLst/>
              <a:ahLst/>
              <a:cxnLst/>
              <a:rect l="l" t="t" r="r" b="b"/>
              <a:pathLst>
                <a:path w="883285" h="998855">
                  <a:moveTo>
                    <a:pt x="822815" y="950004"/>
                  </a:moveTo>
                  <a:lnTo>
                    <a:pt x="803763" y="966802"/>
                  </a:lnTo>
                  <a:lnTo>
                    <a:pt x="882736" y="998761"/>
                  </a:lnTo>
                  <a:lnTo>
                    <a:pt x="872343" y="959530"/>
                  </a:lnTo>
                  <a:lnTo>
                    <a:pt x="831215" y="959530"/>
                  </a:lnTo>
                  <a:lnTo>
                    <a:pt x="822815" y="950004"/>
                  </a:lnTo>
                  <a:close/>
                </a:path>
                <a:path w="883285" h="998855">
                  <a:moveTo>
                    <a:pt x="841868" y="933206"/>
                  </a:moveTo>
                  <a:lnTo>
                    <a:pt x="822815" y="950004"/>
                  </a:lnTo>
                  <a:lnTo>
                    <a:pt x="831215" y="959530"/>
                  </a:lnTo>
                  <a:lnTo>
                    <a:pt x="850267" y="942732"/>
                  </a:lnTo>
                  <a:lnTo>
                    <a:pt x="841868" y="933206"/>
                  </a:lnTo>
                  <a:close/>
                </a:path>
                <a:path w="883285" h="998855">
                  <a:moveTo>
                    <a:pt x="860920" y="916407"/>
                  </a:moveTo>
                  <a:lnTo>
                    <a:pt x="841868" y="933206"/>
                  </a:lnTo>
                  <a:lnTo>
                    <a:pt x="850267" y="942732"/>
                  </a:lnTo>
                  <a:lnTo>
                    <a:pt x="831215" y="959530"/>
                  </a:lnTo>
                  <a:lnTo>
                    <a:pt x="872343" y="959530"/>
                  </a:lnTo>
                  <a:lnTo>
                    <a:pt x="860920" y="916407"/>
                  </a:lnTo>
                  <a:close/>
                </a:path>
                <a:path w="883285" h="998855">
                  <a:moveTo>
                    <a:pt x="19051" y="0"/>
                  </a:moveTo>
                  <a:lnTo>
                    <a:pt x="0" y="16798"/>
                  </a:lnTo>
                  <a:lnTo>
                    <a:pt x="822815" y="950004"/>
                  </a:lnTo>
                  <a:lnTo>
                    <a:pt x="841868" y="933206"/>
                  </a:lnTo>
                  <a:lnTo>
                    <a:pt x="19051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24455" y="1679448"/>
              <a:ext cx="1798320" cy="113080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162850" y="1695770"/>
              <a:ext cx="1643380" cy="975360"/>
            </a:xfrm>
            <a:custGeom>
              <a:avLst/>
              <a:gdLst/>
              <a:ahLst/>
              <a:cxnLst/>
              <a:rect l="l" t="t" r="r" b="b"/>
              <a:pathLst>
                <a:path w="1643379" h="975360">
                  <a:moveTo>
                    <a:pt x="1570932" y="947599"/>
                  </a:moveTo>
                  <a:lnTo>
                    <a:pt x="1558037" y="969482"/>
                  </a:lnTo>
                  <a:lnTo>
                    <a:pt x="1643030" y="975343"/>
                  </a:lnTo>
                  <a:lnTo>
                    <a:pt x="1629239" y="954046"/>
                  </a:lnTo>
                  <a:lnTo>
                    <a:pt x="1581873" y="954046"/>
                  </a:lnTo>
                  <a:lnTo>
                    <a:pt x="1570932" y="947599"/>
                  </a:lnTo>
                  <a:close/>
                </a:path>
                <a:path w="1643379" h="975360">
                  <a:moveTo>
                    <a:pt x="1583828" y="925716"/>
                  </a:moveTo>
                  <a:lnTo>
                    <a:pt x="1570932" y="947599"/>
                  </a:lnTo>
                  <a:lnTo>
                    <a:pt x="1581873" y="954046"/>
                  </a:lnTo>
                  <a:lnTo>
                    <a:pt x="1594768" y="932163"/>
                  </a:lnTo>
                  <a:lnTo>
                    <a:pt x="1583828" y="925716"/>
                  </a:lnTo>
                  <a:close/>
                </a:path>
                <a:path w="1643379" h="975360">
                  <a:moveTo>
                    <a:pt x="1596724" y="903833"/>
                  </a:moveTo>
                  <a:lnTo>
                    <a:pt x="1583828" y="925716"/>
                  </a:lnTo>
                  <a:lnTo>
                    <a:pt x="1594768" y="932163"/>
                  </a:lnTo>
                  <a:lnTo>
                    <a:pt x="1581873" y="954046"/>
                  </a:lnTo>
                  <a:lnTo>
                    <a:pt x="1629239" y="954046"/>
                  </a:lnTo>
                  <a:lnTo>
                    <a:pt x="1596724" y="903833"/>
                  </a:lnTo>
                  <a:close/>
                </a:path>
                <a:path w="1643379" h="975360">
                  <a:moveTo>
                    <a:pt x="12894" y="0"/>
                  </a:moveTo>
                  <a:lnTo>
                    <a:pt x="0" y="21882"/>
                  </a:lnTo>
                  <a:lnTo>
                    <a:pt x="1570932" y="947599"/>
                  </a:lnTo>
                  <a:lnTo>
                    <a:pt x="1583828" y="925716"/>
                  </a:lnTo>
                  <a:lnTo>
                    <a:pt x="1289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05583" y="1737360"/>
              <a:ext cx="829056" cy="107289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22615" y="1755075"/>
              <a:ext cx="672465" cy="916305"/>
            </a:xfrm>
            <a:custGeom>
              <a:avLst/>
              <a:gdLst/>
              <a:ahLst/>
              <a:cxnLst/>
              <a:rect l="l" t="t" r="r" b="b"/>
              <a:pathLst>
                <a:path w="672464" h="916305">
                  <a:moveTo>
                    <a:pt x="14066" y="832012"/>
                  </a:moveTo>
                  <a:lnTo>
                    <a:pt x="0" y="916038"/>
                  </a:lnTo>
                  <a:lnTo>
                    <a:pt x="75660" y="876876"/>
                  </a:lnTo>
                  <a:lnTo>
                    <a:pt x="69222" y="872187"/>
                  </a:lnTo>
                  <a:lnTo>
                    <a:pt x="47651" y="872187"/>
                  </a:lnTo>
                  <a:lnTo>
                    <a:pt x="27120" y="857233"/>
                  </a:lnTo>
                  <a:lnTo>
                    <a:pt x="34598" y="846967"/>
                  </a:lnTo>
                  <a:lnTo>
                    <a:pt x="14066" y="832012"/>
                  </a:lnTo>
                  <a:close/>
                </a:path>
                <a:path w="672464" h="916305">
                  <a:moveTo>
                    <a:pt x="34598" y="846967"/>
                  </a:moveTo>
                  <a:lnTo>
                    <a:pt x="27120" y="857233"/>
                  </a:lnTo>
                  <a:lnTo>
                    <a:pt x="47651" y="872187"/>
                  </a:lnTo>
                  <a:lnTo>
                    <a:pt x="55129" y="861921"/>
                  </a:lnTo>
                  <a:lnTo>
                    <a:pt x="34598" y="846967"/>
                  </a:lnTo>
                  <a:close/>
                </a:path>
                <a:path w="672464" h="916305">
                  <a:moveTo>
                    <a:pt x="55129" y="861921"/>
                  </a:moveTo>
                  <a:lnTo>
                    <a:pt x="47651" y="872187"/>
                  </a:lnTo>
                  <a:lnTo>
                    <a:pt x="69222" y="872187"/>
                  </a:lnTo>
                  <a:lnTo>
                    <a:pt x="55129" y="861921"/>
                  </a:lnTo>
                  <a:close/>
                </a:path>
                <a:path w="672464" h="916305">
                  <a:moveTo>
                    <a:pt x="651507" y="0"/>
                  </a:moveTo>
                  <a:lnTo>
                    <a:pt x="34598" y="846967"/>
                  </a:lnTo>
                  <a:lnTo>
                    <a:pt x="55129" y="861921"/>
                  </a:lnTo>
                  <a:lnTo>
                    <a:pt x="672038" y="14955"/>
                  </a:lnTo>
                  <a:lnTo>
                    <a:pt x="65150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4351" y="1728216"/>
              <a:ext cx="4325112" cy="111251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69298" y="1744152"/>
              <a:ext cx="4171315" cy="978535"/>
            </a:xfrm>
            <a:custGeom>
              <a:avLst/>
              <a:gdLst/>
              <a:ahLst/>
              <a:cxnLst/>
              <a:rect l="l" t="t" r="r" b="b"/>
              <a:pathLst>
                <a:path w="4171315" h="978535">
                  <a:moveTo>
                    <a:pt x="65883" y="903875"/>
                  </a:moveTo>
                  <a:lnTo>
                    <a:pt x="0" y="957888"/>
                  </a:lnTo>
                  <a:lnTo>
                    <a:pt x="82740" y="978188"/>
                  </a:lnTo>
                  <a:lnTo>
                    <a:pt x="77758" y="956226"/>
                  </a:lnTo>
                  <a:lnTo>
                    <a:pt x="64739" y="956226"/>
                  </a:lnTo>
                  <a:lnTo>
                    <a:pt x="59121" y="931454"/>
                  </a:lnTo>
                  <a:lnTo>
                    <a:pt x="71502" y="928646"/>
                  </a:lnTo>
                  <a:lnTo>
                    <a:pt x="65883" y="903875"/>
                  </a:lnTo>
                  <a:close/>
                </a:path>
                <a:path w="4171315" h="978535">
                  <a:moveTo>
                    <a:pt x="71502" y="928646"/>
                  </a:moveTo>
                  <a:lnTo>
                    <a:pt x="59121" y="931454"/>
                  </a:lnTo>
                  <a:lnTo>
                    <a:pt x="64739" y="956226"/>
                  </a:lnTo>
                  <a:lnTo>
                    <a:pt x="77121" y="953417"/>
                  </a:lnTo>
                  <a:lnTo>
                    <a:pt x="71502" y="928646"/>
                  </a:lnTo>
                  <a:close/>
                </a:path>
                <a:path w="4171315" h="978535">
                  <a:moveTo>
                    <a:pt x="77121" y="953417"/>
                  </a:moveTo>
                  <a:lnTo>
                    <a:pt x="64739" y="956226"/>
                  </a:lnTo>
                  <a:lnTo>
                    <a:pt x="77758" y="956226"/>
                  </a:lnTo>
                  <a:lnTo>
                    <a:pt x="77121" y="953417"/>
                  </a:lnTo>
                  <a:close/>
                </a:path>
                <a:path w="4171315" h="978535">
                  <a:moveTo>
                    <a:pt x="4165535" y="0"/>
                  </a:moveTo>
                  <a:lnTo>
                    <a:pt x="71502" y="928646"/>
                  </a:lnTo>
                  <a:lnTo>
                    <a:pt x="77121" y="953417"/>
                  </a:lnTo>
                  <a:lnTo>
                    <a:pt x="4171153" y="24770"/>
                  </a:lnTo>
                  <a:lnTo>
                    <a:pt x="416553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48000" y="1731264"/>
              <a:ext cx="1176527" cy="107899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88904" y="1747121"/>
              <a:ext cx="1019175" cy="924560"/>
            </a:xfrm>
            <a:custGeom>
              <a:avLst/>
              <a:gdLst/>
              <a:ahLst/>
              <a:cxnLst/>
              <a:rect l="l" t="t" r="r" b="b"/>
              <a:pathLst>
                <a:path w="1019175" h="924560">
                  <a:moveTo>
                    <a:pt x="954012" y="882275"/>
                  </a:moveTo>
                  <a:lnTo>
                    <a:pt x="936967" y="901108"/>
                  </a:lnTo>
                  <a:lnTo>
                    <a:pt x="1019030" y="923992"/>
                  </a:lnTo>
                  <a:lnTo>
                    <a:pt x="1006096" y="890798"/>
                  </a:lnTo>
                  <a:lnTo>
                    <a:pt x="963428" y="890798"/>
                  </a:lnTo>
                  <a:lnTo>
                    <a:pt x="954012" y="882275"/>
                  </a:lnTo>
                  <a:close/>
                </a:path>
                <a:path w="1019175" h="924560">
                  <a:moveTo>
                    <a:pt x="971056" y="863443"/>
                  </a:moveTo>
                  <a:lnTo>
                    <a:pt x="954012" y="882275"/>
                  </a:lnTo>
                  <a:lnTo>
                    <a:pt x="963428" y="890798"/>
                  </a:lnTo>
                  <a:lnTo>
                    <a:pt x="980471" y="871965"/>
                  </a:lnTo>
                  <a:lnTo>
                    <a:pt x="971056" y="863443"/>
                  </a:lnTo>
                  <a:close/>
                </a:path>
                <a:path w="1019175" h="924560">
                  <a:moveTo>
                    <a:pt x="988100" y="844610"/>
                  </a:moveTo>
                  <a:lnTo>
                    <a:pt x="971056" y="863443"/>
                  </a:lnTo>
                  <a:lnTo>
                    <a:pt x="980471" y="871965"/>
                  </a:lnTo>
                  <a:lnTo>
                    <a:pt x="963428" y="890798"/>
                  </a:lnTo>
                  <a:lnTo>
                    <a:pt x="1006096" y="890798"/>
                  </a:lnTo>
                  <a:lnTo>
                    <a:pt x="988100" y="844610"/>
                  </a:lnTo>
                  <a:close/>
                </a:path>
                <a:path w="1019175" h="924560">
                  <a:moveTo>
                    <a:pt x="17044" y="0"/>
                  </a:moveTo>
                  <a:lnTo>
                    <a:pt x="0" y="18831"/>
                  </a:lnTo>
                  <a:lnTo>
                    <a:pt x="954012" y="882275"/>
                  </a:lnTo>
                  <a:lnTo>
                    <a:pt x="971056" y="863443"/>
                  </a:lnTo>
                  <a:lnTo>
                    <a:pt x="1704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9079" y="1773936"/>
              <a:ext cx="2596896" cy="103632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184820" y="1789484"/>
              <a:ext cx="2442845" cy="892175"/>
            </a:xfrm>
            <a:custGeom>
              <a:avLst/>
              <a:gdLst/>
              <a:ahLst/>
              <a:cxnLst/>
              <a:rect l="l" t="t" r="r" b="b"/>
              <a:pathLst>
                <a:path w="2442845" h="892175">
                  <a:moveTo>
                    <a:pt x="58973" y="820145"/>
                  </a:moveTo>
                  <a:lnTo>
                    <a:pt x="0" y="881628"/>
                  </a:lnTo>
                  <a:lnTo>
                    <a:pt x="84570" y="891917"/>
                  </a:lnTo>
                  <a:lnTo>
                    <a:pt x="77560" y="872260"/>
                  </a:lnTo>
                  <a:lnTo>
                    <a:pt x="64074" y="872260"/>
                  </a:lnTo>
                  <a:lnTo>
                    <a:pt x="55542" y="848337"/>
                  </a:lnTo>
                  <a:lnTo>
                    <a:pt x="67506" y="844070"/>
                  </a:lnTo>
                  <a:lnTo>
                    <a:pt x="58973" y="820145"/>
                  </a:lnTo>
                  <a:close/>
                </a:path>
                <a:path w="2442845" h="892175">
                  <a:moveTo>
                    <a:pt x="67506" y="844070"/>
                  </a:moveTo>
                  <a:lnTo>
                    <a:pt x="55542" y="848337"/>
                  </a:lnTo>
                  <a:lnTo>
                    <a:pt x="64074" y="872260"/>
                  </a:lnTo>
                  <a:lnTo>
                    <a:pt x="76038" y="867993"/>
                  </a:lnTo>
                  <a:lnTo>
                    <a:pt x="67506" y="844070"/>
                  </a:lnTo>
                  <a:close/>
                </a:path>
                <a:path w="2442845" h="892175">
                  <a:moveTo>
                    <a:pt x="76038" y="867993"/>
                  </a:moveTo>
                  <a:lnTo>
                    <a:pt x="64074" y="872260"/>
                  </a:lnTo>
                  <a:lnTo>
                    <a:pt x="77560" y="872260"/>
                  </a:lnTo>
                  <a:lnTo>
                    <a:pt x="76038" y="867993"/>
                  </a:lnTo>
                  <a:close/>
                </a:path>
                <a:path w="2442845" h="892175">
                  <a:moveTo>
                    <a:pt x="2434134" y="0"/>
                  </a:moveTo>
                  <a:lnTo>
                    <a:pt x="67506" y="844070"/>
                  </a:lnTo>
                  <a:lnTo>
                    <a:pt x="76038" y="867993"/>
                  </a:lnTo>
                  <a:lnTo>
                    <a:pt x="2442667" y="23924"/>
                  </a:lnTo>
                  <a:lnTo>
                    <a:pt x="243413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FE2A-7DAC-35E6-27A9-DE594ED2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28" y="160222"/>
            <a:ext cx="8596668" cy="1320800"/>
          </a:xfrm>
        </p:spPr>
        <p:txBody>
          <a:bodyPr/>
          <a:lstStyle/>
          <a:p>
            <a:r>
              <a:rPr lang="en-IN" dirty="0"/>
              <a:t>Meta Characters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DF8B4B-4ED4-1A12-2FD0-4C96AE1C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34" y="869232"/>
            <a:ext cx="6147517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Metacharacters are characters with a special meaning: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CEA02E3-2AF6-DE87-B197-119BB1156F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7334" y="1596265"/>
          <a:ext cx="7579000" cy="4721280"/>
        </p:xfrm>
        <a:graphic>
          <a:graphicData uri="http://schemas.openxmlformats.org/drawingml/2006/table">
            <a:tbl>
              <a:tblPr/>
              <a:tblGrid>
                <a:gridCol w="1283803">
                  <a:extLst>
                    <a:ext uri="{9D8B030D-6E8A-4147-A177-3AD203B41FA5}">
                      <a16:colId xmlns:a16="http://schemas.microsoft.com/office/drawing/2014/main" val="3120754572"/>
                    </a:ext>
                  </a:extLst>
                </a:gridCol>
                <a:gridCol w="4320969">
                  <a:extLst>
                    <a:ext uri="{9D8B030D-6E8A-4147-A177-3AD203B41FA5}">
                      <a16:colId xmlns:a16="http://schemas.microsoft.com/office/drawing/2014/main" val="3444459771"/>
                    </a:ext>
                  </a:extLst>
                </a:gridCol>
                <a:gridCol w="1326890">
                  <a:extLst>
                    <a:ext uri="{9D8B030D-6E8A-4147-A177-3AD203B41FA5}">
                      <a16:colId xmlns:a16="http://schemas.microsoft.com/office/drawing/2014/main" val="2052274995"/>
                    </a:ext>
                  </a:extLst>
                </a:gridCol>
                <a:gridCol w="647338">
                  <a:extLst>
                    <a:ext uri="{9D8B030D-6E8A-4147-A177-3AD203B41FA5}">
                      <a16:colId xmlns:a16="http://schemas.microsoft.com/office/drawing/2014/main" val="1910140387"/>
                    </a:ext>
                  </a:extLst>
                </a:gridCol>
              </a:tblGrid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Character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Example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61639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[]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 set of characters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"[a-m]"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54918"/>
                  </a:ext>
                </a:extLst>
              </a:tr>
              <a:tr h="38625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\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Signals a special sequence (can also be used to escape special characters)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"\d"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43239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.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Any character (except newline character)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"he..o"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0436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^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Starts with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"^hello"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27730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$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Ends with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"planet$"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18433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*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Zero or more occurrences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"he.*o"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5313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+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One or more occurrences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"he.+o"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62182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?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Zero or one occurrences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"he.?o"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08275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{}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Exactly the specified number of occurrences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"he.{2}o"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243491"/>
                  </a:ext>
                </a:extLst>
              </a:tr>
              <a:tr h="27158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|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Either or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"</a:t>
                      </a:r>
                      <a:r>
                        <a:rPr lang="en-IN" sz="1800" dirty="0" err="1">
                          <a:effectLst/>
                        </a:rPr>
                        <a:t>falls|stays</a:t>
                      </a:r>
                      <a:r>
                        <a:rPr lang="en-IN" sz="1800" dirty="0">
                          <a:effectLst/>
                        </a:rPr>
                        <a:t>"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823453"/>
                  </a:ext>
                </a:extLst>
              </a:tr>
              <a:tr h="16907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()</a:t>
                      </a:r>
                    </a:p>
                  </a:txBody>
                  <a:tcPr marL="5054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Capture and group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 </a:t>
                      </a: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25270" marR="25270" marT="25270" marB="2527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3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46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4736" y="3060192"/>
            <a:ext cx="6370320" cy="231775"/>
            <a:chOff x="554736" y="3060192"/>
            <a:chExt cx="6370320" cy="231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36" y="3060192"/>
              <a:ext cx="6370320" cy="231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994" y="2633979"/>
            <a:ext cx="573595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3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2060575">
              <a:lnSpc>
                <a:spcPct val="100000"/>
              </a:lnSpc>
            </a:pPr>
            <a:r>
              <a:rPr sz="1600" spc="-55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994" y="1451355"/>
            <a:ext cx="8464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Hello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Checking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back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313131"/>
                </a:solidFill>
                <a:latin typeface="Verdana"/>
                <a:cs typeface="Verdana"/>
              </a:rPr>
              <a:t>Oz.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Let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313131"/>
                </a:solidFill>
                <a:latin typeface="Verdana"/>
                <a:cs typeface="Verdana"/>
              </a:rPr>
              <a:t>me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know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around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Cheers,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20711" y="2685288"/>
            <a:ext cx="695325" cy="231775"/>
            <a:chOff x="7220711" y="2685288"/>
            <a:chExt cx="695325" cy="23177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0711" y="2685288"/>
              <a:ext cx="694944" cy="2316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260281" y="2740797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801"/>
                  </a:moveTo>
                  <a:lnTo>
                    <a:pt x="462005" y="76200"/>
                  </a:lnTo>
                  <a:lnTo>
                    <a:pt x="512804" y="50801"/>
                  </a:lnTo>
                  <a:lnTo>
                    <a:pt x="462005" y="50801"/>
                  </a:lnTo>
                  <a:close/>
                </a:path>
                <a:path w="538479" h="76200">
                  <a:moveTo>
                    <a:pt x="462005" y="25401"/>
                  </a:moveTo>
                  <a:lnTo>
                    <a:pt x="462005" y="50801"/>
                  </a:lnTo>
                  <a:lnTo>
                    <a:pt x="474705" y="50801"/>
                  </a:lnTo>
                  <a:lnTo>
                    <a:pt x="474705" y="25401"/>
                  </a:lnTo>
                  <a:lnTo>
                    <a:pt x="462005" y="25401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401"/>
                  </a:lnTo>
                  <a:lnTo>
                    <a:pt x="474705" y="25401"/>
                  </a:lnTo>
                  <a:lnTo>
                    <a:pt x="474705" y="50801"/>
                  </a:lnTo>
                  <a:lnTo>
                    <a:pt x="512807" y="50800"/>
                  </a:lnTo>
                  <a:lnTo>
                    <a:pt x="538205" y="38101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400"/>
                  </a:moveTo>
                  <a:lnTo>
                    <a:pt x="0" y="50800"/>
                  </a:lnTo>
                  <a:lnTo>
                    <a:pt x="462005" y="50801"/>
                  </a:lnTo>
                  <a:lnTo>
                    <a:pt x="462005" y="25401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311895" y="2624327"/>
            <a:ext cx="1533525" cy="302260"/>
            <a:chOff x="8311895" y="2624327"/>
            <a:chExt cx="1533525" cy="30226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8780" y="2631475"/>
              <a:ext cx="1518551" cy="28712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534718" y="2723525"/>
              <a:ext cx="1255395" cy="167005"/>
            </a:xfrm>
            <a:custGeom>
              <a:avLst/>
              <a:gdLst/>
              <a:ahLst/>
              <a:cxnLst/>
              <a:rect l="l" t="t" r="r" b="b"/>
              <a:pathLst>
                <a:path w="1255395" h="167005">
                  <a:moveTo>
                    <a:pt x="1231290" y="119481"/>
                  </a:moveTo>
                  <a:lnTo>
                    <a:pt x="1240967" y="121305"/>
                  </a:lnTo>
                  <a:lnTo>
                    <a:pt x="1248587" y="126301"/>
                  </a:lnTo>
                  <a:lnTo>
                    <a:pt x="1253578" y="133754"/>
                  </a:lnTo>
                  <a:lnTo>
                    <a:pt x="1255369" y="142951"/>
                  </a:lnTo>
                  <a:lnTo>
                    <a:pt x="1253578" y="152195"/>
                  </a:lnTo>
                  <a:lnTo>
                    <a:pt x="1248587" y="159753"/>
                  </a:lnTo>
                  <a:lnTo>
                    <a:pt x="1240967" y="164853"/>
                  </a:lnTo>
                  <a:lnTo>
                    <a:pt x="1231290" y="166725"/>
                  </a:lnTo>
                  <a:lnTo>
                    <a:pt x="1221436" y="164853"/>
                  </a:lnTo>
                  <a:lnTo>
                    <a:pt x="1213726" y="159753"/>
                  </a:lnTo>
                  <a:lnTo>
                    <a:pt x="1208702" y="152195"/>
                  </a:lnTo>
                  <a:lnTo>
                    <a:pt x="1206906" y="142951"/>
                  </a:lnTo>
                  <a:lnTo>
                    <a:pt x="1208702" y="133754"/>
                  </a:lnTo>
                  <a:lnTo>
                    <a:pt x="1213726" y="126301"/>
                  </a:lnTo>
                  <a:lnTo>
                    <a:pt x="1221436" y="121305"/>
                  </a:lnTo>
                  <a:lnTo>
                    <a:pt x="1231290" y="119481"/>
                  </a:lnTo>
                  <a:close/>
                </a:path>
                <a:path w="1255395" h="167005">
                  <a:moveTo>
                    <a:pt x="961275" y="32308"/>
                  </a:moveTo>
                  <a:lnTo>
                    <a:pt x="942178" y="35890"/>
                  </a:lnTo>
                  <a:lnTo>
                    <a:pt x="926909" y="46101"/>
                  </a:lnTo>
                  <a:lnTo>
                    <a:pt x="916784" y="62141"/>
                  </a:lnTo>
                  <a:lnTo>
                    <a:pt x="913117" y="83210"/>
                  </a:lnTo>
                  <a:lnTo>
                    <a:pt x="916784" y="104279"/>
                  </a:lnTo>
                  <a:lnTo>
                    <a:pt x="926909" y="120319"/>
                  </a:lnTo>
                  <a:lnTo>
                    <a:pt x="942178" y="130530"/>
                  </a:lnTo>
                  <a:lnTo>
                    <a:pt x="961275" y="134112"/>
                  </a:lnTo>
                  <a:lnTo>
                    <a:pt x="980549" y="130530"/>
                  </a:lnTo>
                  <a:lnTo>
                    <a:pt x="995908" y="120319"/>
                  </a:lnTo>
                  <a:lnTo>
                    <a:pt x="1006066" y="104279"/>
                  </a:lnTo>
                  <a:lnTo>
                    <a:pt x="1009738" y="83210"/>
                  </a:lnTo>
                  <a:lnTo>
                    <a:pt x="1006066" y="62141"/>
                  </a:lnTo>
                  <a:lnTo>
                    <a:pt x="995908" y="46101"/>
                  </a:lnTo>
                  <a:lnTo>
                    <a:pt x="980549" y="35890"/>
                  </a:lnTo>
                  <a:lnTo>
                    <a:pt x="961275" y="32308"/>
                  </a:lnTo>
                  <a:close/>
                </a:path>
                <a:path w="1255395" h="167005">
                  <a:moveTo>
                    <a:pt x="84124" y="30480"/>
                  </a:moveTo>
                  <a:lnTo>
                    <a:pt x="66984" y="33327"/>
                  </a:lnTo>
                  <a:lnTo>
                    <a:pt x="53073" y="41376"/>
                  </a:lnTo>
                  <a:lnTo>
                    <a:pt x="43105" y="53882"/>
                  </a:lnTo>
                  <a:lnTo>
                    <a:pt x="37795" y="70104"/>
                  </a:lnTo>
                  <a:lnTo>
                    <a:pt x="130149" y="70104"/>
                  </a:lnTo>
                  <a:lnTo>
                    <a:pt x="125187" y="54011"/>
                  </a:lnTo>
                  <a:lnTo>
                    <a:pt x="115366" y="41490"/>
                  </a:lnTo>
                  <a:lnTo>
                    <a:pt x="101431" y="33370"/>
                  </a:lnTo>
                  <a:lnTo>
                    <a:pt x="84124" y="30480"/>
                  </a:lnTo>
                  <a:close/>
                </a:path>
                <a:path w="1255395" h="167005">
                  <a:moveTo>
                    <a:pt x="961275" y="0"/>
                  </a:moveTo>
                  <a:lnTo>
                    <a:pt x="996194" y="6143"/>
                  </a:lnTo>
                  <a:lnTo>
                    <a:pt x="1023683" y="23317"/>
                  </a:lnTo>
                  <a:lnTo>
                    <a:pt x="1041685" y="49634"/>
                  </a:lnTo>
                  <a:lnTo>
                    <a:pt x="1048143" y="83210"/>
                  </a:lnTo>
                  <a:lnTo>
                    <a:pt x="1041685" y="116833"/>
                  </a:lnTo>
                  <a:lnTo>
                    <a:pt x="1023683" y="143256"/>
                  </a:lnTo>
                  <a:lnTo>
                    <a:pt x="996194" y="160534"/>
                  </a:lnTo>
                  <a:lnTo>
                    <a:pt x="961275" y="166725"/>
                  </a:lnTo>
                  <a:lnTo>
                    <a:pt x="926661" y="160534"/>
                  </a:lnTo>
                  <a:lnTo>
                    <a:pt x="899248" y="143256"/>
                  </a:lnTo>
                  <a:lnTo>
                    <a:pt x="881208" y="116833"/>
                  </a:lnTo>
                  <a:lnTo>
                    <a:pt x="874712" y="83210"/>
                  </a:lnTo>
                  <a:lnTo>
                    <a:pt x="881208" y="49634"/>
                  </a:lnTo>
                  <a:lnTo>
                    <a:pt x="899248" y="23317"/>
                  </a:lnTo>
                  <a:lnTo>
                    <a:pt x="926661" y="6143"/>
                  </a:lnTo>
                  <a:lnTo>
                    <a:pt x="961275" y="0"/>
                  </a:lnTo>
                  <a:close/>
                </a:path>
                <a:path w="1255395" h="167005">
                  <a:moveTo>
                    <a:pt x="260235" y="0"/>
                  </a:moveTo>
                  <a:lnTo>
                    <a:pt x="276833" y="947"/>
                  </a:lnTo>
                  <a:lnTo>
                    <a:pt x="293344" y="3695"/>
                  </a:lnTo>
                  <a:lnTo>
                    <a:pt x="308541" y="8101"/>
                  </a:lnTo>
                  <a:lnTo>
                    <a:pt x="321195" y="14020"/>
                  </a:lnTo>
                  <a:lnTo>
                    <a:pt x="306565" y="42976"/>
                  </a:lnTo>
                  <a:lnTo>
                    <a:pt x="294906" y="37214"/>
                  </a:lnTo>
                  <a:lnTo>
                    <a:pt x="283248" y="33451"/>
                  </a:lnTo>
                  <a:lnTo>
                    <a:pt x="271589" y="31403"/>
                  </a:lnTo>
                  <a:lnTo>
                    <a:pt x="259930" y="30784"/>
                  </a:lnTo>
                  <a:lnTo>
                    <a:pt x="244824" y="32142"/>
                  </a:lnTo>
                  <a:lnTo>
                    <a:pt x="234175" y="35928"/>
                  </a:lnTo>
                  <a:lnTo>
                    <a:pt x="227869" y="41714"/>
                  </a:lnTo>
                  <a:lnTo>
                    <a:pt x="225793" y="49072"/>
                  </a:lnTo>
                  <a:lnTo>
                    <a:pt x="241509" y="64527"/>
                  </a:lnTo>
                  <a:lnTo>
                    <a:pt x="276085" y="71208"/>
                  </a:lnTo>
                  <a:lnTo>
                    <a:pt x="310660" y="83662"/>
                  </a:lnTo>
                  <a:lnTo>
                    <a:pt x="326377" y="116433"/>
                  </a:lnTo>
                  <a:lnTo>
                    <a:pt x="321281" y="137150"/>
                  </a:lnTo>
                  <a:lnTo>
                    <a:pt x="306641" y="153009"/>
                  </a:lnTo>
                  <a:lnTo>
                    <a:pt x="283429" y="163153"/>
                  </a:lnTo>
                  <a:lnTo>
                    <a:pt x="252615" y="166725"/>
                  </a:lnTo>
                  <a:lnTo>
                    <a:pt x="232465" y="165325"/>
                  </a:lnTo>
                  <a:lnTo>
                    <a:pt x="213486" y="161467"/>
                  </a:lnTo>
                  <a:lnTo>
                    <a:pt x="196851" y="155667"/>
                  </a:lnTo>
                  <a:lnTo>
                    <a:pt x="183730" y="148437"/>
                  </a:lnTo>
                  <a:lnTo>
                    <a:pt x="198361" y="119481"/>
                  </a:lnTo>
                  <a:lnTo>
                    <a:pt x="210391" y="125991"/>
                  </a:lnTo>
                  <a:lnTo>
                    <a:pt x="224421" y="131102"/>
                  </a:lnTo>
                  <a:lnTo>
                    <a:pt x="239595" y="134440"/>
                  </a:lnTo>
                  <a:lnTo>
                    <a:pt x="255054" y="135636"/>
                  </a:lnTo>
                  <a:lnTo>
                    <a:pt x="270546" y="134412"/>
                  </a:lnTo>
                  <a:lnTo>
                    <a:pt x="281152" y="130873"/>
                  </a:lnTo>
                  <a:lnTo>
                    <a:pt x="287243" y="125220"/>
                  </a:lnTo>
                  <a:lnTo>
                    <a:pt x="289191" y="117652"/>
                  </a:lnTo>
                  <a:lnTo>
                    <a:pt x="273475" y="103236"/>
                  </a:lnTo>
                  <a:lnTo>
                    <a:pt x="238899" y="96964"/>
                  </a:lnTo>
                  <a:lnTo>
                    <a:pt x="204323" y="84348"/>
                  </a:lnTo>
                  <a:lnTo>
                    <a:pt x="188607" y="50901"/>
                  </a:lnTo>
                  <a:lnTo>
                    <a:pt x="193627" y="29960"/>
                  </a:lnTo>
                  <a:lnTo>
                    <a:pt x="207962" y="13906"/>
                  </a:lnTo>
                  <a:lnTo>
                    <a:pt x="230527" y="3624"/>
                  </a:lnTo>
                  <a:lnTo>
                    <a:pt x="260235" y="0"/>
                  </a:lnTo>
                  <a:close/>
                </a:path>
                <a:path w="1255395" h="167005">
                  <a:moveTo>
                    <a:pt x="84124" y="0"/>
                  </a:moveTo>
                  <a:lnTo>
                    <a:pt x="117043" y="5986"/>
                  </a:lnTo>
                  <a:lnTo>
                    <a:pt x="143103" y="22974"/>
                  </a:lnTo>
                  <a:lnTo>
                    <a:pt x="160248" y="49506"/>
                  </a:lnTo>
                  <a:lnTo>
                    <a:pt x="166420" y="84124"/>
                  </a:lnTo>
                  <a:lnTo>
                    <a:pt x="166420" y="87172"/>
                  </a:lnTo>
                  <a:lnTo>
                    <a:pt x="166116" y="91744"/>
                  </a:lnTo>
                  <a:lnTo>
                    <a:pt x="165811" y="95402"/>
                  </a:lnTo>
                  <a:lnTo>
                    <a:pt x="38100" y="95402"/>
                  </a:lnTo>
                  <a:lnTo>
                    <a:pt x="44281" y="111528"/>
                  </a:lnTo>
                  <a:lnTo>
                    <a:pt x="55549" y="123825"/>
                  </a:lnTo>
                  <a:lnTo>
                    <a:pt x="71275" y="131664"/>
                  </a:lnTo>
                  <a:lnTo>
                    <a:pt x="90830" y="134416"/>
                  </a:lnTo>
                  <a:lnTo>
                    <a:pt x="103822" y="133326"/>
                  </a:lnTo>
                  <a:lnTo>
                    <a:pt x="115443" y="130035"/>
                  </a:lnTo>
                  <a:lnTo>
                    <a:pt x="125806" y="124515"/>
                  </a:lnTo>
                  <a:lnTo>
                    <a:pt x="135026" y="116738"/>
                  </a:lnTo>
                  <a:lnTo>
                    <a:pt x="155448" y="140208"/>
                  </a:lnTo>
                  <a:lnTo>
                    <a:pt x="142979" y="151680"/>
                  </a:lnTo>
                  <a:lnTo>
                    <a:pt x="127711" y="159981"/>
                  </a:lnTo>
                  <a:lnTo>
                    <a:pt x="109928" y="165025"/>
                  </a:lnTo>
                  <a:lnTo>
                    <a:pt x="89916" y="166725"/>
                  </a:lnTo>
                  <a:lnTo>
                    <a:pt x="52849" y="160491"/>
                  </a:lnTo>
                  <a:lnTo>
                    <a:pt x="24498" y="143141"/>
                  </a:lnTo>
                  <a:lnTo>
                    <a:pt x="6376" y="116705"/>
                  </a:lnTo>
                  <a:lnTo>
                    <a:pt x="0" y="83210"/>
                  </a:lnTo>
                  <a:lnTo>
                    <a:pt x="6329" y="49763"/>
                  </a:lnTo>
                  <a:lnTo>
                    <a:pt x="23888" y="23431"/>
                  </a:lnTo>
                  <a:lnTo>
                    <a:pt x="50534" y="6186"/>
                  </a:lnTo>
                  <a:lnTo>
                    <a:pt x="84124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2500" y="2668407"/>
              <a:ext cx="202285" cy="2260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318780" y="2671709"/>
              <a:ext cx="1518920" cy="216535"/>
            </a:xfrm>
            <a:custGeom>
              <a:avLst/>
              <a:gdLst/>
              <a:ahLst/>
              <a:cxnLst/>
              <a:rect l="l" t="t" r="r" b="b"/>
              <a:pathLst>
                <a:path w="1518920" h="216535">
                  <a:moveTo>
                    <a:pt x="0" y="3048"/>
                  </a:moveTo>
                  <a:lnTo>
                    <a:pt x="42367" y="3048"/>
                  </a:lnTo>
                  <a:lnTo>
                    <a:pt x="104851" y="106984"/>
                  </a:lnTo>
                  <a:lnTo>
                    <a:pt x="167944" y="3048"/>
                  </a:lnTo>
                  <a:lnTo>
                    <a:pt x="206959" y="3048"/>
                  </a:lnTo>
                  <a:lnTo>
                    <a:pt x="123444" y="141122"/>
                  </a:lnTo>
                  <a:lnTo>
                    <a:pt x="123444" y="216408"/>
                  </a:lnTo>
                  <a:lnTo>
                    <a:pt x="83820" y="216408"/>
                  </a:lnTo>
                  <a:lnTo>
                    <a:pt x="83820" y="141732"/>
                  </a:lnTo>
                  <a:lnTo>
                    <a:pt x="0" y="3048"/>
                  </a:lnTo>
                  <a:close/>
                </a:path>
                <a:path w="1518920" h="216535">
                  <a:moveTo>
                    <a:pt x="1443875" y="0"/>
                  </a:moveTo>
                  <a:lnTo>
                    <a:pt x="1474445" y="3738"/>
                  </a:lnTo>
                  <a:lnTo>
                    <a:pt x="1498015" y="14592"/>
                  </a:lnTo>
                  <a:lnTo>
                    <a:pt x="1513184" y="32018"/>
                  </a:lnTo>
                  <a:lnTo>
                    <a:pt x="1518551" y="55473"/>
                  </a:lnTo>
                  <a:lnTo>
                    <a:pt x="1510407" y="85472"/>
                  </a:lnTo>
                  <a:lnTo>
                    <a:pt x="1492491" y="105727"/>
                  </a:lnTo>
                  <a:lnTo>
                    <a:pt x="1474574" y="123410"/>
                  </a:lnTo>
                  <a:lnTo>
                    <a:pt x="1466430" y="145694"/>
                  </a:lnTo>
                  <a:lnTo>
                    <a:pt x="1427720" y="145694"/>
                  </a:lnTo>
                  <a:lnTo>
                    <a:pt x="1435674" y="117805"/>
                  </a:lnTo>
                  <a:lnTo>
                    <a:pt x="1453171" y="98145"/>
                  </a:lnTo>
                  <a:lnTo>
                    <a:pt x="1470669" y="81229"/>
                  </a:lnTo>
                  <a:lnTo>
                    <a:pt x="1478622" y="61569"/>
                  </a:lnTo>
                  <a:lnTo>
                    <a:pt x="1475970" y="49891"/>
                  </a:lnTo>
                  <a:lnTo>
                    <a:pt x="1468373" y="40843"/>
                  </a:lnTo>
                  <a:lnTo>
                    <a:pt x="1456377" y="34994"/>
                  </a:lnTo>
                  <a:lnTo>
                    <a:pt x="1440522" y="32918"/>
                  </a:lnTo>
                  <a:lnTo>
                    <a:pt x="1424744" y="34485"/>
                  </a:lnTo>
                  <a:lnTo>
                    <a:pt x="1411224" y="39052"/>
                  </a:lnTo>
                  <a:lnTo>
                    <a:pt x="1399932" y="46420"/>
                  </a:lnTo>
                  <a:lnTo>
                    <a:pt x="1390840" y="56388"/>
                  </a:lnTo>
                  <a:lnTo>
                    <a:pt x="1361274" y="37185"/>
                  </a:lnTo>
                  <a:lnTo>
                    <a:pt x="1376024" y="21602"/>
                  </a:lnTo>
                  <a:lnTo>
                    <a:pt x="1394688" y="9906"/>
                  </a:lnTo>
                  <a:lnTo>
                    <a:pt x="1417296" y="2552"/>
                  </a:lnTo>
                  <a:lnTo>
                    <a:pt x="1443875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1895" y="2624327"/>
              <a:ext cx="1533144" cy="301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4736" y="3060192"/>
            <a:ext cx="6370320" cy="231775"/>
            <a:chOff x="554736" y="3060192"/>
            <a:chExt cx="6370320" cy="231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36" y="3060192"/>
              <a:ext cx="6370320" cy="231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994" y="1451355"/>
            <a:ext cx="849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Hello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Checking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back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9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313131"/>
                </a:solidFill>
                <a:latin typeface="Verdana"/>
                <a:cs typeface="Verdana"/>
              </a:rPr>
              <a:t>Oz.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Let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313131"/>
                </a:solidFill>
                <a:latin typeface="Verdana"/>
                <a:cs typeface="Verdana"/>
              </a:rPr>
              <a:t>me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know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around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Cheers,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20711" y="2685288"/>
            <a:ext cx="695325" cy="231775"/>
            <a:chOff x="7220711" y="2685288"/>
            <a:chExt cx="695325" cy="23177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0711" y="2685288"/>
              <a:ext cx="694944" cy="2316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60281" y="2740797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801"/>
                  </a:moveTo>
                  <a:lnTo>
                    <a:pt x="462005" y="76200"/>
                  </a:lnTo>
                  <a:lnTo>
                    <a:pt x="512804" y="50801"/>
                  </a:lnTo>
                  <a:lnTo>
                    <a:pt x="462005" y="50801"/>
                  </a:lnTo>
                  <a:close/>
                </a:path>
                <a:path w="538479" h="76200">
                  <a:moveTo>
                    <a:pt x="462005" y="25401"/>
                  </a:moveTo>
                  <a:lnTo>
                    <a:pt x="462005" y="50801"/>
                  </a:lnTo>
                  <a:lnTo>
                    <a:pt x="474705" y="50801"/>
                  </a:lnTo>
                  <a:lnTo>
                    <a:pt x="474705" y="25401"/>
                  </a:lnTo>
                  <a:lnTo>
                    <a:pt x="462005" y="25401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401"/>
                  </a:lnTo>
                  <a:lnTo>
                    <a:pt x="474705" y="25401"/>
                  </a:lnTo>
                  <a:lnTo>
                    <a:pt x="474705" y="50801"/>
                  </a:lnTo>
                  <a:lnTo>
                    <a:pt x="512807" y="50800"/>
                  </a:lnTo>
                  <a:lnTo>
                    <a:pt x="538205" y="38101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400"/>
                  </a:moveTo>
                  <a:lnTo>
                    <a:pt x="0" y="50800"/>
                  </a:lnTo>
                  <a:lnTo>
                    <a:pt x="462005" y="50801"/>
                  </a:lnTo>
                  <a:lnTo>
                    <a:pt x="462005" y="25401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311895" y="2624327"/>
            <a:ext cx="1533525" cy="302260"/>
            <a:chOff x="8311895" y="2624327"/>
            <a:chExt cx="1533525" cy="30226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8780" y="2631475"/>
              <a:ext cx="1518551" cy="2871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34718" y="2723525"/>
              <a:ext cx="1255395" cy="167005"/>
            </a:xfrm>
            <a:custGeom>
              <a:avLst/>
              <a:gdLst/>
              <a:ahLst/>
              <a:cxnLst/>
              <a:rect l="l" t="t" r="r" b="b"/>
              <a:pathLst>
                <a:path w="1255395" h="167005">
                  <a:moveTo>
                    <a:pt x="1231290" y="119481"/>
                  </a:moveTo>
                  <a:lnTo>
                    <a:pt x="1240967" y="121305"/>
                  </a:lnTo>
                  <a:lnTo>
                    <a:pt x="1248587" y="126301"/>
                  </a:lnTo>
                  <a:lnTo>
                    <a:pt x="1253578" y="133754"/>
                  </a:lnTo>
                  <a:lnTo>
                    <a:pt x="1255369" y="142951"/>
                  </a:lnTo>
                  <a:lnTo>
                    <a:pt x="1253578" y="152195"/>
                  </a:lnTo>
                  <a:lnTo>
                    <a:pt x="1248587" y="159753"/>
                  </a:lnTo>
                  <a:lnTo>
                    <a:pt x="1240967" y="164853"/>
                  </a:lnTo>
                  <a:lnTo>
                    <a:pt x="1231290" y="166725"/>
                  </a:lnTo>
                  <a:lnTo>
                    <a:pt x="1221436" y="164853"/>
                  </a:lnTo>
                  <a:lnTo>
                    <a:pt x="1213726" y="159753"/>
                  </a:lnTo>
                  <a:lnTo>
                    <a:pt x="1208702" y="152195"/>
                  </a:lnTo>
                  <a:lnTo>
                    <a:pt x="1206906" y="142951"/>
                  </a:lnTo>
                  <a:lnTo>
                    <a:pt x="1208702" y="133754"/>
                  </a:lnTo>
                  <a:lnTo>
                    <a:pt x="1213726" y="126301"/>
                  </a:lnTo>
                  <a:lnTo>
                    <a:pt x="1221436" y="121305"/>
                  </a:lnTo>
                  <a:lnTo>
                    <a:pt x="1231290" y="119481"/>
                  </a:lnTo>
                  <a:close/>
                </a:path>
                <a:path w="1255395" h="167005">
                  <a:moveTo>
                    <a:pt x="961275" y="32308"/>
                  </a:moveTo>
                  <a:lnTo>
                    <a:pt x="942178" y="35890"/>
                  </a:lnTo>
                  <a:lnTo>
                    <a:pt x="926909" y="46101"/>
                  </a:lnTo>
                  <a:lnTo>
                    <a:pt x="916784" y="62141"/>
                  </a:lnTo>
                  <a:lnTo>
                    <a:pt x="913117" y="83210"/>
                  </a:lnTo>
                  <a:lnTo>
                    <a:pt x="916784" y="104279"/>
                  </a:lnTo>
                  <a:lnTo>
                    <a:pt x="926909" y="120319"/>
                  </a:lnTo>
                  <a:lnTo>
                    <a:pt x="942178" y="130530"/>
                  </a:lnTo>
                  <a:lnTo>
                    <a:pt x="961275" y="134112"/>
                  </a:lnTo>
                  <a:lnTo>
                    <a:pt x="980549" y="130530"/>
                  </a:lnTo>
                  <a:lnTo>
                    <a:pt x="995908" y="120319"/>
                  </a:lnTo>
                  <a:lnTo>
                    <a:pt x="1006066" y="104279"/>
                  </a:lnTo>
                  <a:lnTo>
                    <a:pt x="1009738" y="83210"/>
                  </a:lnTo>
                  <a:lnTo>
                    <a:pt x="1006066" y="62141"/>
                  </a:lnTo>
                  <a:lnTo>
                    <a:pt x="995908" y="46101"/>
                  </a:lnTo>
                  <a:lnTo>
                    <a:pt x="980549" y="35890"/>
                  </a:lnTo>
                  <a:lnTo>
                    <a:pt x="961275" y="32308"/>
                  </a:lnTo>
                  <a:close/>
                </a:path>
                <a:path w="1255395" h="167005">
                  <a:moveTo>
                    <a:pt x="84124" y="30480"/>
                  </a:moveTo>
                  <a:lnTo>
                    <a:pt x="66984" y="33327"/>
                  </a:lnTo>
                  <a:lnTo>
                    <a:pt x="53073" y="41376"/>
                  </a:lnTo>
                  <a:lnTo>
                    <a:pt x="43105" y="53882"/>
                  </a:lnTo>
                  <a:lnTo>
                    <a:pt x="37795" y="70104"/>
                  </a:lnTo>
                  <a:lnTo>
                    <a:pt x="130149" y="70104"/>
                  </a:lnTo>
                  <a:lnTo>
                    <a:pt x="125187" y="54011"/>
                  </a:lnTo>
                  <a:lnTo>
                    <a:pt x="115366" y="41490"/>
                  </a:lnTo>
                  <a:lnTo>
                    <a:pt x="101431" y="33370"/>
                  </a:lnTo>
                  <a:lnTo>
                    <a:pt x="84124" y="30480"/>
                  </a:lnTo>
                  <a:close/>
                </a:path>
                <a:path w="1255395" h="167005">
                  <a:moveTo>
                    <a:pt x="961275" y="0"/>
                  </a:moveTo>
                  <a:lnTo>
                    <a:pt x="996194" y="6143"/>
                  </a:lnTo>
                  <a:lnTo>
                    <a:pt x="1023683" y="23317"/>
                  </a:lnTo>
                  <a:lnTo>
                    <a:pt x="1041685" y="49634"/>
                  </a:lnTo>
                  <a:lnTo>
                    <a:pt x="1048143" y="83210"/>
                  </a:lnTo>
                  <a:lnTo>
                    <a:pt x="1041685" y="116833"/>
                  </a:lnTo>
                  <a:lnTo>
                    <a:pt x="1023683" y="143256"/>
                  </a:lnTo>
                  <a:lnTo>
                    <a:pt x="996194" y="160534"/>
                  </a:lnTo>
                  <a:lnTo>
                    <a:pt x="961275" y="166725"/>
                  </a:lnTo>
                  <a:lnTo>
                    <a:pt x="926661" y="160534"/>
                  </a:lnTo>
                  <a:lnTo>
                    <a:pt x="899248" y="143256"/>
                  </a:lnTo>
                  <a:lnTo>
                    <a:pt x="881208" y="116833"/>
                  </a:lnTo>
                  <a:lnTo>
                    <a:pt x="874712" y="83210"/>
                  </a:lnTo>
                  <a:lnTo>
                    <a:pt x="881208" y="49634"/>
                  </a:lnTo>
                  <a:lnTo>
                    <a:pt x="899248" y="23317"/>
                  </a:lnTo>
                  <a:lnTo>
                    <a:pt x="926661" y="6143"/>
                  </a:lnTo>
                  <a:lnTo>
                    <a:pt x="961275" y="0"/>
                  </a:lnTo>
                  <a:close/>
                </a:path>
                <a:path w="1255395" h="167005">
                  <a:moveTo>
                    <a:pt x="260235" y="0"/>
                  </a:moveTo>
                  <a:lnTo>
                    <a:pt x="276833" y="947"/>
                  </a:lnTo>
                  <a:lnTo>
                    <a:pt x="293344" y="3695"/>
                  </a:lnTo>
                  <a:lnTo>
                    <a:pt x="308541" y="8101"/>
                  </a:lnTo>
                  <a:lnTo>
                    <a:pt x="321195" y="14020"/>
                  </a:lnTo>
                  <a:lnTo>
                    <a:pt x="306565" y="42976"/>
                  </a:lnTo>
                  <a:lnTo>
                    <a:pt x="294906" y="37214"/>
                  </a:lnTo>
                  <a:lnTo>
                    <a:pt x="283248" y="33451"/>
                  </a:lnTo>
                  <a:lnTo>
                    <a:pt x="271589" y="31403"/>
                  </a:lnTo>
                  <a:lnTo>
                    <a:pt x="259930" y="30784"/>
                  </a:lnTo>
                  <a:lnTo>
                    <a:pt x="244824" y="32142"/>
                  </a:lnTo>
                  <a:lnTo>
                    <a:pt x="234175" y="35928"/>
                  </a:lnTo>
                  <a:lnTo>
                    <a:pt x="227869" y="41714"/>
                  </a:lnTo>
                  <a:lnTo>
                    <a:pt x="225793" y="49072"/>
                  </a:lnTo>
                  <a:lnTo>
                    <a:pt x="241509" y="64527"/>
                  </a:lnTo>
                  <a:lnTo>
                    <a:pt x="276085" y="71208"/>
                  </a:lnTo>
                  <a:lnTo>
                    <a:pt x="310660" y="83662"/>
                  </a:lnTo>
                  <a:lnTo>
                    <a:pt x="326377" y="116433"/>
                  </a:lnTo>
                  <a:lnTo>
                    <a:pt x="321281" y="137150"/>
                  </a:lnTo>
                  <a:lnTo>
                    <a:pt x="306641" y="153009"/>
                  </a:lnTo>
                  <a:lnTo>
                    <a:pt x="283429" y="163153"/>
                  </a:lnTo>
                  <a:lnTo>
                    <a:pt x="252615" y="166725"/>
                  </a:lnTo>
                  <a:lnTo>
                    <a:pt x="232465" y="165325"/>
                  </a:lnTo>
                  <a:lnTo>
                    <a:pt x="213486" y="161467"/>
                  </a:lnTo>
                  <a:lnTo>
                    <a:pt x="196851" y="155667"/>
                  </a:lnTo>
                  <a:lnTo>
                    <a:pt x="183730" y="148437"/>
                  </a:lnTo>
                  <a:lnTo>
                    <a:pt x="198361" y="119481"/>
                  </a:lnTo>
                  <a:lnTo>
                    <a:pt x="210391" y="125991"/>
                  </a:lnTo>
                  <a:lnTo>
                    <a:pt x="224421" y="131102"/>
                  </a:lnTo>
                  <a:lnTo>
                    <a:pt x="239595" y="134440"/>
                  </a:lnTo>
                  <a:lnTo>
                    <a:pt x="255054" y="135636"/>
                  </a:lnTo>
                  <a:lnTo>
                    <a:pt x="270546" y="134412"/>
                  </a:lnTo>
                  <a:lnTo>
                    <a:pt x="281152" y="130873"/>
                  </a:lnTo>
                  <a:lnTo>
                    <a:pt x="287243" y="125220"/>
                  </a:lnTo>
                  <a:lnTo>
                    <a:pt x="289191" y="117652"/>
                  </a:lnTo>
                  <a:lnTo>
                    <a:pt x="273475" y="103236"/>
                  </a:lnTo>
                  <a:lnTo>
                    <a:pt x="238899" y="96964"/>
                  </a:lnTo>
                  <a:lnTo>
                    <a:pt x="204323" y="84348"/>
                  </a:lnTo>
                  <a:lnTo>
                    <a:pt x="188607" y="50901"/>
                  </a:lnTo>
                  <a:lnTo>
                    <a:pt x="193627" y="29960"/>
                  </a:lnTo>
                  <a:lnTo>
                    <a:pt x="207962" y="13906"/>
                  </a:lnTo>
                  <a:lnTo>
                    <a:pt x="230527" y="3624"/>
                  </a:lnTo>
                  <a:lnTo>
                    <a:pt x="260235" y="0"/>
                  </a:lnTo>
                  <a:close/>
                </a:path>
                <a:path w="1255395" h="167005">
                  <a:moveTo>
                    <a:pt x="84124" y="0"/>
                  </a:moveTo>
                  <a:lnTo>
                    <a:pt x="117043" y="5986"/>
                  </a:lnTo>
                  <a:lnTo>
                    <a:pt x="143103" y="22974"/>
                  </a:lnTo>
                  <a:lnTo>
                    <a:pt x="160248" y="49506"/>
                  </a:lnTo>
                  <a:lnTo>
                    <a:pt x="166420" y="84124"/>
                  </a:lnTo>
                  <a:lnTo>
                    <a:pt x="166420" y="87172"/>
                  </a:lnTo>
                  <a:lnTo>
                    <a:pt x="166116" y="91744"/>
                  </a:lnTo>
                  <a:lnTo>
                    <a:pt x="165811" y="95402"/>
                  </a:lnTo>
                  <a:lnTo>
                    <a:pt x="38100" y="95402"/>
                  </a:lnTo>
                  <a:lnTo>
                    <a:pt x="44281" y="111528"/>
                  </a:lnTo>
                  <a:lnTo>
                    <a:pt x="55549" y="123825"/>
                  </a:lnTo>
                  <a:lnTo>
                    <a:pt x="71275" y="131664"/>
                  </a:lnTo>
                  <a:lnTo>
                    <a:pt x="90830" y="134416"/>
                  </a:lnTo>
                  <a:lnTo>
                    <a:pt x="103822" y="133326"/>
                  </a:lnTo>
                  <a:lnTo>
                    <a:pt x="115443" y="130035"/>
                  </a:lnTo>
                  <a:lnTo>
                    <a:pt x="125806" y="124515"/>
                  </a:lnTo>
                  <a:lnTo>
                    <a:pt x="135026" y="116738"/>
                  </a:lnTo>
                  <a:lnTo>
                    <a:pt x="155448" y="140208"/>
                  </a:lnTo>
                  <a:lnTo>
                    <a:pt x="142979" y="151680"/>
                  </a:lnTo>
                  <a:lnTo>
                    <a:pt x="127711" y="159981"/>
                  </a:lnTo>
                  <a:lnTo>
                    <a:pt x="109928" y="165025"/>
                  </a:lnTo>
                  <a:lnTo>
                    <a:pt x="89916" y="166725"/>
                  </a:lnTo>
                  <a:lnTo>
                    <a:pt x="52849" y="160491"/>
                  </a:lnTo>
                  <a:lnTo>
                    <a:pt x="24498" y="143141"/>
                  </a:lnTo>
                  <a:lnTo>
                    <a:pt x="6376" y="116705"/>
                  </a:lnTo>
                  <a:lnTo>
                    <a:pt x="0" y="83210"/>
                  </a:lnTo>
                  <a:lnTo>
                    <a:pt x="6329" y="49763"/>
                  </a:lnTo>
                  <a:lnTo>
                    <a:pt x="23888" y="23431"/>
                  </a:lnTo>
                  <a:lnTo>
                    <a:pt x="50534" y="6186"/>
                  </a:lnTo>
                  <a:lnTo>
                    <a:pt x="84124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2500" y="2668407"/>
              <a:ext cx="202285" cy="2260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18780" y="2671709"/>
              <a:ext cx="1518920" cy="216535"/>
            </a:xfrm>
            <a:custGeom>
              <a:avLst/>
              <a:gdLst/>
              <a:ahLst/>
              <a:cxnLst/>
              <a:rect l="l" t="t" r="r" b="b"/>
              <a:pathLst>
                <a:path w="1518920" h="216535">
                  <a:moveTo>
                    <a:pt x="0" y="3048"/>
                  </a:moveTo>
                  <a:lnTo>
                    <a:pt x="42367" y="3048"/>
                  </a:lnTo>
                  <a:lnTo>
                    <a:pt x="104851" y="106984"/>
                  </a:lnTo>
                  <a:lnTo>
                    <a:pt x="167944" y="3048"/>
                  </a:lnTo>
                  <a:lnTo>
                    <a:pt x="206959" y="3048"/>
                  </a:lnTo>
                  <a:lnTo>
                    <a:pt x="123444" y="141122"/>
                  </a:lnTo>
                  <a:lnTo>
                    <a:pt x="123444" y="216408"/>
                  </a:lnTo>
                  <a:lnTo>
                    <a:pt x="83820" y="216408"/>
                  </a:lnTo>
                  <a:lnTo>
                    <a:pt x="83820" y="141732"/>
                  </a:lnTo>
                  <a:lnTo>
                    <a:pt x="0" y="3048"/>
                  </a:lnTo>
                  <a:close/>
                </a:path>
                <a:path w="1518920" h="216535">
                  <a:moveTo>
                    <a:pt x="1443875" y="0"/>
                  </a:moveTo>
                  <a:lnTo>
                    <a:pt x="1474445" y="3738"/>
                  </a:lnTo>
                  <a:lnTo>
                    <a:pt x="1498015" y="14592"/>
                  </a:lnTo>
                  <a:lnTo>
                    <a:pt x="1513184" y="32018"/>
                  </a:lnTo>
                  <a:lnTo>
                    <a:pt x="1518551" y="55473"/>
                  </a:lnTo>
                  <a:lnTo>
                    <a:pt x="1510407" y="85472"/>
                  </a:lnTo>
                  <a:lnTo>
                    <a:pt x="1492491" y="105727"/>
                  </a:lnTo>
                  <a:lnTo>
                    <a:pt x="1474574" y="123410"/>
                  </a:lnTo>
                  <a:lnTo>
                    <a:pt x="1466430" y="145694"/>
                  </a:lnTo>
                  <a:lnTo>
                    <a:pt x="1427720" y="145694"/>
                  </a:lnTo>
                  <a:lnTo>
                    <a:pt x="1435674" y="117805"/>
                  </a:lnTo>
                  <a:lnTo>
                    <a:pt x="1453171" y="98145"/>
                  </a:lnTo>
                  <a:lnTo>
                    <a:pt x="1470669" y="81229"/>
                  </a:lnTo>
                  <a:lnTo>
                    <a:pt x="1478622" y="61569"/>
                  </a:lnTo>
                  <a:lnTo>
                    <a:pt x="1475970" y="49891"/>
                  </a:lnTo>
                  <a:lnTo>
                    <a:pt x="1468373" y="40843"/>
                  </a:lnTo>
                  <a:lnTo>
                    <a:pt x="1456377" y="34994"/>
                  </a:lnTo>
                  <a:lnTo>
                    <a:pt x="1440522" y="32918"/>
                  </a:lnTo>
                  <a:lnTo>
                    <a:pt x="1424744" y="34485"/>
                  </a:lnTo>
                  <a:lnTo>
                    <a:pt x="1411224" y="39052"/>
                  </a:lnTo>
                  <a:lnTo>
                    <a:pt x="1399932" y="46420"/>
                  </a:lnTo>
                  <a:lnTo>
                    <a:pt x="1390840" y="56388"/>
                  </a:lnTo>
                  <a:lnTo>
                    <a:pt x="1361274" y="37185"/>
                  </a:lnTo>
                  <a:lnTo>
                    <a:pt x="1376024" y="21602"/>
                  </a:lnTo>
                  <a:lnTo>
                    <a:pt x="1394688" y="9906"/>
                  </a:lnTo>
                  <a:lnTo>
                    <a:pt x="1417296" y="2552"/>
                  </a:lnTo>
                  <a:lnTo>
                    <a:pt x="1443875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1895" y="2624327"/>
              <a:ext cx="1533144" cy="30175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0" y="3752088"/>
            <a:ext cx="12192000" cy="104139"/>
            <a:chOff x="0" y="3752088"/>
            <a:chExt cx="12192000" cy="104139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3752088"/>
              <a:ext cx="12188952" cy="1036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378026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1"/>
                  </a:lnTo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3907" y="2633979"/>
            <a:ext cx="6218555" cy="367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3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2340610">
              <a:lnSpc>
                <a:spcPct val="100000"/>
              </a:lnSpc>
            </a:pPr>
            <a:r>
              <a:rPr sz="1600" spc="-55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spc="204" dirty="0">
                <a:solidFill>
                  <a:srgbClr val="313131"/>
                </a:solidFill>
                <a:latin typeface="Calibri"/>
                <a:cs typeface="Calibri"/>
              </a:rPr>
              <a:t>Training</a:t>
            </a:r>
            <a:r>
              <a:rPr sz="1550" spc="13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550" spc="155" dirty="0">
                <a:solidFill>
                  <a:srgbClr val="313131"/>
                </a:solidFill>
                <a:latin typeface="Calibri"/>
                <a:cs typeface="Calibri"/>
              </a:rPr>
              <a:t>Data:</a:t>
            </a:r>
            <a:endParaRPr sz="1550">
              <a:latin typeface="Calibri"/>
              <a:cs typeface="Calibri"/>
            </a:endParaRPr>
          </a:p>
          <a:p>
            <a:pPr marL="292735" marR="5080">
              <a:lnSpc>
                <a:spcPct val="143700"/>
              </a:lnSpc>
              <a:spcBef>
                <a:spcPts val="180"/>
              </a:spcBef>
            </a:pP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Hey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mate,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have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read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about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Hinton’s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capsule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networks?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Did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like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that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recipe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1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sent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last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week?</a:t>
            </a:r>
            <a:endParaRPr sz="160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695"/>
              </a:spcBef>
            </a:pP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Hi</a:t>
            </a:r>
            <a:r>
              <a:rPr sz="1600" spc="-8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8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coming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7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dinner</a:t>
            </a:r>
            <a:r>
              <a:rPr sz="1600" spc="-8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tonight?</a:t>
            </a:r>
            <a:endParaRPr sz="1600">
              <a:latin typeface="Verdana"/>
              <a:cs typeface="Verdana"/>
            </a:endParaRPr>
          </a:p>
          <a:p>
            <a:pPr marL="292735" marR="25400">
              <a:lnSpc>
                <a:spcPct val="135000"/>
              </a:lnSpc>
            </a:pP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Dear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would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9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like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service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313131"/>
                </a:solidFill>
                <a:latin typeface="Verdana"/>
                <a:cs typeface="Verdana"/>
              </a:rPr>
              <a:t>your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car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with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us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again?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313131"/>
                </a:solidFill>
                <a:latin typeface="Verdana"/>
                <a:cs typeface="Verdana"/>
              </a:rPr>
              <a:t>coming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12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313131"/>
                </a:solidFill>
                <a:latin typeface="Verdana"/>
                <a:cs typeface="Verdana"/>
              </a:rPr>
              <a:t>Australia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1600" spc="-12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13131"/>
                </a:solidFill>
                <a:latin typeface="Verdana"/>
                <a:cs typeface="Verdana"/>
              </a:rPr>
              <a:t>December?</a:t>
            </a:r>
            <a:endParaRPr sz="1600">
              <a:latin typeface="Verdana"/>
              <a:cs typeface="Verdana"/>
            </a:endParaRPr>
          </a:p>
          <a:p>
            <a:pPr marL="1207135">
              <a:lnSpc>
                <a:spcPct val="100000"/>
              </a:lnSpc>
              <a:spcBef>
                <a:spcPts val="455"/>
              </a:spcBef>
            </a:pPr>
            <a:r>
              <a:rPr sz="1600" spc="-39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20711" y="4447032"/>
            <a:ext cx="695325" cy="231775"/>
            <a:chOff x="7220711" y="4447032"/>
            <a:chExt cx="695325" cy="231775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0711" y="4447032"/>
              <a:ext cx="694944" cy="2316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60281" y="4501074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0"/>
                  </a:moveTo>
                  <a:lnTo>
                    <a:pt x="462005" y="76200"/>
                  </a:lnTo>
                  <a:lnTo>
                    <a:pt x="512807" y="50800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512803" y="254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46200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62005" y="50800"/>
                  </a:lnTo>
                  <a:lnTo>
                    <a:pt x="462005" y="25400"/>
                  </a:lnTo>
                  <a:close/>
                </a:path>
                <a:path w="538479" h="76200">
                  <a:moveTo>
                    <a:pt x="512803" y="25400"/>
                  </a:moveTo>
                  <a:lnTo>
                    <a:pt x="474705" y="25400"/>
                  </a:lnTo>
                  <a:lnTo>
                    <a:pt x="474705" y="50800"/>
                  </a:lnTo>
                  <a:lnTo>
                    <a:pt x="512807" y="50800"/>
                  </a:lnTo>
                  <a:lnTo>
                    <a:pt x="538205" y="38101"/>
                  </a:lnTo>
                  <a:lnTo>
                    <a:pt x="512803" y="2540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887968" y="4425696"/>
            <a:ext cx="421005" cy="231775"/>
            <a:chOff x="8887968" y="4425696"/>
            <a:chExt cx="421005" cy="231775"/>
          </a:xfrm>
        </p:grpSpPr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95482" y="4435034"/>
              <a:ext cx="404012" cy="21549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64469" y="4516111"/>
              <a:ext cx="97155" cy="102235"/>
            </a:xfrm>
            <a:custGeom>
              <a:avLst/>
              <a:gdLst/>
              <a:ahLst/>
              <a:cxnLst/>
              <a:rect l="l" t="t" r="r" b="b"/>
              <a:pathLst>
                <a:path w="97154" h="102235">
                  <a:moveTo>
                    <a:pt x="48158" y="0"/>
                  </a:moveTo>
                  <a:lnTo>
                    <a:pt x="29060" y="3581"/>
                  </a:lnTo>
                  <a:lnTo>
                    <a:pt x="13792" y="13792"/>
                  </a:lnTo>
                  <a:lnTo>
                    <a:pt x="3667" y="29832"/>
                  </a:lnTo>
                  <a:lnTo>
                    <a:pt x="0" y="50901"/>
                  </a:lnTo>
                  <a:lnTo>
                    <a:pt x="3667" y="71970"/>
                  </a:lnTo>
                  <a:lnTo>
                    <a:pt x="13792" y="88011"/>
                  </a:lnTo>
                  <a:lnTo>
                    <a:pt x="29060" y="98221"/>
                  </a:lnTo>
                  <a:lnTo>
                    <a:pt x="48158" y="101803"/>
                  </a:lnTo>
                  <a:lnTo>
                    <a:pt x="67431" y="98221"/>
                  </a:lnTo>
                  <a:lnTo>
                    <a:pt x="82790" y="88011"/>
                  </a:lnTo>
                  <a:lnTo>
                    <a:pt x="92949" y="71970"/>
                  </a:lnTo>
                  <a:lnTo>
                    <a:pt x="96621" y="50901"/>
                  </a:lnTo>
                  <a:lnTo>
                    <a:pt x="92949" y="29832"/>
                  </a:lnTo>
                  <a:lnTo>
                    <a:pt x="82790" y="13792"/>
                  </a:lnTo>
                  <a:lnTo>
                    <a:pt x="67431" y="3581"/>
                  </a:lnTo>
                  <a:lnTo>
                    <a:pt x="48158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87968" y="4425696"/>
              <a:ext cx="420624" cy="23164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220711" y="4794503"/>
            <a:ext cx="695325" cy="231775"/>
            <a:chOff x="7220711" y="4794503"/>
            <a:chExt cx="695325" cy="231775"/>
          </a:xfrm>
        </p:grpSpPr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0711" y="4794503"/>
              <a:ext cx="694944" cy="2316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60281" y="4850103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200"/>
                  </a:lnTo>
                  <a:lnTo>
                    <a:pt x="512805" y="50800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8" y="50798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8"/>
                  </a:moveTo>
                  <a:lnTo>
                    <a:pt x="0" y="50798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805671" y="4776215"/>
            <a:ext cx="558165" cy="231775"/>
            <a:chOff x="8805671" y="4776215"/>
            <a:chExt cx="558165" cy="23177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12494" y="4784061"/>
              <a:ext cx="542315" cy="21549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066227" y="4863309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05671" y="4776215"/>
              <a:ext cx="557783" cy="231648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7220711" y="5126735"/>
            <a:ext cx="695325" cy="234950"/>
            <a:chOff x="7220711" y="5126735"/>
            <a:chExt cx="695325" cy="234950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20711" y="5126735"/>
              <a:ext cx="694944" cy="23469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60281" y="5183305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200"/>
                  </a:lnTo>
                  <a:lnTo>
                    <a:pt x="512805" y="50800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8" y="50798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8"/>
                  </a:moveTo>
                  <a:lnTo>
                    <a:pt x="0" y="50798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805671" y="5108447"/>
            <a:ext cx="558165" cy="231775"/>
            <a:chOff x="8805671" y="5108447"/>
            <a:chExt cx="558165" cy="231775"/>
          </a:xfrm>
        </p:grpSpPr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12494" y="5117264"/>
              <a:ext cx="542315" cy="21549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066227" y="5196513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05671" y="5108447"/>
              <a:ext cx="557783" cy="231647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220711" y="5458967"/>
            <a:ext cx="695325" cy="231775"/>
            <a:chOff x="7220711" y="5458967"/>
            <a:chExt cx="695325" cy="231775"/>
          </a:xfrm>
        </p:grpSpPr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20711" y="5458967"/>
              <a:ext cx="694944" cy="2316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260281" y="5512817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0"/>
                  </a:moveTo>
                  <a:lnTo>
                    <a:pt x="462005" y="76200"/>
                  </a:lnTo>
                  <a:lnTo>
                    <a:pt x="512806" y="50799"/>
                  </a:lnTo>
                  <a:lnTo>
                    <a:pt x="474705" y="50799"/>
                  </a:lnTo>
                  <a:lnTo>
                    <a:pt x="474705" y="25399"/>
                  </a:lnTo>
                  <a:lnTo>
                    <a:pt x="512805" y="25399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462005" y="50799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512805" y="25399"/>
                  </a:moveTo>
                  <a:lnTo>
                    <a:pt x="474705" y="25399"/>
                  </a:lnTo>
                  <a:lnTo>
                    <a:pt x="474705" y="50799"/>
                  </a:lnTo>
                  <a:lnTo>
                    <a:pt x="512806" y="50799"/>
                  </a:lnTo>
                  <a:lnTo>
                    <a:pt x="538205" y="38099"/>
                  </a:lnTo>
                  <a:lnTo>
                    <a:pt x="512805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8887968" y="5437632"/>
            <a:ext cx="421005" cy="231775"/>
            <a:chOff x="8887968" y="5437632"/>
            <a:chExt cx="421005" cy="231775"/>
          </a:xfrm>
        </p:grpSpPr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95482" y="5446777"/>
              <a:ext cx="404012" cy="21549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164469" y="5527854"/>
              <a:ext cx="97155" cy="102235"/>
            </a:xfrm>
            <a:custGeom>
              <a:avLst/>
              <a:gdLst/>
              <a:ahLst/>
              <a:cxnLst/>
              <a:rect l="l" t="t" r="r" b="b"/>
              <a:pathLst>
                <a:path w="97154" h="102235">
                  <a:moveTo>
                    <a:pt x="48158" y="0"/>
                  </a:moveTo>
                  <a:lnTo>
                    <a:pt x="29060" y="3581"/>
                  </a:lnTo>
                  <a:lnTo>
                    <a:pt x="13792" y="13792"/>
                  </a:lnTo>
                  <a:lnTo>
                    <a:pt x="3667" y="29832"/>
                  </a:lnTo>
                  <a:lnTo>
                    <a:pt x="0" y="50901"/>
                  </a:lnTo>
                  <a:lnTo>
                    <a:pt x="3667" y="71970"/>
                  </a:lnTo>
                  <a:lnTo>
                    <a:pt x="13792" y="88011"/>
                  </a:lnTo>
                  <a:lnTo>
                    <a:pt x="29060" y="98221"/>
                  </a:lnTo>
                  <a:lnTo>
                    <a:pt x="48158" y="101803"/>
                  </a:lnTo>
                  <a:lnTo>
                    <a:pt x="67431" y="98221"/>
                  </a:lnTo>
                  <a:lnTo>
                    <a:pt x="82790" y="88011"/>
                  </a:lnTo>
                  <a:lnTo>
                    <a:pt x="92949" y="71970"/>
                  </a:lnTo>
                  <a:lnTo>
                    <a:pt x="96621" y="50901"/>
                  </a:lnTo>
                  <a:lnTo>
                    <a:pt x="92949" y="29832"/>
                  </a:lnTo>
                  <a:lnTo>
                    <a:pt x="82790" y="13792"/>
                  </a:lnTo>
                  <a:lnTo>
                    <a:pt x="67431" y="3581"/>
                  </a:lnTo>
                  <a:lnTo>
                    <a:pt x="48158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87968" y="5437632"/>
              <a:ext cx="420624" cy="231647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7220711" y="5785103"/>
            <a:ext cx="695325" cy="231775"/>
            <a:chOff x="7220711" y="5785103"/>
            <a:chExt cx="695325" cy="231775"/>
          </a:xfrm>
        </p:grpSpPr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20711" y="5785103"/>
              <a:ext cx="694944" cy="23164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260281" y="5840701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200"/>
                  </a:lnTo>
                  <a:lnTo>
                    <a:pt x="512805" y="50800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7" y="50799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9"/>
                  </a:moveTo>
                  <a:lnTo>
                    <a:pt x="0" y="50799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8805671" y="5766815"/>
            <a:ext cx="558165" cy="231775"/>
            <a:chOff x="8805671" y="5766815"/>
            <a:chExt cx="558165" cy="231775"/>
          </a:xfrm>
        </p:grpSpPr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12494" y="5774661"/>
              <a:ext cx="542315" cy="21549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066227" y="5853908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05671" y="5766815"/>
              <a:ext cx="557783" cy="231647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220711" y="6089903"/>
            <a:ext cx="695325" cy="231775"/>
            <a:chOff x="7220711" y="6089903"/>
            <a:chExt cx="695325" cy="231775"/>
          </a:xfrm>
        </p:grpSpPr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20711" y="6089903"/>
              <a:ext cx="694944" cy="23164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260281" y="6145038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199"/>
                  </a:lnTo>
                  <a:lnTo>
                    <a:pt x="512805" y="50799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799"/>
                  </a:lnTo>
                  <a:lnTo>
                    <a:pt x="474705" y="25399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399"/>
                  </a:lnTo>
                  <a:lnTo>
                    <a:pt x="474705" y="50799"/>
                  </a:lnTo>
                  <a:lnTo>
                    <a:pt x="512807" y="50799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9"/>
                  </a:moveTo>
                  <a:lnTo>
                    <a:pt x="0" y="50799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2" name="object 7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979407" y="6236207"/>
            <a:ext cx="219455" cy="6705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4488"/>
            <a:ext cx="3408045" cy="600710"/>
            <a:chOff x="429768" y="94488"/>
            <a:chExt cx="3408045" cy="600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54736" y="3060192"/>
            <a:ext cx="6370320" cy="231775"/>
            <a:chOff x="554736" y="3060192"/>
            <a:chExt cx="6370320" cy="231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736" y="3060192"/>
              <a:ext cx="6370320" cy="2316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994" y="1451355"/>
            <a:ext cx="849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Hello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Checking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back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9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313131"/>
                </a:solidFill>
                <a:latin typeface="Verdana"/>
                <a:cs typeface="Verdana"/>
              </a:rPr>
              <a:t>Oz.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Let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313131"/>
                </a:solidFill>
                <a:latin typeface="Verdana"/>
                <a:cs typeface="Verdana"/>
              </a:rPr>
              <a:t>me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know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around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Cheers,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20711" y="2685288"/>
            <a:ext cx="695325" cy="231775"/>
            <a:chOff x="7220711" y="2685288"/>
            <a:chExt cx="695325" cy="23177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20711" y="2685288"/>
              <a:ext cx="694944" cy="2316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60281" y="2740797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801"/>
                  </a:moveTo>
                  <a:lnTo>
                    <a:pt x="462005" y="76200"/>
                  </a:lnTo>
                  <a:lnTo>
                    <a:pt x="512804" y="50801"/>
                  </a:lnTo>
                  <a:lnTo>
                    <a:pt x="462005" y="50801"/>
                  </a:lnTo>
                  <a:close/>
                </a:path>
                <a:path w="538479" h="76200">
                  <a:moveTo>
                    <a:pt x="462005" y="25401"/>
                  </a:moveTo>
                  <a:lnTo>
                    <a:pt x="462005" y="50801"/>
                  </a:lnTo>
                  <a:lnTo>
                    <a:pt x="474705" y="50801"/>
                  </a:lnTo>
                  <a:lnTo>
                    <a:pt x="474705" y="25401"/>
                  </a:lnTo>
                  <a:lnTo>
                    <a:pt x="462005" y="25401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401"/>
                  </a:lnTo>
                  <a:lnTo>
                    <a:pt x="474705" y="25401"/>
                  </a:lnTo>
                  <a:lnTo>
                    <a:pt x="474705" y="50801"/>
                  </a:lnTo>
                  <a:lnTo>
                    <a:pt x="512807" y="50800"/>
                  </a:lnTo>
                  <a:lnTo>
                    <a:pt x="538205" y="38101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400"/>
                  </a:moveTo>
                  <a:lnTo>
                    <a:pt x="0" y="50800"/>
                  </a:lnTo>
                  <a:lnTo>
                    <a:pt x="462005" y="50801"/>
                  </a:lnTo>
                  <a:lnTo>
                    <a:pt x="462005" y="25401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311895" y="2624327"/>
            <a:ext cx="1533525" cy="302260"/>
            <a:chOff x="8311895" y="2624327"/>
            <a:chExt cx="1533525" cy="30226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8780" y="2631475"/>
              <a:ext cx="1518551" cy="28712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34718" y="2723525"/>
              <a:ext cx="1255395" cy="167005"/>
            </a:xfrm>
            <a:custGeom>
              <a:avLst/>
              <a:gdLst/>
              <a:ahLst/>
              <a:cxnLst/>
              <a:rect l="l" t="t" r="r" b="b"/>
              <a:pathLst>
                <a:path w="1255395" h="167005">
                  <a:moveTo>
                    <a:pt x="1231290" y="119481"/>
                  </a:moveTo>
                  <a:lnTo>
                    <a:pt x="1240967" y="121305"/>
                  </a:lnTo>
                  <a:lnTo>
                    <a:pt x="1248587" y="126301"/>
                  </a:lnTo>
                  <a:lnTo>
                    <a:pt x="1253578" y="133754"/>
                  </a:lnTo>
                  <a:lnTo>
                    <a:pt x="1255369" y="142951"/>
                  </a:lnTo>
                  <a:lnTo>
                    <a:pt x="1253578" y="152195"/>
                  </a:lnTo>
                  <a:lnTo>
                    <a:pt x="1248587" y="159753"/>
                  </a:lnTo>
                  <a:lnTo>
                    <a:pt x="1240967" y="164853"/>
                  </a:lnTo>
                  <a:lnTo>
                    <a:pt x="1231290" y="166725"/>
                  </a:lnTo>
                  <a:lnTo>
                    <a:pt x="1221436" y="164853"/>
                  </a:lnTo>
                  <a:lnTo>
                    <a:pt x="1213726" y="159753"/>
                  </a:lnTo>
                  <a:lnTo>
                    <a:pt x="1208702" y="152195"/>
                  </a:lnTo>
                  <a:lnTo>
                    <a:pt x="1206906" y="142951"/>
                  </a:lnTo>
                  <a:lnTo>
                    <a:pt x="1208702" y="133754"/>
                  </a:lnTo>
                  <a:lnTo>
                    <a:pt x="1213726" y="126301"/>
                  </a:lnTo>
                  <a:lnTo>
                    <a:pt x="1221436" y="121305"/>
                  </a:lnTo>
                  <a:lnTo>
                    <a:pt x="1231290" y="119481"/>
                  </a:lnTo>
                  <a:close/>
                </a:path>
                <a:path w="1255395" h="167005">
                  <a:moveTo>
                    <a:pt x="961275" y="32308"/>
                  </a:moveTo>
                  <a:lnTo>
                    <a:pt x="942178" y="35890"/>
                  </a:lnTo>
                  <a:lnTo>
                    <a:pt x="926909" y="46101"/>
                  </a:lnTo>
                  <a:lnTo>
                    <a:pt x="916784" y="62141"/>
                  </a:lnTo>
                  <a:lnTo>
                    <a:pt x="913117" y="83210"/>
                  </a:lnTo>
                  <a:lnTo>
                    <a:pt x="916784" y="104279"/>
                  </a:lnTo>
                  <a:lnTo>
                    <a:pt x="926909" y="120319"/>
                  </a:lnTo>
                  <a:lnTo>
                    <a:pt x="942178" y="130530"/>
                  </a:lnTo>
                  <a:lnTo>
                    <a:pt x="961275" y="134112"/>
                  </a:lnTo>
                  <a:lnTo>
                    <a:pt x="980549" y="130530"/>
                  </a:lnTo>
                  <a:lnTo>
                    <a:pt x="995908" y="120319"/>
                  </a:lnTo>
                  <a:lnTo>
                    <a:pt x="1006066" y="104279"/>
                  </a:lnTo>
                  <a:lnTo>
                    <a:pt x="1009738" y="83210"/>
                  </a:lnTo>
                  <a:lnTo>
                    <a:pt x="1006066" y="62141"/>
                  </a:lnTo>
                  <a:lnTo>
                    <a:pt x="995908" y="46101"/>
                  </a:lnTo>
                  <a:lnTo>
                    <a:pt x="980549" y="35890"/>
                  </a:lnTo>
                  <a:lnTo>
                    <a:pt x="961275" y="32308"/>
                  </a:lnTo>
                  <a:close/>
                </a:path>
                <a:path w="1255395" h="167005">
                  <a:moveTo>
                    <a:pt x="84124" y="30480"/>
                  </a:moveTo>
                  <a:lnTo>
                    <a:pt x="66984" y="33327"/>
                  </a:lnTo>
                  <a:lnTo>
                    <a:pt x="53073" y="41376"/>
                  </a:lnTo>
                  <a:lnTo>
                    <a:pt x="43105" y="53882"/>
                  </a:lnTo>
                  <a:lnTo>
                    <a:pt x="37795" y="70104"/>
                  </a:lnTo>
                  <a:lnTo>
                    <a:pt x="130149" y="70104"/>
                  </a:lnTo>
                  <a:lnTo>
                    <a:pt x="125187" y="54011"/>
                  </a:lnTo>
                  <a:lnTo>
                    <a:pt x="115366" y="41490"/>
                  </a:lnTo>
                  <a:lnTo>
                    <a:pt x="101431" y="33370"/>
                  </a:lnTo>
                  <a:lnTo>
                    <a:pt x="84124" y="30480"/>
                  </a:lnTo>
                  <a:close/>
                </a:path>
                <a:path w="1255395" h="167005">
                  <a:moveTo>
                    <a:pt x="961275" y="0"/>
                  </a:moveTo>
                  <a:lnTo>
                    <a:pt x="996194" y="6143"/>
                  </a:lnTo>
                  <a:lnTo>
                    <a:pt x="1023683" y="23317"/>
                  </a:lnTo>
                  <a:lnTo>
                    <a:pt x="1041685" y="49634"/>
                  </a:lnTo>
                  <a:lnTo>
                    <a:pt x="1048143" y="83210"/>
                  </a:lnTo>
                  <a:lnTo>
                    <a:pt x="1041685" y="116833"/>
                  </a:lnTo>
                  <a:lnTo>
                    <a:pt x="1023683" y="143256"/>
                  </a:lnTo>
                  <a:lnTo>
                    <a:pt x="996194" y="160534"/>
                  </a:lnTo>
                  <a:lnTo>
                    <a:pt x="961275" y="166725"/>
                  </a:lnTo>
                  <a:lnTo>
                    <a:pt x="926661" y="160534"/>
                  </a:lnTo>
                  <a:lnTo>
                    <a:pt x="899248" y="143256"/>
                  </a:lnTo>
                  <a:lnTo>
                    <a:pt x="881208" y="116833"/>
                  </a:lnTo>
                  <a:lnTo>
                    <a:pt x="874712" y="83210"/>
                  </a:lnTo>
                  <a:lnTo>
                    <a:pt x="881208" y="49634"/>
                  </a:lnTo>
                  <a:lnTo>
                    <a:pt x="899248" y="23317"/>
                  </a:lnTo>
                  <a:lnTo>
                    <a:pt x="926661" y="6143"/>
                  </a:lnTo>
                  <a:lnTo>
                    <a:pt x="961275" y="0"/>
                  </a:lnTo>
                  <a:close/>
                </a:path>
                <a:path w="1255395" h="167005">
                  <a:moveTo>
                    <a:pt x="260235" y="0"/>
                  </a:moveTo>
                  <a:lnTo>
                    <a:pt x="276833" y="947"/>
                  </a:lnTo>
                  <a:lnTo>
                    <a:pt x="293344" y="3695"/>
                  </a:lnTo>
                  <a:lnTo>
                    <a:pt x="308541" y="8101"/>
                  </a:lnTo>
                  <a:lnTo>
                    <a:pt x="321195" y="14020"/>
                  </a:lnTo>
                  <a:lnTo>
                    <a:pt x="306565" y="42976"/>
                  </a:lnTo>
                  <a:lnTo>
                    <a:pt x="294906" y="37214"/>
                  </a:lnTo>
                  <a:lnTo>
                    <a:pt x="283248" y="33451"/>
                  </a:lnTo>
                  <a:lnTo>
                    <a:pt x="271589" y="31403"/>
                  </a:lnTo>
                  <a:lnTo>
                    <a:pt x="259930" y="30784"/>
                  </a:lnTo>
                  <a:lnTo>
                    <a:pt x="244824" y="32142"/>
                  </a:lnTo>
                  <a:lnTo>
                    <a:pt x="234175" y="35928"/>
                  </a:lnTo>
                  <a:lnTo>
                    <a:pt x="227869" y="41714"/>
                  </a:lnTo>
                  <a:lnTo>
                    <a:pt x="225793" y="49072"/>
                  </a:lnTo>
                  <a:lnTo>
                    <a:pt x="241509" y="64527"/>
                  </a:lnTo>
                  <a:lnTo>
                    <a:pt x="276085" y="71208"/>
                  </a:lnTo>
                  <a:lnTo>
                    <a:pt x="310660" y="83662"/>
                  </a:lnTo>
                  <a:lnTo>
                    <a:pt x="326377" y="116433"/>
                  </a:lnTo>
                  <a:lnTo>
                    <a:pt x="321281" y="137150"/>
                  </a:lnTo>
                  <a:lnTo>
                    <a:pt x="306641" y="153009"/>
                  </a:lnTo>
                  <a:lnTo>
                    <a:pt x="283429" y="163153"/>
                  </a:lnTo>
                  <a:lnTo>
                    <a:pt x="252615" y="166725"/>
                  </a:lnTo>
                  <a:lnTo>
                    <a:pt x="232465" y="165325"/>
                  </a:lnTo>
                  <a:lnTo>
                    <a:pt x="213486" y="161467"/>
                  </a:lnTo>
                  <a:lnTo>
                    <a:pt x="196851" y="155667"/>
                  </a:lnTo>
                  <a:lnTo>
                    <a:pt x="183730" y="148437"/>
                  </a:lnTo>
                  <a:lnTo>
                    <a:pt x="198361" y="119481"/>
                  </a:lnTo>
                  <a:lnTo>
                    <a:pt x="210391" y="125991"/>
                  </a:lnTo>
                  <a:lnTo>
                    <a:pt x="224421" y="131102"/>
                  </a:lnTo>
                  <a:lnTo>
                    <a:pt x="239595" y="134440"/>
                  </a:lnTo>
                  <a:lnTo>
                    <a:pt x="255054" y="135636"/>
                  </a:lnTo>
                  <a:lnTo>
                    <a:pt x="270546" y="134412"/>
                  </a:lnTo>
                  <a:lnTo>
                    <a:pt x="281152" y="130873"/>
                  </a:lnTo>
                  <a:lnTo>
                    <a:pt x="287243" y="125220"/>
                  </a:lnTo>
                  <a:lnTo>
                    <a:pt x="289191" y="117652"/>
                  </a:lnTo>
                  <a:lnTo>
                    <a:pt x="273475" y="103236"/>
                  </a:lnTo>
                  <a:lnTo>
                    <a:pt x="238899" y="96964"/>
                  </a:lnTo>
                  <a:lnTo>
                    <a:pt x="204323" y="84348"/>
                  </a:lnTo>
                  <a:lnTo>
                    <a:pt x="188607" y="50901"/>
                  </a:lnTo>
                  <a:lnTo>
                    <a:pt x="193627" y="29960"/>
                  </a:lnTo>
                  <a:lnTo>
                    <a:pt x="207962" y="13906"/>
                  </a:lnTo>
                  <a:lnTo>
                    <a:pt x="230527" y="3624"/>
                  </a:lnTo>
                  <a:lnTo>
                    <a:pt x="260235" y="0"/>
                  </a:lnTo>
                  <a:close/>
                </a:path>
                <a:path w="1255395" h="167005">
                  <a:moveTo>
                    <a:pt x="84124" y="0"/>
                  </a:moveTo>
                  <a:lnTo>
                    <a:pt x="117043" y="5986"/>
                  </a:lnTo>
                  <a:lnTo>
                    <a:pt x="143103" y="22974"/>
                  </a:lnTo>
                  <a:lnTo>
                    <a:pt x="160248" y="49506"/>
                  </a:lnTo>
                  <a:lnTo>
                    <a:pt x="166420" y="84124"/>
                  </a:lnTo>
                  <a:lnTo>
                    <a:pt x="166420" y="87172"/>
                  </a:lnTo>
                  <a:lnTo>
                    <a:pt x="166116" y="91744"/>
                  </a:lnTo>
                  <a:lnTo>
                    <a:pt x="165811" y="95402"/>
                  </a:lnTo>
                  <a:lnTo>
                    <a:pt x="38100" y="95402"/>
                  </a:lnTo>
                  <a:lnTo>
                    <a:pt x="44281" y="111528"/>
                  </a:lnTo>
                  <a:lnTo>
                    <a:pt x="55549" y="123825"/>
                  </a:lnTo>
                  <a:lnTo>
                    <a:pt x="71275" y="131664"/>
                  </a:lnTo>
                  <a:lnTo>
                    <a:pt x="90830" y="134416"/>
                  </a:lnTo>
                  <a:lnTo>
                    <a:pt x="103822" y="133326"/>
                  </a:lnTo>
                  <a:lnTo>
                    <a:pt x="115443" y="130035"/>
                  </a:lnTo>
                  <a:lnTo>
                    <a:pt x="125806" y="124515"/>
                  </a:lnTo>
                  <a:lnTo>
                    <a:pt x="135026" y="116738"/>
                  </a:lnTo>
                  <a:lnTo>
                    <a:pt x="155448" y="140208"/>
                  </a:lnTo>
                  <a:lnTo>
                    <a:pt x="142979" y="151680"/>
                  </a:lnTo>
                  <a:lnTo>
                    <a:pt x="127711" y="159981"/>
                  </a:lnTo>
                  <a:lnTo>
                    <a:pt x="109928" y="165025"/>
                  </a:lnTo>
                  <a:lnTo>
                    <a:pt x="89916" y="166725"/>
                  </a:lnTo>
                  <a:lnTo>
                    <a:pt x="52849" y="160491"/>
                  </a:lnTo>
                  <a:lnTo>
                    <a:pt x="24498" y="143141"/>
                  </a:lnTo>
                  <a:lnTo>
                    <a:pt x="6376" y="116705"/>
                  </a:lnTo>
                  <a:lnTo>
                    <a:pt x="0" y="83210"/>
                  </a:lnTo>
                  <a:lnTo>
                    <a:pt x="6329" y="49763"/>
                  </a:lnTo>
                  <a:lnTo>
                    <a:pt x="23888" y="23431"/>
                  </a:lnTo>
                  <a:lnTo>
                    <a:pt x="50534" y="6186"/>
                  </a:lnTo>
                  <a:lnTo>
                    <a:pt x="84124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2500" y="2668407"/>
              <a:ext cx="202285" cy="2260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18780" y="2671709"/>
              <a:ext cx="1518920" cy="216535"/>
            </a:xfrm>
            <a:custGeom>
              <a:avLst/>
              <a:gdLst/>
              <a:ahLst/>
              <a:cxnLst/>
              <a:rect l="l" t="t" r="r" b="b"/>
              <a:pathLst>
                <a:path w="1518920" h="216535">
                  <a:moveTo>
                    <a:pt x="0" y="3048"/>
                  </a:moveTo>
                  <a:lnTo>
                    <a:pt x="42367" y="3048"/>
                  </a:lnTo>
                  <a:lnTo>
                    <a:pt x="104851" y="106984"/>
                  </a:lnTo>
                  <a:lnTo>
                    <a:pt x="167944" y="3048"/>
                  </a:lnTo>
                  <a:lnTo>
                    <a:pt x="206959" y="3048"/>
                  </a:lnTo>
                  <a:lnTo>
                    <a:pt x="123444" y="141122"/>
                  </a:lnTo>
                  <a:lnTo>
                    <a:pt x="123444" y="216408"/>
                  </a:lnTo>
                  <a:lnTo>
                    <a:pt x="83820" y="216408"/>
                  </a:lnTo>
                  <a:lnTo>
                    <a:pt x="83820" y="141732"/>
                  </a:lnTo>
                  <a:lnTo>
                    <a:pt x="0" y="3048"/>
                  </a:lnTo>
                  <a:close/>
                </a:path>
                <a:path w="1518920" h="216535">
                  <a:moveTo>
                    <a:pt x="1443875" y="0"/>
                  </a:moveTo>
                  <a:lnTo>
                    <a:pt x="1474445" y="3738"/>
                  </a:lnTo>
                  <a:lnTo>
                    <a:pt x="1498015" y="14592"/>
                  </a:lnTo>
                  <a:lnTo>
                    <a:pt x="1513184" y="32018"/>
                  </a:lnTo>
                  <a:lnTo>
                    <a:pt x="1518551" y="55473"/>
                  </a:lnTo>
                  <a:lnTo>
                    <a:pt x="1510407" y="85472"/>
                  </a:lnTo>
                  <a:lnTo>
                    <a:pt x="1492491" y="105727"/>
                  </a:lnTo>
                  <a:lnTo>
                    <a:pt x="1474574" y="123410"/>
                  </a:lnTo>
                  <a:lnTo>
                    <a:pt x="1466430" y="145694"/>
                  </a:lnTo>
                  <a:lnTo>
                    <a:pt x="1427720" y="145694"/>
                  </a:lnTo>
                  <a:lnTo>
                    <a:pt x="1435674" y="117805"/>
                  </a:lnTo>
                  <a:lnTo>
                    <a:pt x="1453171" y="98145"/>
                  </a:lnTo>
                  <a:lnTo>
                    <a:pt x="1470669" y="81229"/>
                  </a:lnTo>
                  <a:lnTo>
                    <a:pt x="1478622" y="61569"/>
                  </a:lnTo>
                  <a:lnTo>
                    <a:pt x="1475970" y="49891"/>
                  </a:lnTo>
                  <a:lnTo>
                    <a:pt x="1468373" y="40843"/>
                  </a:lnTo>
                  <a:lnTo>
                    <a:pt x="1456377" y="34994"/>
                  </a:lnTo>
                  <a:lnTo>
                    <a:pt x="1440522" y="32918"/>
                  </a:lnTo>
                  <a:lnTo>
                    <a:pt x="1424744" y="34485"/>
                  </a:lnTo>
                  <a:lnTo>
                    <a:pt x="1411224" y="39052"/>
                  </a:lnTo>
                  <a:lnTo>
                    <a:pt x="1399932" y="46420"/>
                  </a:lnTo>
                  <a:lnTo>
                    <a:pt x="1390840" y="56388"/>
                  </a:lnTo>
                  <a:lnTo>
                    <a:pt x="1361274" y="37185"/>
                  </a:lnTo>
                  <a:lnTo>
                    <a:pt x="1376024" y="21602"/>
                  </a:lnTo>
                  <a:lnTo>
                    <a:pt x="1394688" y="9906"/>
                  </a:lnTo>
                  <a:lnTo>
                    <a:pt x="1417296" y="2552"/>
                  </a:lnTo>
                  <a:lnTo>
                    <a:pt x="1443875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1895" y="2624327"/>
              <a:ext cx="1533144" cy="301751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0" y="3752088"/>
            <a:ext cx="12192000" cy="104139"/>
            <a:chOff x="0" y="3752088"/>
            <a:chExt cx="12192000" cy="104139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3752088"/>
              <a:ext cx="12188952" cy="10363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378026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1"/>
                  </a:lnTo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3907" y="2633979"/>
            <a:ext cx="6179820" cy="369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3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2342515">
              <a:lnSpc>
                <a:spcPct val="100000"/>
              </a:lnSpc>
            </a:pP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1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spc="204" dirty="0">
                <a:solidFill>
                  <a:srgbClr val="313131"/>
                </a:solidFill>
                <a:latin typeface="Calibri"/>
                <a:cs typeface="Calibri"/>
              </a:rPr>
              <a:t>Training</a:t>
            </a:r>
            <a:r>
              <a:rPr sz="1550" spc="13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550" spc="155" dirty="0">
                <a:solidFill>
                  <a:srgbClr val="313131"/>
                </a:solidFill>
                <a:latin typeface="Calibri"/>
                <a:cs typeface="Calibri"/>
              </a:rPr>
              <a:t>Data:</a:t>
            </a:r>
            <a:endParaRPr sz="155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995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2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935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0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695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7F7F7F"/>
                </a:solidFill>
                <a:latin typeface="Verdana"/>
                <a:cs typeface="Verdana"/>
              </a:rPr>
              <a:t>1</a:t>
            </a:r>
            <a:r>
              <a:rPr sz="1600" spc="-37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745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0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70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7F7F7F"/>
                </a:solidFill>
                <a:latin typeface="Verdana"/>
                <a:cs typeface="Verdana"/>
              </a:rPr>
              <a:t>1</a:t>
            </a:r>
            <a:r>
              <a:rPr sz="1600" spc="-37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292735">
              <a:lnSpc>
                <a:spcPct val="100000"/>
              </a:lnSpc>
              <a:spcBef>
                <a:spcPts val="43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7F7F7F"/>
                </a:solidFill>
                <a:latin typeface="Verdana"/>
                <a:cs typeface="Verdana"/>
              </a:rPr>
              <a:t>1</a:t>
            </a:r>
            <a:r>
              <a:rPr sz="1600" spc="-37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1207135">
              <a:lnSpc>
                <a:spcPct val="100000"/>
              </a:lnSpc>
              <a:spcBef>
                <a:spcPts val="745"/>
              </a:spcBef>
            </a:pPr>
            <a:r>
              <a:rPr sz="1600" spc="-39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20711" y="4447032"/>
            <a:ext cx="695325" cy="231775"/>
            <a:chOff x="7220711" y="4447032"/>
            <a:chExt cx="695325" cy="231775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0711" y="4447032"/>
              <a:ext cx="694944" cy="2316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60281" y="4501079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0"/>
                  </a:moveTo>
                  <a:lnTo>
                    <a:pt x="462005" y="76199"/>
                  </a:lnTo>
                  <a:lnTo>
                    <a:pt x="512805" y="50799"/>
                  </a:lnTo>
                  <a:lnTo>
                    <a:pt x="474705" y="50799"/>
                  </a:lnTo>
                  <a:lnTo>
                    <a:pt x="474705" y="25399"/>
                  </a:lnTo>
                  <a:lnTo>
                    <a:pt x="512805" y="25399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462005" y="50799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512805" y="25399"/>
                  </a:moveTo>
                  <a:lnTo>
                    <a:pt x="474705" y="25399"/>
                  </a:lnTo>
                  <a:lnTo>
                    <a:pt x="474705" y="50799"/>
                  </a:lnTo>
                  <a:lnTo>
                    <a:pt x="512805" y="50799"/>
                  </a:lnTo>
                  <a:lnTo>
                    <a:pt x="538205" y="38099"/>
                  </a:lnTo>
                  <a:lnTo>
                    <a:pt x="512805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887968" y="4425696"/>
            <a:ext cx="421005" cy="231775"/>
            <a:chOff x="8887968" y="4425696"/>
            <a:chExt cx="421005" cy="231775"/>
          </a:xfrm>
        </p:grpSpPr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95481" y="4435038"/>
              <a:ext cx="404012" cy="21549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64468" y="4516115"/>
              <a:ext cx="97155" cy="102235"/>
            </a:xfrm>
            <a:custGeom>
              <a:avLst/>
              <a:gdLst/>
              <a:ahLst/>
              <a:cxnLst/>
              <a:rect l="l" t="t" r="r" b="b"/>
              <a:pathLst>
                <a:path w="97154" h="102235">
                  <a:moveTo>
                    <a:pt x="48158" y="0"/>
                  </a:moveTo>
                  <a:lnTo>
                    <a:pt x="29060" y="3581"/>
                  </a:lnTo>
                  <a:lnTo>
                    <a:pt x="13792" y="13792"/>
                  </a:lnTo>
                  <a:lnTo>
                    <a:pt x="3667" y="29832"/>
                  </a:lnTo>
                  <a:lnTo>
                    <a:pt x="0" y="50901"/>
                  </a:lnTo>
                  <a:lnTo>
                    <a:pt x="3667" y="71970"/>
                  </a:lnTo>
                  <a:lnTo>
                    <a:pt x="13792" y="88011"/>
                  </a:lnTo>
                  <a:lnTo>
                    <a:pt x="29060" y="98221"/>
                  </a:lnTo>
                  <a:lnTo>
                    <a:pt x="48158" y="101803"/>
                  </a:lnTo>
                  <a:lnTo>
                    <a:pt x="67431" y="98221"/>
                  </a:lnTo>
                  <a:lnTo>
                    <a:pt x="82790" y="88011"/>
                  </a:lnTo>
                  <a:lnTo>
                    <a:pt x="92949" y="71970"/>
                  </a:lnTo>
                  <a:lnTo>
                    <a:pt x="96621" y="50901"/>
                  </a:lnTo>
                  <a:lnTo>
                    <a:pt x="92949" y="29832"/>
                  </a:lnTo>
                  <a:lnTo>
                    <a:pt x="82790" y="13792"/>
                  </a:lnTo>
                  <a:lnTo>
                    <a:pt x="67431" y="3581"/>
                  </a:lnTo>
                  <a:lnTo>
                    <a:pt x="48158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87968" y="4425696"/>
              <a:ext cx="420624" cy="23164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220711" y="4794503"/>
            <a:ext cx="695325" cy="231775"/>
            <a:chOff x="7220711" y="4794503"/>
            <a:chExt cx="695325" cy="231775"/>
          </a:xfrm>
        </p:grpSpPr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0711" y="4794503"/>
              <a:ext cx="694944" cy="2316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60281" y="4850108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0"/>
                  </a:moveTo>
                  <a:lnTo>
                    <a:pt x="462005" y="76200"/>
                  </a:lnTo>
                  <a:lnTo>
                    <a:pt x="512805" y="50800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512805" y="254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46200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62005" y="50800"/>
                  </a:lnTo>
                  <a:lnTo>
                    <a:pt x="462005" y="25400"/>
                  </a:lnTo>
                  <a:close/>
                </a:path>
                <a:path w="538479" h="76200">
                  <a:moveTo>
                    <a:pt x="512805" y="25400"/>
                  </a:moveTo>
                  <a:lnTo>
                    <a:pt x="474705" y="25400"/>
                  </a:lnTo>
                  <a:lnTo>
                    <a:pt x="474705" y="50800"/>
                  </a:lnTo>
                  <a:lnTo>
                    <a:pt x="512805" y="50800"/>
                  </a:lnTo>
                  <a:lnTo>
                    <a:pt x="538205" y="38100"/>
                  </a:lnTo>
                  <a:lnTo>
                    <a:pt x="512805" y="2540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805671" y="4776215"/>
            <a:ext cx="558165" cy="231775"/>
            <a:chOff x="8805671" y="4776215"/>
            <a:chExt cx="558165" cy="23177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12492" y="4784068"/>
              <a:ext cx="542315" cy="21549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066226" y="4863316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05671" y="4776215"/>
              <a:ext cx="557783" cy="231648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7220711" y="5126735"/>
            <a:ext cx="695325" cy="234950"/>
            <a:chOff x="7220711" y="5126735"/>
            <a:chExt cx="695325" cy="234950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20711" y="5126735"/>
              <a:ext cx="694944" cy="23469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60281" y="5183311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199"/>
                  </a:lnTo>
                  <a:lnTo>
                    <a:pt x="512805" y="50799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799"/>
                  </a:lnTo>
                  <a:lnTo>
                    <a:pt x="474705" y="25399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399"/>
                  </a:lnTo>
                  <a:lnTo>
                    <a:pt x="474705" y="50799"/>
                  </a:lnTo>
                  <a:lnTo>
                    <a:pt x="512808" y="50798"/>
                  </a:lnTo>
                  <a:lnTo>
                    <a:pt x="538205" y="38099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8"/>
                  </a:moveTo>
                  <a:lnTo>
                    <a:pt x="0" y="50798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8805671" y="5108447"/>
            <a:ext cx="558165" cy="231775"/>
            <a:chOff x="8805671" y="5108447"/>
            <a:chExt cx="558165" cy="231775"/>
          </a:xfrm>
        </p:grpSpPr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12492" y="5117270"/>
              <a:ext cx="542315" cy="21549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066226" y="5196517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05671" y="5108447"/>
              <a:ext cx="557783" cy="231647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7220711" y="5458967"/>
            <a:ext cx="695325" cy="231775"/>
            <a:chOff x="7220711" y="5458967"/>
            <a:chExt cx="695325" cy="231775"/>
          </a:xfrm>
        </p:grpSpPr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20711" y="5458967"/>
              <a:ext cx="694944" cy="2316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260281" y="5512824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199"/>
                  </a:lnTo>
                  <a:lnTo>
                    <a:pt x="512805" y="50800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8" y="50798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8"/>
                  </a:moveTo>
                  <a:lnTo>
                    <a:pt x="0" y="50798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8887968" y="5437632"/>
            <a:ext cx="421005" cy="231775"/>
            <a:chOff x="8887968" y="5437632"/>
            <a:chExt cx="421005" cy="231775"/>
          </a:xfrm>
        </p:grpSpPr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95481" y="5446785"/>
              <a:ext cx="404012" cy="21549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164468" y="5527860"/>
              <a:ext cx="97155" cy="102235"/>
            </a:xfrm>
            <a:custGeom>
              <a:avLst/>
              <a:gdLst/>
              <a:ahLst/>
              <a:cxnLst/>
              <a:rect l="l" t="t" r="r" b="b"/>
              <a:pathLst>
                <a:path w="97154" h="102235">
                  <a:moveTo>
                    <a:pt x="48158" y="0"/>
                  </a:moveTo>
                  <a:lnTo>
                    <a:pt x="29060" y="3581"/>
                  </a:lnTo>
                  <a:lnTo>
                    <a:pt x="13792" y="13792"/>
                  </a:lnTo>
                  <a:lnTo>
                    <a:pt x="3667" y="29832"/>
                  </a:lnTo>
                  <a:lnTo>
                    <a:pt x="0" y="50901"/>
                  </a:lnTo>
                  <a:lnTo>
                    <a:pt x="3667" y="71970"/>
                  </a:lnTo>
                  <a:lnTo>
                    <a:pt x="13792" y="88011"/>
                  </a:lnTo>
                  <a:lnTo>
                    <a:pt x="29060" y="98221"/>
                  </a:lnTo>
                  <a:lnTo>
                    <a:pt x="48158" y="101803"/>
                  </a:lnTo>
                  <a:lnTo>
                    <a:pt x="67431" y="98221"/>
                  </a:lnTo>
                  <a:lnTo>
                    <a:pt x="82790" y="88011"/>
                  </a:lnTo>
                  <a:lnTo>
                    <a:pt x="92949" y="71970"/>
                  </a:lnTo>
                  <a:lnTo>
                    <a:pt x="96621" y="50901"/>
                  </a:lnTo>
                  <a:lnTo>
                    <a:pt x="92949" y="29832"/>
                  </a:lnTo>
                  <a:lnTo>
                    <a:pt x="82790" y="13792"/>
                  </a:lnTo>
                  <a:lnTo>
                    <a:pt x="67431" y="3581"/>
                  </a:lnTo>
                  <a:lnTo>
                    <a:pt x="48158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87968" y="5437632"/>
              <a:ext cx="420624" cy="231647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7220711" y="5785103"/>
            <a:ext cx="695325" cy="231775"/>
            <a:chOff x="7220711" y="5785103"/>
            <a:chExt cx="695325" cy="231775"/>
          </a:xfrm>
        </p:grpSpPr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0711" y="5785103"/>
              <a:ext cx="694944" cy="23164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260281" y="5840708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200"/>
                  </a:lnTo>
                  <a:lnTo>
                    <a:pt x="512805" y="50800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7" y="50799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9"/>
                  </a:moveTo>
                  <a:lnTo>
                    <a:pt x="0" y="50799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8814816" y="5766815"/>
            <a:ext cx="539750" cy="231775"/>
            <a:chOff x="8814816" y="5766815"/>
            <a:chExt cx="539750" cy="231775"/>
          </a:xfrm>
        </p:grpSpPr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22018" y="5774668"/>
              <a:ext cx="523265" cy="21549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056701" y="5853916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14816" y="5766815"/>
              <a:ext cx="539496" cy="231647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220711" y="6089903"/>
            <a:ext cx="695325" cy="231775"/>
            <a:chOff x="7220711" y="6089903"/>
            <a:chExt cx="695325" cy="231775"/>
          </a:xfrm>
        </p:grpSpPr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220711" y="6089903"/>
              <a:ext cx="694944" cy="23164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260281" y="6145045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800"/>
                  </a:moveTo>
                  <a:lnTo>
                    <a:pt x="462005" y="76199"/>
                  </a:lnTo>
                  <a:lnTo>
                    <a:pt x="512805" y="50800"/>
                  </a:lnTo>
                  <a:lnTo>
                    <a:pt x="462005" y="50800"/>
                  </a:lnTo>
                  <a:close/>
                </a:path>
                <a:path w="538479" h="76200">
                  <a:moveTo>
                    <a:pt x="462005" y="25400"/>
                  </a:moveTo>
                  <a:lnTo>
                    <a:pt x="462005" y="50800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400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400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7" y="50799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9"/>
                  </a:moveTo>
                  <a:lnTo>
                    <a:pt x="0" y="50799"/>
                  </a:lnTo>
                  <a:lnTo>
                    <a:pt x="462005" y="50800"/>
                  </a:lnTo>
                  <a:lnTo>
                    <a:pt x="462005" y="25400"/>
                  </a:lnTo>
                  <a:lnTo>
                    <a:pt x="0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2" name="object 7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979407" y="6236207"/>
            <a:ext cx="219455" cy="6705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9768" y="93864"/>
            <a:ext cx="11457940" cy="2299970"/>
            <a:chOff x="429768" y="93864"/>
            <a:chExt cx="11457940" cy="2299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9822" y="93864"/>
              <a:ext cx="3257377" cy="22995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68" y="128016"/>
              <a:ext cx="896112" cy="566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147" y="149502"/>
              <a:ext cx="836314" cy="5065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400" y="347472"/>
              <a:ext cx="216407" cy="1036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8379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8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8379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3520" y="94488"/>
              <a:ext cx="627888" cy="4968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70557" y="26490"/>
                  </a:moveTo>
                  <a:lnTo>
                    <a:pt x="130187" y="30062"/>
                  </a:lnTo>
                  <a:lnTo>
                    <a:pt x="80069" y="48657"/>
                  </a:lnTo>
                  <a:lnTo>
                    <a:pt x="42118" y="81111"/>
                  </a:lnTo>
                  <a:lnTo>
                    <a:pt x="16305" y="126290"/>
                  </a:lnTo>
                  <a:lnTo>
                    <a:pt x="5860" y="163041"/>
                  </a:lnTo>
                  <a:lnTo>
                    <a:pt x="651" y="204117"/>
                  </a:lnTo>
                  <a:lnTo>
                    <a:pt x="0" y="226218"/>
                  </a:lnTo>
                  <a:lnTo>
                    <a:pt x="586" y="248412"/>
                  </a:lnTo>
                  <a:lnTo>
                    <a:pt x="5274" y="289340"/>
                  </a:lnTo>
                  <a:lnTo>
                    <a:pt x="21357" y="341597"/>
                  </a:lnTo>
                  <a:lnTo>
                    <a:pt x="49132" y="381391"/>
                  </a:lnTo>
                  <a:lnTo>
                    <a:pt x="89147" y="408235"/>
                  </a:lnTo>
                  <a:lnTo>
                    <a:pt x="142139" y="420932"/>
                  </a:lnTo>
                  <a:lnTo>
                    <a:pt x="162817" y="421778"/>
                  </a:lnTo>
                  <a:lnTo>
                    <a:pt x="183579" y="420885"/>
                  </a:lnTo>
                  <a:lnTo>
                    <a:pt x="221084" y="413741"/>
                  </a:lnTo>
                  <a:lnTo>
                    <a:pt x="267221" y="390189"/>
                  </a:lnTo>
                  <a:lnTo>
                    <a:pt x="269245" y="388440"/>
                  </a:lnTo>
                  <a:lnTo>
                    <a:pt x="165497" y="388440"/>
                  </a:lnTo>
                  <a:lnTo>
                    <a:pt x="147954" y="387650"/>
                  </a:lnTo>
                  <a:lnTo>
                    <a:pt x="104477" y="375790"/>
                  </a:lnTo>
                  <a:lnTo>
                    <a:pt x="73391" y="351373"/>
                  </a:lnTo>
                  <a:lnTo>
                    <a:pt x="53020" y="316520"/>
                  </a:lnTo>
                  <a:lnTo>
                    <a:pt x="42127" y="272867"/>
                  </a:lnTo>
                  <a:lnTo>
                    <a:pt x="38767" y="226218"/>
                  </a:lnTo>
                  <a:lnTo>
                    <a:pt x="38779" y="219670"/>
                  </a:lnTo>
                  <a:lnTo>
                    <a:pt x="42462" y="175226"/>
                  </a:lnTo>
                  <a:lnTo>
                    <a:pt x="54247" y="132233"/>
                  </a:lnTo>
                  <a:lnTo>
                    <a:pt x="75660" y="97454"/>
                  </a:lnTo>
                  <a:lnTo>
                    <a:pt x="107304" y="72478"/>
                  </a:lnTo>
                  <a:lnTo>
                    <a:pt x="150418" y="60061"/>
                  </a:lnTo>
                  <a:lnTo>
                    <a:pt x="167580" y="59234"/>
                  </a:lnTo>
                  <a:lnTo>
                    <a:pt x="274756" y="59234"/>
                  </a:lnTo>
                  <a:lnTo>
                    <a:pt x="271202" y="56183"/>
                  </a:lnTo>
                  <a:lnTo>
                    <a:pt x="227149" y="34025"/>
                  </a:lnTo>
                  <a:lnTo>
                    <a:pt x="190834" y="27328"/>
                  </a:lnTo>
                  <a:lnTo>
                    <a:pt x="170557" y="26490"/>
                  </a:lnTo>
                  <a:close/>
                </a:path>
                <a:path w="555625" h="422275">
                  <a:moveTo>
                    <a:pt x="274756" y="59234"/>
                  </a:moveTo>
                  <a:lnTo>
                    <a:pt x="167580" y="59234"/>
                  </a:lnTo>
                  <a:lnTo>
                    <a:pt x="184863" y="60024"/>
                  </a:lnTo>
                  <a:lnTo>
                    <a:pt x="200695" y="62396"/>
                  </a:lnTo>
                  <a:lnTo>
                    <a:pt x="239603" y="78804"/>
                  </a:lnTo>
                  <a:lnTo>
                    <a:pt x="267147" y="106709"/>
                  </a:lnTo>
                  <a:lnTo>
                    <a:pt x="284559" y="144326"/>
                  </a:lnTo>
                  <a:lnTo>
                    <a:pt x="293079" y="189792"/>
                  </a:lnTo>
                  <a:lnTo>
                    <a:pt x="294601" y="219670"/>
                  </a:lnTo>
                  <a:lnTo>
                    <a:pt x="294597" y="226218"/>
                  </a:lnTo>
                  <a:lnTo>
                    <a:pt x="290996" y="270746"/>
                  </a:lnTo>
                  <a:lnTo>
                    <a:pt x="279425" y="314027"/>
                  </a:lnTo>
                  <a:lnTo>
                    <a:pt x="258217" y="349393"/>
                  </a:lnTo>
                  <a:lnTo>
                    <a:pt x="226517" y="374897"/>
                  </a:lnTo>
                  <a:lnTo>
                    <a:pt x="182928" y="387594"/>
                  </a:lnTo>
                  <a:lnTo>
                    <a:pt x="165497" y="388440"/>
                  </a:lnTo>
                  <a:lnTo>
                    <a:pt x="269245" y="388440"/>
                  </a:lnTo>
                  <a:lnTo>
                    <a:pt x="301014" y="353001"/>
                  </a:lnTo>
                  <a:lnTo>
                    <a:pt x="322808" y="303162"/>
                  </a:lnTo>
                  <a:lnTo>
                    <a:pt x="330733" y="263612"/>
                  </a:lnTo>
                  <a:lnTo>
                    <a:pt x="333375" y="219670"/>
                  </a:lnTo>
                  <a:lnTo>
                    <a:pt x="332770" y="197774"/>
                  </a:lnTo>
                  <a:lnTo>
                    <a:pt x="327933" y="157441"/>
                  </a:lnTo>
                  <a:lnTo>
                    <a:pt x="311422" y="105965"/>
                  </a:lnTo>
                  <a:lnTo>
                    <a:pt x="283229" y="66508"/>
                  </a:lnTo>
                  <a:lnTo>
                    <a:pt x="274756" y="59234"/>
                  </a:lnTo>
                  <a:close/>
                </a:path>
                <a:path w="555625" h="422275">
                  <a:moveTo>
                    <a:pt x="463054" y="165199"/>
                  </a:moveTo>
                  <a:lnTo>
                    <a:pt x="427633" y="165199"/>
                  </a:lnTo>
                  <a:lnTo>
                    <a:pt x="427633" y="411956"/>
                  </a:lnTo>
                  <a:lnTo>
                    <a:pt x="441821" y="418504"/>
                  </a:lnTo>
                  <a:lnTo>
                    <a:pt x="448567" y="418504"/>
                  </a:lnTo>
                  <a:lnTo>
                    <a:pt x="463054" y="411956"/>
                  </a:lnTo>
                  <a:lnTo>
                    <a:pt x="463054" y="165199"/>
                  </a:lnTo>
                  <a:close/>
                </a:path>
                <a:path w="555625" h="422275">
                  <a:moveTo>
                    <a:pt x="530523" y="135135"/>
                  </a:moveTo>
                  <a:lnTo>
                    <a:pt x="385762" y="135135"/>
                  </a:lnTo>
                  <a:lnTo>
                    <a:pt x="384522" y="135434"/>
                  </a:lnTo>
                  <a:lnTo>
                    <a:pt x="378519" y="147736"/>
                  </a:lnTo>
                  <a:lnTo>
                    <a:pt x="378519" y="155277"/>
                  </a:lnTo>
                  <a:lnTo>
                    <a:pt x="379263" y="158997"/>
                  </a:lnTo>
                  <a:lnTo>
                    <a:pt x="382240" y="163959"/>
                  </a:lnTo>
                  <a:lnTo>
                    <a:pt x="384373" y="165199"/>
                  </a:lnTo>
                  <a:lnTo>
                    <a:pt x="531713" y="165199"/>
                  </a:lnTo>
                  <a:lnTo>
                    <a:pt x="533797" y="163959"/>
                  </a:lnTo>
                  <a:lnTo>
                    <a:pt x="536972" y="158997"/>
                  </a:lnTo>
                  <a:lnTo>
                    <a:pt x="537766" y="155277"/>
                  </a:lnTo>
                  <a:lnTo>
                    <a:pt x="537766" y="147736"/>
                  </a:lnTo>
                  <a:lnTo>
                    <a:pt x="530523" y="135135"/>
                  </a:lnTo>
                  <a:close/>
                </a:path>
                <a:path w="555625" h="422275">
                  <a:moveTo>
                    <a:pt x="516533" y="0"/>
                  </a:moveTo>
                  <a:lnTo>
                    <a:pt x="509785" y="0"/>
                  </a:lnTo>
                  <a:lnTo>
                    <a:pt x="499832" y="353"/>
                  </a:lnTo>
                  <a:lnTo>
                    <a:pt x="459593" y="13022"/>
                  </a:lnTo>
                  <a:lnTo>
                    <a:pt x="435548" y="46750"/>
                  </a:lnTo>
                  <a:lnTo>
                    <a:pt x="427949" y="90859"/>
                  </a:lnTo>
                  <a:lnTo>
                    <a:pt x="427633" y="135135"/>
                  </a:lnTo>
                  <a:lnTo>
                    <a:pt x="463054" y="135135"/>
                  </a:lnTo>
                  <a:lnTo>
                    <a:pt x="463054" y="103286"/>
                  </a:lnTo>
                  <a:lnTo>
                    <a:pt x="463194" y="93827"/>
                  </a:lnTo>
                  <a:lnTo>
                    <a:pt x="469304" y="53032"/>
                  </a:lnTo>
                  <a:lnTo>
                    <a:pt x="499666" y="30360"/>
                  </a:lnTo>
                  <a:lnTo>
                    <a:pt x="554956" y="30360"/>
                  </a:lnTo>
                  <a:lnTo>
                    <a:pt x="555023" y="23812"/>
                  </a:lnTo>
                  <a:lnTo>
                    <a:pt x="523081" y="645"/>
                  </a:lnTo>
                  <a:lnTo>
                    <a:pt x="516533" y="0"/>
                  </a:lnTo>
                  <a:close/>
                </a:path>
                <a:path w="555625" h="422275">
                  <a:moveTo>
                    <a:pt x="554956" y="30360"/>
                  </a:moveTo>
                  <a:lnTo>
                    <a:pt x="513953" y="30360"/>
                  </a:lnTo>
                  <a:lnTo>
                    <a:pt x="519162" y="30857"/>
                  </a:lnTo>
                  <a:lnTo>
                    <a:pt x="528091" y="32840"/>
                  </a:lnTo>
                  <a:lnTo>
                    <a:pt x="531961" y="33933"/>
                  </a:lnTo>
                  <a:lnTo>
                    <a:pt x="538510" y="36314"/>
                  </a:lnTo>
                  <a:lnTo>
                    <a:pt x="541238" y="37405"/>
                  </a:lnTo>
                  <a:lnTo>
                    <a:pt x="545604" y="39390"/>
                  </a:lnTo>
                  <a:lnTo>
                    <a:pt x="547489" y="39885"/>
                  </a:lnTo>
                  <a:lnTo>
                    <a:pt x="550068" y="39885"/>
                  </a:lnTo>
                  <a:lnTo>
                    <a:pt x="550912" y="39687"/>
                  </a:lnTo>
                  <a:lnTo>
                    <a:pt x="554845" y="31700"/>
                  </a:lnTo>
                  <a:lnTo>
                    <a:pt x="554956" y="30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6419" y="124301"/>
              <a:ext cx="555625" cy="422275"/>
            </a:xfrm>
            <a:custGeom>
              <a:avLst/>
              <a:gdLst/>
              <a:ahLst/>
              <a:cxnLst/>
              <a:rect l="l" t="t" r="r" b="b"/>
              <a:pathLst>
                <a:path w="555625" h="422275">
                  <a:moveTo>
                    <a:pt x="167580" y="59233"/>
                  </a:moveTo>
                  <a:lnTo>
                    <a:pt x="120281" y="66684"/>
                  </a:lnTo>
                  <a:lnTo>
                    <a:pt x="85055" y="87994"/>
                  </a:lnTo>
                  <a:lnTo>
                    <a:pt x="60294" y="119676"/>
                  </a:lnTo>
                  <a:lnTo>
                    <a:pt x="45392" y="160139"/>
                  </a:lnTo>
                  <a:lnTo>
                    <a:pt x="39113" y="206629"/>
                  </a:lnTo>
                  <a:lnTo>
                    <a:pt x="38695" y="222944"/>
                  </a:lnTo>
                  <a:lnTo>
                    <a:pt x="39076" y="240199"/>
                  </a:lnTo>
                  <a:lnTo>
                    <a:pt x="44797" y="288280"/>
                  </a:lnTo>
                  <a:lnTo>
                    <a:pt x="58721" y="329161"/>
                  </a:lnTo>
                  <a:lnTo>
                    <a:pt x="82525" y="360722"/>
                  </a:lnTo>
                  <a:lnTo>
                    <a:pt x="117444" y="381325"/>
                  </a:lnTo>
                  <a:lnTo>
                    <a:pt x="165496" y="388441"/>
                  </a:lnTo>
                  <a:lnTo>
                    <a:pt x="182928" y="387594"/>
                  </a:lnTo>
                  <a:lnTo>
                    <a:pt x="226516" y="374898"/>
                  </a:lnTo>
                  <a:lnTo>
                    <a:pt x="258216" y="349392"/>
                  </a:lnTo>
                  <a:lnTo>
                    <a:pt x="279424" y="314027"/>
                  </a:lnTo>
                  <a:lnTo>
                    <a:pt x="290996" y="270746"/>
                  </a:lnTo>
                  <a:lnTo>
                    <a:pt x="294679" y="222944"/>
                  </a:lnTo>
                  <a:lnTo>
                    <a:pt x="294279" y="206099"/>
                  </a:lnTo>
                  <a:lnTo>
                    <a:pt x="288280" y="158799"/>
                  </a:lnTo>
                  <a:lnTo>
                    <a:pt x="273992" y="118281"/>
                  </a:lnTo>
                  <a:lnTo>
                    <a:pt x="249994" y="86915"/>
                  </a:lnTo>
                  <a:lnTo>
                    <a:pt x="215075" y="66349"/>
                  </a:lnTo>
                  <a:lnTo>
                    <a:pt x="167580" y="59233"/>
                  </a:lnTo>
                  <a:close/>
                </a:path>
                <a:path w="555625" h="422275">
                  <a:moveTo>
                    <a:pt x="170556" y="26491"/>
                  </a:moveTo>
                  <a:lnTo>
                    <a:pt x="209698" y="29840"/>
                  </a:lnTo>
                  <a:lnTo>
                    <a:pt x="257854" y="47308"/>
                  </a:lnTo>
                  <a:lnTo>
                    <a:pt x="293935" y="78283"/>
                  </a:lnTo>
                  <a:lnTo>
                    <a:pt x="318213" y="121815"/>
                  </a:lnTo>
                  <a:lnTo>
                    <a:pt x="330956" y="177031"/>
                  </a:lnTo>
                  <a:lnTo>
                    <a:pt x="333374" y="219670"/>
                  </a:lnTo>
                  <a:lnTo>
                    <a:pt x="332714" y="242189"/>
                  </a:lnTo>
                  <a:lnTo>
                    <a:pt x="327431" y="283936"/>
                  </a:lnTo>
                  <a:lnTo>
                    <a:pt x="316864" y="321152"/>
                  </a:lnTo>
                  <a:lnTo>
                    <a:pt x="291107" y="366861"/>
                  </a:lnTo>
                  <a:lnTo>
                    <a:pt x="253212" y="399594"/>
                  </a:lnTo>
                  <a:lnTo>
                    <a:pt x="203001" y="418207"/>
                  </a:lnTo>
                  <a:lnTo>
                    <a:pt x="162818" y="421778"/>
                  </a:lnTo>
                  <a:lnTo>
                    <a:pt x="142140" y="420932"/>
                  </a:lnTo>
                  <a:lnTo>
                    <a:pt x="89148" y="408235"/>
                  </a:lnTo>
                  <a:lnTo>
                    <a:pt x="49131" y="381390"/>
                  </a:lnTo>
                  <a:lnTo>
                    <a:pt x="21356" y="341597"/>
                  </a:lnTo>
                  <a:lnTo>
                    <a:pt x="5274" y="289340"/>
                  </a:lnTo>
                  <a:lnTo>
                    <a:pt x="586" y="248412"/>
                  </a:lnTo>
                  <a:lnTo>
                    <a:pt x="0" y="226218"/>
                  </a:lnTo>
                  <a:lnTo>
                    <a:pt x="651" y="204117"/>
                  </a:lnTo>
                  <a:lnTo>
                    <a:pt x="5860" y="163041"/>
                  </a:lnTo>
                  <a:lnTo>
                    <a:pt x="16305" y="126289"/>
                  </a:lnTo>
                  <a:lnTo>
                    <a:pt x="42118" y="81111"/>
                  </a:lnTo>
                  <a:lnTo>
                    <a:pt x="80069" y="48657"/>
                  </a:lnTo>
                  <a:lnTo>
                    <a:pt x="130187" y="30063"/>
                  </a:lnTo>
                  <a:lnTo>
                    <a:pt x="170556" y="26491"/>
                  </a:lnTo>
                  <a:close/>
                </a:path>
                <a:path w="555625" h="422275">
                  <a:moveTo>
                    <a:pt x="509785" y="0"/>
                  </a:moveTo>
                  <a:lnTo>
                    <a:pt x="516532" y="0"/>
                  </a:lnTo>
                  <a:lnTo>
                    <a:pt x="523081" y="644"/>
                  </a:lnTo>
                  <a:lnTo>
                    <a:pt x="529431" y="1934"/>
                  </a:lnTo>
                  <a:lnTo>
                    <a:pt x="535781" y="3224"/>
                  </a:lnTo>
                  <a:lnTo>
                    <a:pt x="540593" y="4613"/>
                  </a:lnTo>
                  <a:lnTo>
                    <a:pt x="543867" y="6101"/>
                  </a:lnTo>
                  <a:lnTo>
                    <a:pt x="547141" y="7590"/>
                  </a:lnTo>
                  <a:lnTo>
                    <a:pt x="549324" y="8880"/>
                  </a:lnTo>
                  <a:lnTo>
                    <a:pt x="550416" y="9971"/>
                  </a:lnTo>
                  <a:lnTo>
                    <a:pt x="551507" y="11062"/>
                  </a:lnTo>
                  <a:lnTo>
                    <a:pt x="554583" y="19496"/>
                  </a:lnTo>
                  <a:lnTo>
                    <a:pt x="554880" y="21580"/>
                  </a:lnTo>
                  <a:lnTo>
                    <a:pt x="555029" y="23911"/>
                  </a:lnTo>
                  <a:lnTo>
                    <a:pt x="555029" y="26491"/>
                  </a:lnTo>
                  <a:lnTo>
                    <a:pt x="555029" y="29269"/>
                  </a:lnTo>
                  <a:lnTo>
                    <a:pt x="554880" y="31501"/>
                  </a:lnTo>
                  <a:lnTo>
                    <a:pt x="554583" y="33188"/>
                  </a:lnTo>
                  <a:lnTo>
                    <a:pt x="554285" y="34875"/>
                  </a:lnTo>
                  <a:lnTo>
                    <a:pt x="553888" y="36214"/>
                  </a:lnTo>
                  <a:lnTo>
                    <a:pt x="553392" y="37207"/>
                  </a:lnTo>
                  <a:lnTo>
                    <a:pt x="552896" y="38199"/>
                  </a:lnTo>
                  <a:lnTo>
                    <a:pt x="552301" y="38893"/>
                  </a:lnTo>
                  <a:lnTo>
                    <a:pt x="551606" y="39290"/>
                  </a:lnTo>
                  <a:lnTo>
                    <a:pt x="550912" y="39687"/>
                  </a:lnTo>
                  <a:lnTo>
                    <a:pt x="550068" y="39886"/>
                  </a:lnTo>
                  <a:lnTo>
                    <a:pt x="549076" y="39886"/>
                  </a:lnTo>
                  <a:lnTo>
                    <a:pt x="547489" y="39886"/>
                  </a:lnTo>
                  <a:lnTo>
                    <a:pt x="545603" y="39389"/>
                  </a:lnTo>
                  <a:lnTo>
                    <a:pt x="543421" y="38397"/>
                  </a:lnTo>
                  <a:lnTo>
                    <a:pt x="541238" y="37405"/>
                  </a:lnTo>
                  <a:lnTo>
                    <a:pt x="538509" y="36314"/>
                  </a:lnTo>
                  <a:lnTo>
                    <a:pt x="535235" y="35123"/>
                  </a:lnTo>
                  <a:lnTo>
                    <a:pt x="531961" y="33932"/>
                  </a:lnTo>
                  <a:lnTo>
                    <a:pt x="528091" y="32841"/>
                  </a:lnTo>
                  <a:lnTo>
                    <a:pt x="523626" y="31849"/>
                  </a:lnTo>
                  <a:lnTo>
                    <a:pt x="519162" y="30857"/>
                  </a:lnTo>
                  <a:lnTo>
                    <a:pt x="513953" y="30361"/>
                  </a:lnTo>
                  <a:lnTo>
                    <a:pt x="507999" y="30361"/>
                  </a:lnTo>
                  <a:lnTo>
                    <a:pt x="499665" y="30361"/>
                  </a:lnTo>
                  <a:lnTo>
                    <a:pt x="466774" y="60573"/>
                  </a:lnTo>
                  <a:lnTo>
                    <a:pt x="463053" y="103286"/>
                  </a:lnTo>
                  <a:lnTo>
                    <a:pt x="463053" y="135136"/>
                  </a:lnTo>
                  <a:lnTo>
                    <a:pt x="529133" y="135136"/>
                  </a:lnTo>
                  <a:lnTo>
                    <a:pt x="530522" y="135136"/>
                  </a:lnTo>
                  <a:lnTo>
                    <a:pt x="531713" y="135433"/>
                  </a:lnTo>
                  <a:lnTo>
                    <a:pt x="532705" y="136028"/>
                  </a:lnTo>
                  <a:lnTo>
                    <a:pt x="533697" y="136624"/>
                  </a:lnTo>
                  <a:lnTo>
                    <a:pt x="537765" y="147736"/>
                  </a:lnTo>
                  <a:lnTo>
                    <a:pt x="537765" y="150316"/>
                  </a:lnTo>
                  <a:lnTo>
                    <a:pt x="537765" y="155277"/>
                  </a:lnTo>
                  <a:lnTo>
                    <a:pt x="536971" y="158998"/>
                  </a:lnTo>
                  <a:lnTo>
                    <a:pt x="535384" y="161478"/>
                  </a:lnTo>
                  <a:lnTo>
                    <a:pt x="533796" y="163959"/>
                  </a:lnTo>
                  <a:lnTo>
                    <a:pt x="531713" y="165199"/>
                  </a:lnTo>
                  <a:lnTo>
                    <a:pt x="529133" y="165199"/>
                  </a:lnTo>
                  <a:lnTo>
                    <a:pt x="463053" y="165199"/>
                  </a:lnTo>
                  <a:lnTo>
                    <a:pt x="463053" y="410765"/>
                  </a:lnTo>
                  <a:lnTo>
                    <a:pt x="463053" y="411956"/>
                  </a:lnTo>
                  <a:lnTo>
                    <a:pt x="462756" y="413047"/>
                  </a:lnTo>
                  <a:lnTo>
                    <a:pt x="462160" y="414039"/>
                  </a:lnTo>
                  <a:lnTo>
                    <a:pt x="461565" y="415032"/>
                  </a:lnTo>
                  <a:lnTo>
                    <a:pt x="460623" y="415825"/>
                  </a:lnTo>
                  <a:lnTo>
                    <a:pt x="459333" y="416421"/>
                  </a:lnTo>
                  <a:lnTo>
                    <a:pt x="458043" y="417016"/>
                  </a:lnTo>
                  <a:lnTo>
                    <a:pt x="456207" y="417512"/>
                  </a:lnTo>
                  <a:lnTo>
                    <a:pt x="453826" y="417909"/>
                  </a:lnTo>
                  <a:lnTo>
                    <a:pt x="451445" y="418306"/>
                  </a:lnTo>
                  <a:lnTo>
                    <a:pt x="448568" y="418504"/>
                  </a:lnTo>
                  <a:lnTo>
                    <a:pt x="445194" y="418504"/>
                  </a:lnTo>
                  <a:lnTo>
                    <a:pt x="441821" y="418504"/>
                  </a:lnTo>
                  <a:lnTo>
                    <a:pt x="431204" y="416421"/>
                  </a:lnTo>
                  <a:lnTo>
                    <a:pt x="429815" y="415825"/>
                  </a:lnTo>
                  <a:lnTo>
                    <a:pt x="428873" y="415032"/>
                  </a:lnTo>
                  <a:lnTo>
                    <a:pt x="428376" y="414039"/>
                  </a:lnTo>
                  <a:lnTo>
                    <a:pt x="427880" y="413047"/>
                  </a:lnTo>
                  <a:lnTo>
                    <a:pt x="427632" y="411956"/>
                  </a:lnTo>
                  <a:lnTo>
                    <a:pt x="427632" y="410765"/>
                  </a:lnTo>
                  <a:lnTo>
                    <a:pt x="427632" y="165199"/>
                  </a:lnTo>
                  <a:lnTo>
                    <a:pt x="387151" y="165199"/>
                  </a:lnTo>
                  <a:lnTo>
                    <a:pt x="384373" y="165199"/>
                  </a:lnTo>
                  <a:lnTo>
                    <a:pt x="382240" y="163959"/>
                  </a:lnTo>
                  <a:lnTo>
                    <a:pt x="380751" y="161478"/>
                  </a:lnTo>
                  <a:lnTo>
                    <a:pt x="379263" y="158998"/>
                  </a:lnTo>
                  <a:lnTo>
                    <a:pt x="378519" y="155277"/>
                  </a:lnTo>
                  <a:lnTo>
                    <a:pt x="378519" y="150316"/>
                  </a:lnTo>
                  <a:lnTo>
                    <a:pt x="378519" y="147736"/>
                  </a:lnTo>
                  <a:lnTo>
                    <a:pt x="383430" y="136028"/>
                  </a:lnTo>
                  <a:lnTo>
                    <a:pt x="384522" y="135433"/>
                  </a:lnTo>
                  <a:lnTo>
                    <a:pt x="385762" y="135136"/>
                  </a:lnTo>
                  <a:lnTo>
                    <a:pt x="387151" y="135136"/>
                  </a:lnTo>
                  <a:lnTo>
                    <a:pt x="427632" y="135136"/>
                  </a:lnTo>
                  <a:lnTo>
                    <a:pt x="427632" y="104477"/>
                  </a:lnTo>
                  <a:lnTo>
                    <a:pt x="427949" y="90859"/>
                  </a:lnTo>
                  <a:lnTo>
                    <a:pt x="435548" y="46750"/>
                  </a:lnTo>
                  <a:lnTo>
                    <a:pt x="459593" y="13022"/>
                  </a:lnTo>
                  <a:lnTo>
                    <a:pt x="499833" y="353"/>
                  </a:lnTo>
                  <a:lnTo>
                    <a:pt x="509785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5207" y="347472"/>
              <a:ext cx="216407" cy="10363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68885" y="375522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134837" y="0"/>
                  </a:moveTo>
                  <a:lnTo>
                    <a:pt x="8929" y="0"/>
                  </a:lnTo>
                  <a:lnTo>
                    <a:pt x="6350" y="0"/>
                  </a:lnTo>
                  <a:lnTo>
                    <a:pt x="4216" y="1092"/>
                  </a:lnTo>
                  <a:lnTo>
                    <a:pt x="843" y="5457"/>
                  </a:lnTo>
                  <a:lnTo>
                    <a:pt x="0" y="9326"/>
                  </a:lnTo>
                  <a:lnTo>
                    <a:pt x="0" y="20439"/>
                  </a:lnTo>
                  <a:lnTo>
                    <a:pt x="843" y="24309"/>
                  </a:lnTo>
                  <a:lnTo>
                    <a:pt x="4216" y="28675"/>
                  </a:lnTo>
                  <a:lnTo>
                    <a:pt x="6350" y="29766"/>
                  </a:lnTo>
                  <a:lnTo>
                    <a:pt x="136226" y="29766"/>
                  </a:lnTo>
                  <a:lnTo>
                    <a:pt x="138310" y="28724"/>
                  </a:lnTo>
                  <a:lnTo>
                    <a:pt x="141485" y="24556"/>
                  </a:lnTo>
                  <a:lnTo>
                    <a:pt x="142279" y="20638"/>
                  </a:lnTo>
                  <a:lnTo>
                    <a:pt x="142081" y="9773"/>
                  </a:lnTo>
                  <a:lnTo>
                    <a:pt x="134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8885" y="375523"/>
              <a:ext cx="142875" cy="29845"/>
            </a:xfrm>
            <a:custGeom>
              <a:avLst/>
              <a:gdLst/>
              <a:ahLst/>
              <a:cxnLst/>
              <a:rect l="l" t="t" r="r" b="b"/>
              <a:pathLst>
                <a:path w="142875" h="29845">
                  <a:moveTo>
                    <a:pt x="8929" y="0"/>
                  </a:moveTo>
                  <a:lnTo>
                    <a:pt x="133647" y="0"/>
                  </a:lnTo>
                  <a:lnTo>
                    <a:pt x="134838" y="0"/>
                  </a:lnTo>
                  <a:lnTo>
                    <a:pt x="135979" y="248"/>
                  </a:lnTo>
                  <a:lnTo>
                    <a:pt x="137070" y="744"/>
                  </a:lnTo>
                  <a:lnTo>
                    <a:pt x="138162" y="1240"/>
                  </a:lnTo>
                  <a:lnTo>
                    <a:pt x="139104" y="2083"/>
                  </a:lnTo>
                  <a:lnTo>
                    <a:pt x="139898" y="3274"/>
                  </a:lnTo>
                  <a:lnTo>
                    <a:pt x="140692" y="4464"/>
                  </a:lnTo>
                  <a:lnTo>
                    <a:pt x="141287" y="6002"/>
                  </a:lnTo>
                  <a:lnTo>
                    <a:pt x="141684" y="7887"/>
                  </a:lnTo>
                  <a:lnTo>
                    <a:pt x="142081" y="9773"/>
                  </a:lnTo>
                  <a:lnTo>
                    <a:pt x="142279" y="12104"/>
                  </a:lnTo>
                  <a:lnTo>
                    <a:pt x="142279" y="14882"/>
                  </a:lnTo>
                  <a:lnTo>
                    <a:pt x="142279" y="20637"/>
                  </a:lnTo>
                  <a:lnTo>
                    <a:pt x="141485" y="24556"/>
                  </a:lnTo>
                  <a:lnTo>
                    <a:pt x="139898" y="26640"/>
                  </a:lnTo>
                  <a:lnTo>
                    <a:pt x="138310" y="28723"/>
                  </a:lnTo>
                  <a:lnTo>
                    <a:pt x="136227" y="29765"/>
                  </a:lnTo>
                  <a:lnTo>
                    <a:pt x="133647" y="29765"/>
                  </a:lnTo>
                  <a:lnTo>
                    <a:pt x="8929" y="29765"/>
                  </a:lnTo>
                  <a:lnTo>
                    <a:pt x="6350" y="29765"/>
                  </a:lnTo>
                  <a:lnTo>
                    <a:pt x="4216" y="28674"/>
                  </a:lnTo>
                  <a:lnTo>
                    <a:pt x="2530" y="26491"/>
                  </a:lnTo>
                  <a:lnTo>
                    <a:pt x="843" y="24308"/>
                  </a:lnTo>
                  <a:lnTo>
                    <a:pt x="0" y="20438"/>
                  </a:lnTo>
                  <a:lnTo>
                    <a:pt x="0" y="14882"/>
                  </a:lnTo>
                  <a:lnTo>
                    <a:pt x="0" y="9326"/>
                  </a:lnTo>
                  <a:lnTo>
                    <a:pt x="843" y="5457"/>
                  </a:lnTo>
                  <a:lnTo>
                    <a:pt x="2530" y="3274"/>
                  </a:lnTo>
                  <a:lnTo>
                    <a:pt x="4216" y="1091"/>
                  </a:lnTo>
                  <a:lnTo>
                    <a:pt x="6350" y="0"/>
                  </a:lnTo>
                  <a:lnTo>
                    <a:pt x="8929" y="0"/>
                  </a:lnTo>
                  <a:close/>
                </a:path>
              </a:pathLst>
            </a:custGeom>
            <a:ln w="12700">
              <a:solidFill>
                <a:srgbClr val="0546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1135" y="97536"/>
              <a:ext cx="1606296" cy="4937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8967" y="121225"/>
              <a:ext cx="1545002" cy="43120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-12700" y="2624327"/>
            <a:ext cx="12217400" cy="3697604"/>
            <a:chOff x="-12700" y="2624327"/>
            <a:chExt cx="12217400" cy="3697604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736" y="3060191"/>
              <a:ext cx="6370320" cy="2316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70010" y="3114247"/>
              <a:ext cx="6140450" cy="76200"/>
            </a:xfrm>
            <a:custGeom>
              <a:avLst/>
              <a:gdLst/>
              <a:ahLst/>
              <a:cxnLst/>
              <a:rect l="l" t="t" r="r" b="b"/>
              <a:pathLst>
                <a:path w="6140450" h="76200">
                  <a:moveTo>
                    <a:pt x="6063734" y="1"/>
                  </a:moveTo>
                  <a:lnTo>
                    <a:pt x="6063734" y="76201"/>
                  </a:lnTo>
                  <a:lnTo>
                    <a:pt x="6114534" y="50801"/>
                  </a:lnTo>
                  <a:lnTo>
                    <a:pt x="6076443" y="50801"/>
                  </a:lnTo>
                  <a:lnTo>
                    <a:pt x="6076443" y="25401"/>
                  </a:lnTo>
                  <a:lnTo>
                    <a:pt x="6114534" y="25401"/>
                  </a:lnTo>
                  <a:lnTo>
                    <a:pt x="6063734" y="1"/>
                  </a:lnTo>
                  <a:close/>
                </a:path>
                <a:path w="61404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50800"/>
                  </a:lnTo>
                  <a:lnTo>
                    <a:pt x="63491" y="50800"/>
                  </a:lnTo>
                  <a:lnTo>
                    <a:pt x="63491" y="25400"/>
                  </a:lnTo>
                  <a:lnTo>
                    <a:pt x="76200" y="25400"/>
                  </a:lnTo>
                  <a:lnTo>
                    <a:pt x="76200" y="0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76200" y="50800"/>
                  </a:lnTo>
                  <a:lnTo>
                    <a:pt x="6076443" y="50801"/>
                  </a:lnTo>
                  <a:lnTo>
                    <a:pt x="6063734" y="50801"/>
                  </a:lnTo>
                  <a:lnTo>
                    <a:pt x="6063734" y="25401"/>
                  </a:lnTo>
                  <a:lnTo>
                    <a:pt x="6076443" y="25401"/>
                  </a:lnTo>
                  <a:lnTo>
                    <a:pt x="76200" y="25400"/>
                  </a:lnTo>
                  <a:close/>
                </a:path>
                <a:path w="6140450" h="76200">
                  <a:moveTo>
                    <a:pt x="6114534" y="25401"/>
                  </a:moveTo>
                  <a:lnTo>
                    <a:pt x="6076443" y="25401"/>
                  </a:lnTo>
                  <a:lnTo>
                    <a:pt x="6076443" y="50801"/>
                  </a:lnTo>
                  <a:lnTo>
                    <a:pt x="6114537" y="50800"/>
                  </a:lnTo>
                  <a:lnTo>
                    <a:pt x="6139934" y="38101"/>
                  </a:lnTo>
                  <a:lnTo>
                    <a:pt x="6114534" y="25401"/>
                  </a:lnTo>
                  <a:close/>
                </a:path>
                <a:path w="6140450" h="76200">
                  <a:moveTo>
                    <a:pt x="76200" y="25400"/>
                  </a:moveTo>
                  <a:lnTo>
                    <a:pt x="63491" y="25400"/>
                  </a:lnTo>
                  <a:lnTo>
                    <a:pt x="63491" y="50800"/>
                  </a:lnTo>
                  <a:lnTo>
                    <a:pt x="76200" y="50800"/>
                  </a:lnTo>
                  <a:lnTo>
                    <a:pt x="76200" y="2540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8780" y="2631475"/>
              <a:ext cx="1518551" cy="28712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534719" y="2723525"/>
              <a:ext cx="1255395" cy="167005"/>
            </a:xfrm>
            <a:custGeom>
              <a:avLst/>
              <a:gdLst/>
              <a:ahLst/>
              <a:cxnLst/>
              <a:rect l="l" t="t" r="r" b="b"/>
              <a:pathLst>
                <a:path w="1255395" h="167005">
                  <a:moveTo>
                    <a:pt x="1231290" y="119481"/>
                  </a:moveTo>
                  <a:lnTo>
                    <a:pt x="1240967" y="121305"/>
                  </a:lnTo>
                  <a:lnTo>
                    <a:pt x="1248587" y="126301"/>
                  </a:lnTo>
                  <a:lnTo>
                    <a:pt x="1253578" y="133754"/>
                  </a:lnTo>
                  <a:lnTo>
                    <a:pt x="1255369" y="142951"/>
                  </a:lnTo>
                  <a:lnTo>
                    <a:pt x="1253578" y="152195"/>
                  </a:lnTo>
                  <a:lnTo>
                    <a:pt x="1248587" y="159753"/>
                  </a:lnTo>
                  <a:lnTo>
                    <a:pt x="1240967" y="164853"/>
                  </a:lnTo>
                  <a:lnTo>
                    <a:pt x="1231290" y="166725"/>
                  </a:lnTo>
                  <a:lnTo>
                    <a:pt x="1221436" y="164853"/>
                  </a:lnTo>
                  <a:lnTo>
                    <a:pt x="1213726" y="159753"/>
                  </a:lnTo>
                  <a:lnTo>
                    <a:pt x="1208702" y="152195"/>
                  </a:lnTo>
                  <a:lnTo>
                    <a:pt x="1206906" y="142951"/>
                  </a:lnTo>
                  <a:lnTo>
                    <a:pt x="1208702" y="133754"/>
                  </a:lnTo>
                  <a:lnTo>
                    <a:pt x="1213726" y="126301"/>
                  </a:lnTo>
                  <a:lnTo>
                    <a:pt x="1221436" y="121305"/>
                  </a:lnTo>
                  <a:lnTo>
                    <a:pt x="1231290" y="119481"/>
                  </a:lnTo>
                  <a:close/>
                </a:path>
                <a:path w="1255395" h="167005">
                  <a:moveTo>
                    <a:pt x="961275" y="32308"/>
                  </a:moveTo>
                  <a:lnTo>
                    <a:pt x="942178" y="35890"/>
                  </a:lnTo>
                  <a:lnTo>
                    <a:pt x="926909" y="46101"/>
                  </a:lnTo>
                  <a:lnTo>
                    <a:pt x="916784" y="62141"/>
                  </a:lnTo>
                  <a:lnTo>
                    <a:pt x="913117" y="83210"/>
                  </a:lnTo>
                  <a:lnTo>
                    <a:pt x="916784" y="104279"/>
                  </a:lnTo>
                  <a:lnTo>
                    <a:pt x="926909" y="120319"/>
                  </a:lnTo>
                  <a:lnTo>
                    <a:pt x="942178" y="130530"/>
                  </a:lnTo>
                  <a:lnTo>
                    <a:pt x="961275" y="134112"/>
                  </a:lnTo>
                  <a:lnTo>
                    <a:pt x="980549" y="130530"/>
                  </a:lnTo>
                  <a:lnTo>
                    <a:pt x="995908" y="120319"/>
                  </a:lnTo>
                  <a:lnTo>
                    <a:pt x="1006066" y="104279"/>
                  </a:lnTo>
                  <a:lnTo>
                    <a:pt x="1009738" y="83210"/>
                  </a:lnTo>
                  <a:lnTo>
                    <a:pt x="1006066" y="62141"/>
                  </a:lnTo>
                  <a:lnTo>
                    <a:pt x="995908" y="46101"/>
                  </a:lnTo>
                  <a:lnTo>
                    <a:pt x="980549" y="35890"/>
                  </a:lnTo>
                  <a:lnTo>
                    <a:pt x="961275" y="32308"/>
                  </a:lnTo>
                  <a:close/>
                </a:path>
                <a:path w="1255395" h="167005">
                  <a:moveTo>
                    <a:pt x="84124" y="30480"/>
                  </a:moveTo>
                  <a:lnTo>
                    <a:pt x="66984" y="33327"/>
                  </a:lnTo>
                  <a:lnTo>
                    <a:pt x="53073" y="41376"/>
                  </a:lnTo>
                  <a:lnTo>
                    <a:pt x="43105" y="53882"/>
                  </a:lnTo>
                  <a:lnTo>
                    <a:pt x="37795" y="70104"/>
                  </a:lnTo>
                  <a:lnTo>
                    <a:pt x="130149" y="70104"/>
                  </a:lnTo>
                  <a:lnTo>
                    <a:pt x="125187" y="54011"/>
                  </a:lnTo>
                  <a:lnTo>
                    <a:pt x="115366" y="41490"/>
                  </a:lnTo>
                  <a:lnTo>
                    <a:pt x="101431" y="33370"/>
                  </a:lnTo>
                  <a:lnTo>
                    <a:pt x="84124" y="30480"/>
                  </a:lnTo>
                  <a:close/>
                </a:path>
                <a:path w="1255395" h="167005">
                  <a:moveTo>
                    <a:pt x="961275" y="0"/>
                  </a:moveTo>
                  <a:lnTo>
                    <a:pt x="996194" y="6143"/>
                  </a:lnTo>
                  <a:lnTo>
                    <a:pt x="1023683" y="23317"/>
                  </a:lnTo>
                  <a:lnTo>
                    <a:pt x="1041685" y="49634"/>
                  </a:lnTo>
                  <a:lnTo>
                    <a:pt x="1048143" y="83210"/>
                  </a:lnTo>
                  <a:lnTo>
                    <a:pt x="1041685" y="116833"/>
                  </a:lnTo>
                  <a:lnTo>
                    <a:pt x="1023683" y="143256"/>
                  </a:lnTo>
                  <a:lnTo>
                    <a:pt x="996194" y="160534"/>
                  </a:lnTo>
                  <a:lnTo>
                    <a:pt x="961275" y="166725"/>
                  </a:lnTo>
                  <a:lnTo>
                    <a:pt x="926661" y="160534"/>
                  </a:lnTo>
                  <a:lnTo>
                    <a:pt x="899248" y="143256"/>
                  </a:lnTo>
                  <a:lnTo>
                    <a:pt x="881208" y="116833"/>
                  </a:lnTo>
                  <a:lnTo>
                    <a:pt x="874712" y="83210"/>
                  </a:lnTo>
                  <a:lnTo>
                    <a:pt x="881208" y="49634"/>
                  </a:lnTo>
                  <a:lnTo>
                    <a:pt x="899248" y="23317"/>
                  </a:lnTo>
                  <a:lnTo>
                    <a:pt x="926661" y="6143"/>
                  </a:lnTo>
                  <a:lnTo>
                    <a:pt x="961275" y="0"/>
                  </a:lnTo>
                  <a:close/>
                </a:path>
                <a:path w="1255395" h="167005">
                  <a:moveTo>
                    <a:pt x="260235" y="0"/>
                  </a:moveTo>
                  <a:lnTo>
                    <a:pt x="276833" y="947"/>
                  </a:lnTo>
                  <a:lnTo>
                    <a:pt x="293344" y="3695"/>
                  </a:lnTo>
                  <a:lnTo>
                    <a:pt x="308541" y="8101"/>
                  </a:lnTo>
                  <a:lnTo>
                    <a:pt x="321195" y="14020"/>
                  </a:lnTo>
                  <a:lnTo>
                    <a:pt x="306565" y="42976"/>
                  </a:lnTo>
                  <a:lnTo>
                    <a:pt x="294906" y="37214"/>
                  </a:lnTo>
                  <a:lnTo>
                    <a:pt x="283248" y="33451"/>
                  </a:lnTo>
                  <a:lnTo>
                    <a:pt x="271589" y="31403"/>
                  </a:lnTo>
                  <a:lnTo>
                    <a:pt x="259930" y="30784"/>
                  </a:lnTo>
                  <a:lnTo>
                    <a:pt x="244824" y="32142"/>
                  </a:lnTo>
                  <a:lnTo>
                    <a:pt x="234175" y="35928"/>
                  </a:lnTo>
                  <a:lnTo>
                    <a:pt x="227869" y="41714"/>
                  </a:lnTo>
                  <a:lnTo>
                    <a:pt x="225793" y="49072"/>
                  </a:lnTo>
                  <a:lnTo>
                    <a:pt x="241509" y="64527"/>
                  </a:lnTo>
                  <a:lnTo>
                    <a:pt x="276085" y="71208"/>
                  </a:lnTo>
                  <a:lnTo>
                    <a:pt x="310660" y="83662"/>
                  </a:lnTo>
                  <a:lnTo>
                    <a:pt x="326377" y="116433"/>
                  </a:lnTo>
                  <a:lnTo>
                    <a:pt x="321281" y="137150"/>
                  </a:lnTo>
                  <a:lnTo>
                    <a:pt x="306641" y="153009"/>
                  </a:lnTo>
                  <a:lnTo>
                    <a:pt x="283429" y="163153"/>
                  </a:lnTo>
                  <a:lnTo>
                    <a:pt x="252615" y="166725"/>
                  </a:lnTo>
                  <a:lnTo>
                    <a:pt x="232465" y="165325"/>
                  </a:lnTo>
                  <a:lnTo>
                    <a:pt x="213486" y="161467"/>
                  </a:lnTo>
                  <a:lnTo>
                    <a:pt x="196851" y="155667"/>
                  </a:lnTo>
                  <a:lnTo>
                    <a:pt x="183730" y="148437"/>
                  </a:lnTo>
                  <a:lnTo>
                    <a:pt x="198361" y="119481"/>
                  </a:lnTo>
                  <a:lnTo>
                    <a:pt x="210391" y="125991"/>
                  </a:lnTo>
                  <a:lnTo>
                    <a:pt x="224421" y="131102"/>
                  </a:lnTo>
                  <a:lnTo>
                    <a:pt x="239595" y="134440"/>
                  </a:lnTo>
                  <a:lnTo>
                    <a:pt x="255054" y="135636"/>
                  </a:lnTo>
                  <a:lnTo>
                    <a:pt x="270546" y="134412"/>
                  </a:lnTo>
                  <a:lnTo>
                    <a:pt x="281152" y="130873"/>
                  </a:lnTo>
                  <a:lnTo>
                    <a:pt x="287243" y="125220"/>
                  </a:lnTo>
                  <a:lnTo>
                    <a:pt x="289191" y="117652"/>
                  </a:lnTo>
                  <a:lnTo>
                    <a:pt x="273475" y="103236"/>
                  </a:lnTo>
                  <a:lnTo>
                    <a:pt x="238899" y="96964"/>
                  </a:lnTo>
                  <a:lnTo>
                    <a:pt x="204323" y="84348"/>
                  </a:lnTo>
                  <a:lnTo>
                    <a:pt x="188607" y="50901"/>
                  </a:lnTo>
                  <a:lnTo>
                    <a:pt x="193627" y="29960"/>
                  </a:lnTo>
                  <a:lnTo>
                    <a:pt x="207962" y="13906"/>
                  </a:lnTo>
                  <a:lnTo>
                    <a:pt x="230527" y="3624"/>
                  </a:lnTo>
                  <a:lnTo>
                    <a:pt x="260235" y="0"/>
                  </a:lnTo>
                  <a:close/>
                </a:path>
                <a:path w="1255395" h="167005">
                  <a:moveTo>
                    <a:pt x="84124" y="0"/>
                  </a:moveTo>
                  <a:lnTo>
                    <a:pt x="117043" y="5986"/>
                  </a:lnTo>
                  <a:lnTo>
                    <a:pt x="143103" y="22974"/>
                  </a:lnTo>
                  <a:lnTo>
                    <a:pt x="160248" y="49506"/>
                  </a:lnTo>
                  <a:lnTo>
                    <a:pt x="166420" y="84124"/>
                  </a:lnTo>
                  <a:lnTo>
                    <a:pt x="166420" y="87172"/>
                  </a:lnTo>
                  <a:lnTo>
                    <a:pt x="166116" y="91744"/>
                  </a:lnTo>
                  <a:lnTo>
                    <a:pt x="165811" y="95402"/>
                  </a:lnTo>
                  <a:lnTo>
                    <a:pt x="38100" y="95402"/>
                  </a:lnTo>
                  <a:lnTo>
                    <a:pt x="44281" y="111528"/>
                  </a:lnTo>
                  <a:lnTo>
                    <a:pt x="55549" y="123825"/>
                  </a:lnTo>
                  <a:lnTo>
                    <a:pt x="71275" y="131664"/>
                  </a:lnTo>
                  <a:lnTo>
                    <a:pt x="90830" y="134416"/>
                  </a:lnTo>
                  <a:lnTo>
                    <a:pt x="103822" y="133326"/>
                  </a:lnTo>
                  <a:lnTo>
                    <a:pt x="115443" y="130035"/>
                  </a:lnTo>
                  <a:lnTo>
                    <a:pt x="125806" y="124515"/>
                  </a:lnTo>
                  <a:lnTo>
                    <a:pt x="135026" y="116738"/>
                  </a:lnTo>
                  <a:lnTo>
                    <a:pt x="155448" y="140208"/>
                  </a:lnTo>
                  <a:lnTo>
                    <a:pt x="142979" y="151680"/>
                  </a:lnTo>
                  <a:lnTo>
                    <a:pt x="127711" y="159981"/>
                  </a:lnTo>
                  <a:lnTo>
                    <a:pt x="109928" y="165025"/>
                  </a:lnTo>
                  <a:lnTo>
                    <a:pt x="89916" y="166725"/>
                  </a:lnTo>
                  <a:lnTo>
                    <a:pt x="52849" y="160491"/>
                  </a:lnTo>
                  <a:lnTo>
                    <a:pt x="24498" y="143141"/>
                  </a:lnTo>
                  <a:lnTo>
                    <a:pt x="6376" y="116705"/>
                  </a:lnTo>
                  <a:lnTo>
                    <a:pt x="0" y="83210"/>
                  </a:lnTo>
                  <a:lnTo>
                    <a:pt x="6329" y="49763"/>
                  </a:lnTo>
                  <a:lnTo>
                    <a:pt x="23888" y="23431"/>
                  </a:lnTo>
                  <a:lnTo>
                    <a:pt x="50534" y="6186"/>
                  </a:lnTo>
                  <a:lnTo>
                    <a:pt x="84124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2500" y="2668407"/>
              <a:ext cx="202285" cy="2260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18780" y="2671709"/>
              <a:ext cx="1518920" cy="216535"/>
            </a:xfrm>
            <a:custGeom>
              <a:avLst/>
              <a:gdLst/>
              <a:ahLst/>
              <a:cxnLst/>
              <a:rect l="l" t="t" r="r" b="b"/>
              <a:pathLst>
                <a:path w="1518920" h="216535">
                  <a:moveTo>
                    <a:pt x="0" y="3048"/>
                  </a:moveTo>
                  <a:lnTo>
                    <a:pt x="42367" y="3048"/>
                  </a:lnTo>
                  <a:lnTo>
                    <a:pt x="104851" y="106984"/>
                  </a:lnTo>
                  <a:lnTo>
                    <a:pt x="167944" y="3048"/>
                  </a:lnTo>
                  <a:lnTo>
                    <a:pt x="206959" y="3048"/>
                  </a:lnTo>
                  <a:lnTo>
                    <a:pt x="123444" y="141122"/>
                  </a:lnTo>
                  <a:lnTo>
                    <a:pt x="123444" y="216408"/>
                  </a:lnTo>
                  <a:lnTo>
                    <a:pt x="83820" y="216408"/>
                  </a:lnTo>
                  <a:lnTo>
                    <a:pt x="83820" y="141732"/>
                  </a:lnTo>
                  <a:lnTo>
                    <a:pt x="0" y="3048"/>
                  </a:lnTo>
                  <a:close/>
                </a:path>
                <a:path w="1518920" h="216535">
                  <a:moveTo>
                    <a:pt x="1443875" y="0"/>
                  </a:moveTo>
                  <a:lnTo>
                    <a:pt x="1474445" y="3738"/>
                  </a:lnTo>
                  <a:lnTo>
                    <a:pt x="1498015" y="14592"/>
                  </a:lnTo>
                  <a:lnTo>
                    <a:pt x="1513184" y="32018"/>
                  </a:lnTo>
                  <a:lnTo>
                    <a:pt x="1518551" y="55473"/>
                  </a:lnTo>
                  <a:lnTo>
                    <a:pt x="1510407" y="85472"/>
                  </a:lnTo>
                  <a:lnTo>
                    <a:pt x="1492491" y="105727"/>
                  </a:lnTo>
                  <a:lnTo>
                    <a:pt x="1474574" y="123410"/>
                  </a:lnTo>
                  <a:lnTo>
                    <a:pt x="1466430" y="145694"/>
                  </a:lnTo>
                  <a:lnTo>
                    <a:pt x="1427720" y="145694"/>
                  </a:lnTo>
                  <a:lnTo>
                    <a:pt x="1435674" y="117805"/>
                  </a:lnTo>
                  <a:lnTo>
                    <a:pt x="1453171" y="98145"/>
                  </a:lnTo>
                  <a:lnTo>
                    <a:pt x="1470669" y="81229"/>
                  </a:lnTo>
                  <a:lnTo>
                    <a:pt x="1478622" y="61569"/>
                  </a:lnTo>
                  <a:lnTo>
                    <a:pt x="1475970" y="49891"/>
                  </a:lnTo>
                  <a:lnTo>
                    <a:pt x="1468373" y="40843"/>
                  </a:lnTo>
                  <a:lnTo>
                    <a:pt x="1456377" y="34994"/>
                  </a:lnTo>
                  <a:lnTo>
                    <a:pt x="1440522" y="32918"/>
                  </a:lnTo>
                  <a:lnTo>
                    <a:pt x="1424744" y="34485"/>
                  </a:lnTo>
                  <a:lnTo>
                    <a:pt x="1411224" y="39052"/>
                  </a:lnTo>
                  <a:lnTo>
                    <a:pt x="1399932" y="46420"/>
                  </a:lnTo>
                  <a:lnTo>
                    <a:pt x="1390840" y="56388"/>
                  </a:lnTo>
                  <a:lnTo>
                    <a:pt x="1361274" y="37185"/>
                  </a:lnTo>
                  <a:lnTo>
                    <a:pt x="1376024" y="21602"/>
                  </a:lnTo>
                  <a:lnTo>
                    <a:pt x="1394688" y="9906"/>
                  </a:lnTo>
                  <a:lnTo>
                    <a:pt x="1417296" y="2552"/>
                  </a:lnTo>
                  <a:lnTo>
                    <a:pt x="1443875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11895" y="2624327"/>
              <a:ext cx="1533144" cy="3017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3752088"/>
              <a:ext cx="12188952" cy="1036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3780267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1"/>
                  </a:lnTo>
                </a:path>
              </a:pathLst>
            </a:custGeom>
            <a:ln w="2540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0711" y="4447032"/>
              <a:ext cx="694944" cy="2316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260281" y="4501079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0"/>
                  </a:moveTo>
                  <a:lnTo>
                    <a:pt x="462005" y="76199"/>
                  </a:lnTo>
                  <a:lnTo>
                    <a:pt x="512805" y="50799"/>
                  </a:lnTo>
                  <a:lnTo>
                    <a:pt x="474705" y="50799"/>
                  </a:lnTo>
                  <a:lnTo>
                    <a:pt x="474705" y="25399"/>
                  </a:lnTo>
                  <a:lnTo>
                    <a:pt x="512805" y="25399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0" y="25399"/>
                  </a:lnTo>
                  <a:lnTo>
                    <a:pt x="0" y="50799"/>
                  </a:lnTo>
                  <a:lnTo>
                    <a:pt x="462005" y="50799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512805" y="25399"/>
                  </a:moveTo>
                  <a:lnTo>
                    <a:pt x="474705" y="25399"/>
                  </a:lnTo>
                  <a:lnTo>
                    <a:pt x="474705" y="50799"/>
                  </a:lnTo>
                  <a:lnTo>
                    <a:pt x="512805" y="50799"/>
                  </a:lnTo>
                  <a:lnTo>
                    <a:pt x="538205" y="38099"/>
                  </a:lnTo>
                  <a:lnTo>
                    <a:pt x="512805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20711" y="4794504"/>
              <a:ext cx="694944" cy="23164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260281" y="4850108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0"/>
                  </a:moveTo>
                  <a:lnTo>
                    <a:pt x="462005" y="76200"/>
                  </a:lnTo>
                  <a:lnTo>
                    <a:pt x="512805" y="50800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512805" y="254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462005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462005" y="50800"/>
                  </a:lnTo>
                  <a:lnTo>
                    <a:pt x="462005" y="25400"/>
                  </a:lnTo>
                  <a:close/>
                </a:path>
                <a:path w="538479" h="76200">
                  <a:moveTo>
                    <a:pt x="512805" y="25400"/>
                  </a:moveTo>
                  <a:lnTo>
                    <a:pt x="474705" y="25400"/>
                  </a:lnTo>
                  <a:lnTo>
                    <a:pt x="474705" y="50800"/>
                  </a:lnTo>
                  <a:lnTo>
                    <a:pt x="512805" y="50800"/>
                  </a:lnTo>
                  <a:lnTo>
                    <a:pt x="538205" y="38100"/>
                  </a:lnTo>
                  <a:lnTo>
                    <a:pt x="512805" y="2540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20711" y="5126735"/>
              <a:ext cx="694944" cy="23469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60281" y="5183311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199"/>
                  </a:lnTo>
                  <a:lnTo>
                    <a:pt x="512805" y="50799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799"/>
                  </a:lnTo>
                  <a:lnTo>
                    <a:pt x="474705" y="25399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399"/>
                  </a:lnTo>
                  <a:lnTo>
                    <a:pt x="474705" y="50799"/>
                  </a:lnTo>
                  <a:lnTo>
                    <a:pt x="512808" y="50798"/>
                  </a:lnTo>
                  <a:lnTo>
                    <a:pt x="538205" y="38099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8"/>
                  </a:moveTo>
                  <a:lnTo>
                    <a:pt x="0" y="50798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20711" y="5458967"/>
              <a:ext cx="694944" cy="23164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260281" y="5512824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199"/>
                  </a:lnTo>
                  <a:lnTo>
                    <a:pt x="512805" y="50800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8" y="50798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8"/>
                  </a:moveTo>
                  <a:lnTo>
                    <a:pt x="0" y="50798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8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20711" y="5785103"/>
              <a:ext cx="694944" cy="23164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60281" y="5840708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799"/>
                  </a:moveTo>
                  <a:lnTo>
                    <a:pt x="462005" y="76200"/>
                  </a:lnTo>
                  <a:lnTo>
                    <a:pt x="512805" y="50800"/>
                  </a:lnTo>
                  <a:lnTo>
                    <a:pt x="462005" y="50799"/>
                  </a:lnTo>
                  <a:close/>
                </a:path>
                <a:path w="538479" h="76200">
                  <a:moveTo>
                    <a:pt x="462005" y="25399"/>
                  </a:moveTo>
                  <a:lnTo>
                    <a:pt x="462005" y="50799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399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399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7" y="50799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9"/>
                  </a:moveTo>
                  <a:lnTo>
                    <a:pt x="0" y="50799"/>
                  </a:lnTo>
                  <a:lnTo>
                    <a:pt x="462005" y="50799"/>
                  </a:lnTo>
                  <a:lnTo>
                    <a:pt x="462005" y="25399"/>
                  </a:lnTo>
                  <a:lnTo>
                    <a:pt x="0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711" y="6089904"/>
              <a:ext cx="694944" cy="2316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60281" y="6145045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800"/>
                  </a:moveTo>
                  <a:lnTo>
                    <a:pt x="462005" y="76199"/>
                  </a:lnTo>
                  <a:lnTo>
                    <a:pt x="512805" y="50800"/>
                  </a:lnTo>
                  <a:lnTo>
                    <a:pt x="462005" y="50800"/>
                  </a:lnTo>
                  <a:close/>
                </a:path>
                <a:path w="538479" h="76200">
                  <a:moveTo>
                    <a:pt x="462005" y="25400"/>
                  </a:moveTo>
                  <a:lnTo>
                    <a:pt x="462005" y="50800"/>
                  </a:lnTo>
                  <a:lnTo>
                    <a:pt x="474705" y="50800"/>
                  </a:lnTo>
                  <a:lnTo>
                    <a:pt x="474705" y="25400"/>
                  </a:lnTo>
                  <a:lnTo>
                    <a:pt x="462005" y="25400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400"/>
                  </a:lnTo>
                  <a:lnTo>
                    <a:pt x="474705" y="25400"/>
                  </a:lnTo>
                  <a:lnTo>
                    <a:pt x="474705" y="50800"/>
                  </a:lnTo>
                  <a:lnTo>
                    <a:pt x="512807" y="50799"/>
                  </a:lnTo>
                  <a:lnTo>
                    <a:pt x="538205" y="38100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399"/>
                  </a:moveTo>
                  <a:lnTo>
                    <a:pt x="0" y="50799"/>
                  </a:lnTo>
                  <a:lnTo>
                    <a:pt x="462005" y="50800"/>
                  </a:lnTo>
                  <a:lnTo>
                    <a:pt x="462005" y="25400"/>
                  </a:lnTo>
                  <a:lnTo>
                    <a:pt x="0" y="25399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4351" y="1280667"/>
            <a:ext cx="849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Hello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313131"/>
                </a:solidFill>
                <a:latin typeface="Verdana"/>
                <a:cs typeface="Verdana"/>
              </a:rPr>
              <a:t>Kirill,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Checking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back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to</a:t>
            </a:r>
            <a:r>
              <a:rPr sz="1600" spc="-9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313131"/>
                </a:solidFill>
                <a:latin typeface="Verdana"/>
                <a:cs typeface="Verdana"/>
              </a:rPr>
              <a:t>Oz.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Let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313131"/>
                </a:solidFill>
                <a:latin typeface="Verdana"/>
                <a:cs typeface="Verdana"/>
              </a:rPr>
              <a:t>me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know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313131"/>
                </a:solidFill>
                <a:latin typeface="Verdana"/>
                <a:cs typeface="Verdana"/>
              </a:rPr>
              <a:t>if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you</a:t>
            </a:r>
            <a:r>
              <a:rPr sz="1600" spc="-10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313131"/>
                </a:solidFill>
                <a:latin typeface="Verdana"/>
                <a:cs typeface="Verdana"/>
              </a:rPr>
              <a:t>are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around</a:t>
            </a:r>
            <a:r>
              <a:rPr sz="1600" spc="-11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4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Cheers,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20711" y="2685288"/>
            <a:ext cx="695325" cy="231775"/>
            <a:chOff x="7220711" y="2685288"/>
            <a:chExt cx="695325" cy="231775"/>
          </a:xfrm>
        </p:grpSpPr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20711" y="2685288"/>
              <a:ext cx="694944" cy="2316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60281" y="2740797"/>
              <a:ext cx="538480" cy="76200"/>
            </a:xfrm>
            <a:custGeom>
              <a:avLst/>
              <a:gdLst/>
              <a:ahLst/>
              <a:cxnLst/>
              <a:rect l="l" t="t" r="r" b="b"/>
              <a:pathLst>
                <a:path w="538479" h="76200">
                  <a:moveTo>
                    <a:pt x="462005" y="50801"/>
                  </a:moveTo>
                  <a:lnTo>
                    <a:pt x="462005" y="76200"/>
                  </a:lnTo>
                  <a:lnTo>
                    <a:pt x="512804" y="50801"/>
                  </a:lnTo>
                  <a:lnTo>
                    <a:pt x="462005" y="50801"/>
                  </a:lnTo>
                  <a:close/>
                </a:path>
                <a:path w="538479" h="76200">
                  <a:moveTo>
                    <a:pt x="462005" y="25401"/>
                  </a:moveTo>
                  <a:lnTo>
                    <a:pt x="462005" y="50801"/>
                  </a:lnTo>
                  <a:lnTo>
                    <a:pt x="474705" y="50801"/>
                  </a:lnTo>
                  <a:lnTo>
                    <a:pt x="474705" y="25401"/>
                  </a:lnTo>
                  <a:lnTo>
                    <a:pt x="462005" y="25401"/>
                  </a:lnTo>
                  <a:close/>
                </a:path>
                <a:path w="538479" h="76200">
                  <a:moveTo>
                    <a:pt x="462005" y="0"/>
                  </a:moveTo>
                  <a:lnTo>
                    <a:pt x="462005" y="25401"/>
                  </a:lnTo>
                  <a:lnTo>
                    <a:pt x="474705" y="25401"/>
                  </a:lnTo>
                  <a:lnTo>
                    <a:pt x="474705" y="50801"/>
                  </a:lnTo>
                  <a:lnTo>
                    <a:pt x="512807" y="50800"/>
                  </a:lnTo>
                  <a:lnTo>
                    <a:pt x="538205" y="38101"/>
                  </a:lnTo>
                  <a:lnTo>
                    <a:pt x="462005" y="0"/>
                  </a:lnTo>
                  <a:close/>
                </a:path>
                <a:path w="538479" h="76200">
                  <a:moveTo>
                    <a:pt x="0" y="25400"/>
                  </a:moveTo>
                  <a:lnTo>
                    <a:pt x="0" y="50800"/>
                  </a:lnTo>
                  <a:lnTo>
                    <a:pt x="462005" y="50801"/>
                  </a:lnTo>
                  <a:lnTo>
                    <a:pt x="462005" y="25401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887968" y="4425696"/>
            <a:ext cx="421005" cy="231775"/>
            <a:chOff x="8887968" y="4425696"/>
            <a:chExt cx="421005" cy="231775"/>
          </a:xfrm>
        </p:grpSpPr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95481" y="4435038"/>
              <a:ext cx="404012" cy="21549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164468" y="4516115"/>
              <a:ext cx="97155" cy="102235"/>
            </a:xfrm>
            <a:custGeom>
              <a:avLst/>
              <a:gdLst/>
              <a:ahLst/>
              <a:cxnLst/>
              <a:rect l="l" t="t" r="r" b="b"/>
              <a:pathLst>
                <a:path w="97154" h="102235">
                  <a:moveTo>
                    <a:pt x="48158" y="0"/>
                  </a:moveTo>
                  <a:lnTo>
                    <a:pt x="29060" y="3581"/>
                  </a:lnTo>
                  <a:lnTo>
                    <a:pt x="13792" y="13792"/>
                  </a:lnTo>
                  <a:lnTo>
                    <a:pt x="3667" y="29832"/>
                  </a:lnTo>
                  <a:lnTo>
                    <a:pt x="0" y="50901"/>
                  </a:lnTo>
                  <a:lnTo>
                    <a:pt x="3667" y="71970"/>
                  </a:lnTo>
                  <a:lnTo>
                    <a:pt x="13792" y="88011"/>
                  </a:lnTo>
                  <a:lnTo>
                    <a:pt x="29060" y="98221"/>
                  </a:lnTo>
                  <a:lnTo>
                    <a:pt x="48158" y="101803"/>
                  </a:lnTo>
                  <a:lnTo>
                    <a:pt x="67431" y="98221"/>
                  </a:lnTo>
                  <a:lnTo>
                    <a:pt x="82790" y="88011"/>
                  </a:lnTo>
                  <a:lnTo>
                    <a:pt x="92949" y="71970"/>
                  </a:lnTo>
                  <a:lnTo>
                    <a:pt x="96621" y="50901"/>
                  </a:lnTo>
                  <a:lnTo>
                    <a:pt x="92949" y="29832"/>
                  </a:lnTo>
                  <a:lnTo>
                    <a:pt x="82790" y="13792"/>
                  </a:lnTo>
                  <a:lnTo>
                    <a:pt x="67431" y="3581"/>
                  </a:lnTo>
                  <a:lnTo>
                    <a:pt x="48158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87968" y="4425696"/>
              <a:ext cx="420624" cy="231648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8805671" y="4776215"/>
            <a:ext cx="558165" cy="231775"/>
            <a:chOff x="8805671" y="4776215"/>
            <a:chExt cx="558165" cy="231775"/>
          </a:xfrm>
        </p:grpSpPr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12492" y="4784068"/>
              <a:ext cx="542315" cy="21549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066226" y="4863316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05671" y="4776215"/>
              <a:ext cx="557783" cy="231648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8814816" y="5108447"/>
            <a:ext cx="539750" cy="231775"/>
            <a:chOff x="8814816" y="5108447"/>
            <a:chExt cx="539750" cy="231775"/>
          </a:xfrm>
        </p:grpSpPr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22018" y="5117270"/>
              <a:ext cx="523265" cy="21549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056701" y="5196517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14816" y="5108447"/>
              <a:ext cx="539496" cy="231647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8887968" y="5437632"/>
            <a:ext cx="421005" cy="231775"/>
            <a:chOff x="8887968" y="5437632"/>
            <a:chExt cx="421005" cy="231775"/>
          </a:xfrm>
        </p:grpSpPr>
        <p:pic>
          <p:nvPicPr>
            <p:cNvPr id="57" name="object 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95481" y="5446785"/>
              <a:ext cx="404012" cy="2154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164468" y="5527860"/>
              <a:ext cx="97155" cy="102235"/>
            </a:xfrm>
            <a:custGeom>
              <a:avLst/>
              <a:gdLst/>
              <a:ahLst/>
              <a:cxnLst/>
              <a:rect l="l" t="t" r="r" b="b"/>
              <a:pathLst>
                <a:path w="97154" h="102235">
                  <a:moveTo>
                    <a:pt x="48158" y="0"/>
                  </a:moveTo>
                  <a:lnTo>
                    <a:pt x="29060" y="3581"/>
                  </a:lnTo>
                  <a:lnTo>
                    <a:pt x="13792" y="13792"/>
                  </a:lnTo>
                  <a:lnTo>
                    <a:pt x="3667" y="29832"/>
                  </a:lnTo>
                  <a:lnTo>
                    <a:pt x="0" y="50901"/>
                  </a:lnTo>
                  <a:lnTo>
                    <a:pt x="3667" y="71970"/>
                  </a:lnTo>
                  <a:lnTo>
                    <a:pt x="13792" y="88011"/>
                  </a:lnTo>
                  <a:lnTo>
                    <a:pt x="29060" y="98221"/>
                  </a:lnTo>
                  <a:lnTo>
                    <a:pt x="48158" y="101803"/>
                  </a:lnTo>
                  <a:lnTo>
                    <a:pt x="67431" y="98221"/>
                  </a:lnTo>
                  <a:lnTo>
                    <a:pt x="82790" y="88011"/>
                  </a:lnTo>
                  <a:lnTo>
                    <a:pt x="92949" y="71970"/>
                  </a:lnTo>
                  <a:lnTo>
                    <a:pt x="96621" y="50901"/>
                  </a:lnTo>
                  <a:lnTo>
                    <a:pt x="92949" y="29832"/>
                  </a:lnTo>
                  <a:lnTo>
                    <a:pt x="82790" y="13792"/>
                  </a:lnTo>
                  <a:lnTo>
                    <a:pt x="67431" y="3581"/>
                  </a:lnTo>
                  <a:lnTo>
                    <a:pt x="48158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87968" y="5437632"/>
              <a:ext cx="420624" cy="231647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8805671" y="5766815"/>
            <a:ext cx="558165" cy="231775"/>
            <a:chOff x="8805671" y="5766815"/>
            <a:chExt cx="558165" cy="231775"/>
          </a:xfrm>
        </p:grpSpPr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12492" y="5774668"/>
              <a:ext cx="542315" cy="21549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066226" y="5853916"/>
              <a:ext cx="92710" cy="40005"/>
            </a:xfrm>
            <a:custGeom>
              <a:avLst/>
              <a:gdLst/>
              <a:ahLst/>
              <a:cxnLst/>
              <a:rect l="l" t="t" r="r" b="b"/>
              <a:pathLst>
                <a:path w="92709" h="40004">
                  <a:moveTo>
                    <a:pt x="46330" y="0"/>
                  </a:moveTo>
                  <a:lnTo>
                    <a:pt x="29189" y="2847"/>
                  </a:lnTo>
                  <a:lnTo>
                    <a:pt x="15278" y="10896"/>
                  </a:lnTo>
                  <a:lnTo>
                    <a:pt x="5310" y="23402"/>
                  </a:lnTo>
                  <a:lnTo>
                    <a:pt x="0" y="39624"/>
                  </a:lnTo>
                  <a:lnTo>
                    <a:pt x="92355" y="39624"/>
                  </a:lnTo>
                  <a:lnTo>
                    <a:pt x="87391" y="23531"/>
                  </a:lnTo>
                  <a:lnTo>
                    <a:pt x="77571" y="11010"/>
                  </a:lnTo>
                  <a:lnTo>
                    <a:pt x="63636" y="2890"/>
                  </a:lnTo>
                  <a:lnTo>
                    <a:pt x="46330" y="0"/>
                  </a:lnTo>
                  <a:close/>
                </a:path>
              </a:pathLst>
            </a:custGeom>
            <a:ln w="127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05671" y="5766815"/>
              <a:ext cx="557783" cy="231647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979407" y="6236207"/>
            <a:ext cx="219455" cy="67056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303907" y="3902114"/>
            <a:ext cx="1488440" cy="75692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550" spc="204" dirty="0">
                <a:solidFill>
                  <a:srgbClr val="313131"/>
                </a:solidFill>
                <a:latin typeface="Calibri"/>
                <a:cs typeface="Calibri"/>
              </a:rPr>
              <a:t>Training</a:t>
            </a:r>
            <a:r>
              <a:rPr sz="1550" spc="135" dirty="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sz="1550" spc="155" dirty="0">
                <a:solidFill>
                  <a:srgbClr val="313131"/>
                </a:solidFill>
                <a:latin typeface="Calibri"/>
                <a:cs typeface="Calibri"/>
              </a:rPr>
              <a:t>Data:</a:t>
            </a:r>
            <a:endParaRPr sz="155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99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516065" y="4389628"/>
            <a:ext cx="1149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90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46220" y="4752340"/>
            <a:ext cx="11830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63253" y="4990084"/>
            <a:ext cx="1185545" cy="7023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840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</a:t>
            </a:r>
            <a:r>
              <a:rPr sz="1600" spc="-515" dirty="0">
                <a:solidFill>
                  <a:srgbClr val="31313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0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70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994" y="4663947"/>
            <a:ext cx="1045844" cy="13271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600" spc="-31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1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5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68149" y="4395419"/>
            <a:ext cx="1891030" cy="1595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55"/>
              </a:spcBef>
            </a:pP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  <a:p>
            <a:pPr marL="1905">
              <a:lnSpc>
                <a:spcPct val="100000"/>
              </a:lnSpc>
              <a:spcBef>
                <a:spcPts val="935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0, 0, 0,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  <a:p>
            <a:pPr marL="1905">
              <a:lnSpc>
                <a:spcPct val="100000"/>
              </a:lnSpc>
              <a:spcBef>
                <a:spcPts val="695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0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0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5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endParaRPr sz="1600">
              <a:latin typeface="Verdana"/>
              <a:cs typeface="Verdana"/>
            </a:endParaRPr>
          </a:p>
          <a:p>
            <a:pPr marL="1905">
              <a:lnSpc>
                <a:spcPct val="100000"/>
              </a:lnSpc>
              <a:spcBef>
                <a:spcPts val="430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0, 0, 0, </a:t>
            </a:r>
            <a:r>
              <a:rPr sz="1600" spc="-50" dirty="0">
                <a:solidFill>
                  <a:srgbClr val="313131"/>
                </a:solidFill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46220" y="5721603"/>
            <a:ext cx="12026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515" dirty="0">
                <a:solidFill>
                  <a:srgbClr val="31313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05781" y="4395419"/>
            <a:ext cx="1765300" cy="1595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2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935"/>
              </a:spcBef>
            </a:pP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7F7F7F"/>
                </a:solidFill>
                <a:latin typeface="Verdana"/>
                <a:cs typeface="Verdana"/>
              </a:rPr>
              <a:t>0</a:t>
            </a:r>
            <a:r>
              <a:rPr sz="1600" spc="-80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7F7F7F"/>
                </a:solidFill>
                <a:latin typeface="Verdana"/>
                <a:cs typeface="Verdana"/>
              </a:rPr>
              <a:t>1</a:t>
            </a:r>
            <a:r>
              <a:rPr sz="1600" spc="-37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41910">
              <a:lnSpc>
                <a:spcPct val="100000"/>
              </a:lnSpc>
              <a:spcBef>
                <a:spcPts val="745"/>
              </a:spcBef>
            </a:pP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4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7F7F7F"/>
                </a:solidFill>
                <a:latin typeface="Verdana"/>
                <a:cs typeface="Verdana"/>
              </a:rPr>
              <a:t>1</a:t>
            </a:r>
            <a:r>
              <a:rPr sz="1600" spc="-37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430"/>
              </a:spcBef>
            </a:pP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75" dirty="0">
                <a:solidFill>
                  <a:srgbClr val="7F7F7F"/>
                </a:solidFill>
                <a:latin typeface="Verdana"/>
                <a:cs typeface="Verdana"/>
              </a:rPr>
              <a:t>1</a:t>
            </a:r>
            <a:r>
              <a:rPr sz="1600" spc="-37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3" name="object 7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187005" y="3974751"/>
            <a:ext cx="1654008" cy="2227696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1539239" y="2508504"/>
            <a:ext cx="7458709" cy="3618229"/>
            <a:chOff x="1539239" y="2508504"/>
            <a:chExt cx="7458709" cy="3618229"/>
          </a:xfrm>
        </p:grpSpPr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205216" y="2508504"/>
              <a:ext cx="792479" cy="60045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258325" y="2538262"/>
              <a:ext cx="685165" cy="492759"/>
            </a:xfrm>
            <a:custGeom>
              <a:avLst/>
              <a:gdLst/>
              <a:ahLst/>
              <a:cxnLst/>
              <a:rect l="l" t="t" r="r" b="b"/>
              <a:pathLst>
                <a:path w="685165" h="492760">
                  <a:moveTo>
                    <a:pt x="0" y="0"/>
                  </a:moveTo>
                  <a:lnTo>
                    <a:pt x="684944" y="0"/>
                  </a:lnTo>
                  <a:lnTo>
                    <a:pt x="684944" y="492436"/>
                  </a:lnTo>
                  <a:lnTo>
                    <a:pt x="0" y="49243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02151" y="3005328"/>
              <a:ext cx="4898136" cy="137769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542188" y="3108688"/>
              <a:ext cx="4704715" cy="1212215"/>
            </a:xfrm>
            <a:custGeom>
              <a:avLst/>
              <a:gdLst/>
              <a:ahLst/>
              <a:cxnLst/>
              <a:rect l="l" t="t" r="r" b="b"/>
              <a:pathLst>
                <a:path w="4704715" h="1212214">
                  <a:moveTo>
                    <a:pt x="4589010" y="36980"/>
                  </a:moveTo>
                  <a:lnTo>
                    <a:pt x="0" y="1174922"/>
                  </a:lnTo>
                  <a:lnTo>
                    <a:pt x="9170" y="1211902"/>
                  </a:lnTo>
                  <a:lnTo>
                    <a:pt x="4598180" y="73961"/>
                  </a:lnTo>
                  <a:lnTo>
                    <a:pt x="4589010" y="36980"/>
                  </a:lnTo>
                  <a:close/>
                </a:path>
                <a:path w="4704715" h="1212214">
                  <a:moveTo>
                    <a:pt x="4699343" y="32393"/>
                  </a:moveTo>
                  <a:lnTo>
                    <a:pt x="4607505" y="32393"/>
                  </a:lnTo>
                  <a:lnTo>
                    <a:pt x="4616676" y="69375"/>
                  </a:lnTo>
                  <a:lnTo>
                    <a:pt x="4598180" y="73961"/>
                  </a:lnTo>
                  <a:lnTo>
                    <a:pt x="4607350" y="110940"/>
                  </a:lnTo>
                  <a:lnTo>
                    <a:pt x="4699343" y="32393"/>
                  </a:lnTo>
                  <a:close/>
                </a:path>
                <a:path w="4704715" h="1212214">
                  <a:moveTo>
                    <a:pt x="4607505" y="32393"/>
                  </a:moveTo>
                  <a:lnTo>
                    <a:pt x="4589010" y="36980"/>
                  </a:lnTo>
                  <a:lnTo>
                    <a:pt x="4598180" y="73961"/>
                  </a:lnTo>
                  <a:lnTo>
                    <a:pt x="4616676" y="69375"/>
                  </a:lnTo>
                  <a:lnTo>
                    <a:pt x="4607505" y="32393"/>
                  </a:lnTo>
                  <a:close/>
                </a:path>
                <a:path w="4704715" h="1212214">
                  <a:moveTo>
                    <a:pt x="4579840" y="0"/>
                  </a:moveTo>
                  <a:lnTo>
                    <a:pt x="4589010" y="36980"/>
                  </a:lnTo>
                  <a:lnTo>
                    <a:pt x="4607505" y="32393"/>
                  </a:lnTo>
                  <a:lnTo>
                    <a:pt x="4699343" y="32393"/>
                  </a:lnTo>
                  <a:lnTo>
                    <a:pt x="4704535" y="27960"/>
                  </a:lnTo>
                  <a:lnTo>
                    <a:pt x="45798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39239" y="4370831"/>
              <a:ext cx="2115312" cy="175564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01671" y="4433034"/>
              <a:ext cx="1935106" cy="1576753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582621" y="4413984"/>
              <a:ext cx="1973580" cy="1615440"/>
            </a:xfrm>
            <a:custGeom>
              <a:avLst/>
              <a:gdLst/>
              <a:ahLst/>
              <a:cxnLst/>
              <a:rect l="l" t="t" r="r" b="b"/>
              <a:pathLst>
                <a:path w="1973579" h="1615439">
                  <a:moveTo>
                    <a:pt x="0" y="0"/>
                  </a:moveTo>
                  <a:lnTo>
                    <a:pt x="1973207" y="0"/>
                  </a:lnTo>
                  <a:lnTo>
                    <a:pt x="1973207" y="1614854"/>
                  </a:lnTo>
                  <a:lnTo>
                    <a:pt x="0" y="161485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33004" y="6002020"/>
            <a:ext cx="3014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i="1" spc="5" dirty="0">
                <a:latin typeface="Verdana"/>
                <a:cs typeface="Verdana"/>
              </a:rPr>
              <a:t>I</a:t>
            </a:r>
            <a:r>
              <a:rPr sz="1300" i="1" spc="30" dirty="0">
                <a:latin typeface="Verdana"/>
                <a:cs typeface="Verdana"/>
              </a:rPr>
              <a:t>m</a:t>
            </a:r>
            <a:r>
              <a:rPr sz="1300" i="1" spc="25" dirty="0">
                <a:latin typeface="Verdana"/>
                <a:cs typeface="Verdana"/>
              </a:rPr>
              <a:t>a</a:t>
            </a:r>
            <a:r>
              <a:rPr sz="1300" i="1" spc="-110" dirty="0">
                <a:latin typeface="Verdana"/>
                <a:cs typeface="Verdana"/>
              </a:rPr>
              <a:t>g</a:t>
            </a:r>
            <a:r>
              <a:rPr sz="2400" spc="-1679" baseline="-15625" dirty="0">
                <a:solidFill>
                  <a:srgbClr val="313131"/>
                </a:solidFill>
                <a:latin typeface="Verdana"/>
                <a:cs typeface="Verdana"/>
              </a:rPr>
              <a:t>…</a:t>
            </a:r>
            <a:r>
              <a:rPr sz="1300" i="1" spc="5" dirty="0">
                <a:latin typeface="Verdana"/>
                <a:cs typeface="Verdana"/>
              </a:rPr>
              <a:t>e</a:t>
            </a:r>
            <a:r>
              <a:rPr sz="1300" i="1" spc="-65" dirty="0">
                <a:latin typeface="Verdana"/>
                <a:cs typeface="Verdana"/>
              </a:rPr>
              <a:t> </a:t>
            </a:r>
            <a:r>
              <a:rPr sz="1300" i="1" spc="-45" dirty="0">
                <a:latin typeface="Verdana"/>
                <a:cs typeface="Verdana"/>
              </a:rPr>
              <a:t>Source:</a:t>
            </a:r>
            <a:r>
              <a:rPr sz="1300" i="1" spc="-80" dirty="0">
                <a:latin typeface="Verdana"/>
                <a:cs typeface="Verdana"/>
              </a:rPr>
              <a:t> </a:t>
            </a:r>
            <a:r>
              <a:rPr sz="1300" i="1" spc="-10" dirty="0">
                <a:latin typeface="Verdana"/>
                <a:cs typeface="Verdana"/>
                <a:hlinkClick r:id="rId36"/>
              </a:rPr>
              <a:t>www.helloacm.com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255520" y="2478023"/>
            <a:ext cx="6797040" cy="3721735"/>
            <a:chOff x="2255520" y="2478023"/>
            <a:chExt cx="6797040" cy="3721735"/>
          </a:xfrm>
        </p:grpSpPr>
        <p:pic>
          <p:nvPicPr>
            <p:cNvPr id="84" name="object 8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39055" y="4431791"/>
              <a:ext cx="3352800" cy="176783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01376" y="4496161"/>
              <a:ext cx="3173996" cy="158699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682326" y="4477110"/>
              <a:ext cx="3212465" cy="1625600"/>
            </a:xfrm>
            <a:custGeom>
              <a:avLst/>
              <a:gdLst/>
              <a:ahLst/>
              <a:cxnLst/>
              <a:rect l="l" t="t" r="r" b="b"/>
              <a:pathLst>
                <a:path w="3212465" h="1625600">
                  <a:moveTo>
                    <a:pt x="0" y="0"/>
                  </a:moveTo>
                  <a:lnTo>
                    <a:pt x="3212097" y="0"/>
                  </a:lnTo>
                  <a:lnTo>
                    <a:pt x="3212097" y="1625099"/>
                  </a:lnTo>
                  <a:lnTo>
                    <a:pt x="0" y="16250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760464" y="3002279"/>
              <a:ext cx="1850135" cy="1405128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798733" y="3133277"/>
              <a:ext cx="1656714" cy="1213485"/>
            </a:xfrm>
            <a:custGeom>
              <a:avLst/>
              <a:gdLst/>
              <a:ahLst/>
              <a:cxnLst/>
              <a:rect l="l" t="t" r="r" b="b"/>
              <a:pathLst>
                <a:path w="1656715" h="1213485">
                  <a:moveTo>
                    <a:pt x="1552751" y="51867"/>
                  </a:moveTo>
                  <a:lnTo>
                    <a:pt x="0" y="1182187"/>
                  </a:lnTo>
                  <a:lnTo>
                    <a:pt x="22423" y="1212990"/>
                  </a:lnTo>
                  <a:lnTo>
                    <a:pt x="1575174" y="82670"/>
                  </a:lnTo>
                  <a:lnTo>
                    <a:pt x="1552751" y="51867"/>
                  </a:lnTo>
                  <a:close/>
                </a:path>
                <a:path w="1656715" h="1213485">
                  <a:moveTo>
                    <a:pt x="1635313" y="40656"/>
                  </a:moveTo>
                  <a:lnTo>
                    <a:pt x="1568152" y="40656"/>
                  </a:lnTo>
                  <a:lnTo>
                    <a:pt x="1590575" y="71459"/>
                  </a:lnTo>
                  <a:lnTo>
                    <a:pt x="1575174" y="82670"/>
                  </a:lnTo>
                  <a:lnTo>
                    <a:pt x="1597597" y="113473"/>
                  </a:lnTo>
                  <a:lnTo>
                    <a:pt x="1635313" y="40656"/>
                  </a:lnTo>
                  <a:close/>
                </a:path>
                <a:path w="1656715" h="1213485">
                  <a:moveTo>
                    <a:pt x="1568152" y="40656"/>
                  </a:moveTo>
                  <a:lnTo>
                    <a:pt x="1552751" y="51867"/>
                  </a:lnTo>
                  <a:lnTo>
                    <a:pt x="1575174" y="82670"/>
                  </a:lnTo>
                  <a:lnTo>
                    <a:pt x="1590575" y="71459"/>
                  </a:lnTo>
                  <a:lnTo>
                    <a:pt x="1568152" y="40656"/>
                  </a:lnTo>
                  <a:close/>
                </a:path>
                <a:path w="1656715" h="1213485">
                  <a:moveTo>
                    <a:pt x="1656372" y="0"/>
                  </a:moveTo>
                  <a:lnTo>
                    <a:pt x="1530328" y="21064"/>
                  </a:lnTo>
                  <a:lnTo>
                    <a:pt x="1552751" y="51867"/>
                  </a:lnTo>
                  <a:lnTo>
                    <a:pt x="1568152" y="40656"/>
                  </a:lnTo>
                  <a:lnTo>
                    <a:pt x="1635313" y="40656"/>
                  </a:lnTo>
                  <a:lnTo>
                    <a:pt x="1656372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255520" y="3233927"/>
              <a:ext cx="426719" cy="127406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296487" y="3251105"/>
              <a:ext cx="266700" cy="1078865"/>
            </a:xfrm>
            <a:custGeom>
              <a:avLst/>
              <a:gdLst/>
              <a:ahLst/>
              <a:cxnLst/>
              <a:rect l="l" t="t" r="r" b="b"/>
              <a:pathLst>
                <a:path w="266700" h="1078864">
                  <a:moveTo>
                    <a:pt x="191564" y="969943"/>
                  </a:moveTo>
                  <a:lnTo>
                    <a:pt x="154197" y="977380"/>
                  </a:lnTo>
                  <a:lnTo>
                    <a:pt x="232559" y="1078325"/>
                  </a:lnTo>
                  <a:lnTo>
                    <a:pt x="257113" y="988626"/>
                  </a:lnTo>
                  <a:lnTo>
                    <a:pt x="195282" y="988626"/>
                  </a:lnTo>
                  <a:lnTo>
                    <a:pt x="191564" y="969943"/>
                  </a:lnTo>
                  <a:close/>
                </a:path>
                <a:path w="266700" h="1078864">
                  <a:moveTo>
                    <a:pt x="228931" y="962506"/>
                  </a:moveTo>
                  <a:lnTo>
                    <a:pt x="191564" y="969943"/>
                  </a:lnTo>
                  <a:lnTo>
                    <a:pt x="195282" y="988626"/>
                  </a:lnTo>
                  <a:lnTo>
                    <a:pt x="232650" y="981189"/>
                  </a:lnTo>
                  <a:lnTo>
                    <a:pt x="228931" y="962506"/>
                  </a:lnTo>
                  <a:close/>
                </a:path>
                <a:path w="266700" h="1078864">
                  <a:moveTo>
                    <a:pt x="266298" y="955069"/>
                  </a:moveTo>
                  <a:lnTo>
                    <a:pt x="228931" y="962506"/>
                  </a:lnTo>
                  <a:lnTo>
                    <a:pt x="232650" y="981189"/>
                  </a:lnTo>
                  <a:lnTo>
                    <a:pt x="195282" y="988626"/>
                  </a:lnTo>
                  <a:lnTo>
                    <a:pt x="257113" y="988626"/>
                  </a:lnTo>
                  <a:lnTo>
                    <a:pt x="266298" y="955069"/>
                  </a:lnTo>
                  <a:close/>
                </a:path>
                <a:path w="266700" h="1078864">
                  <a:moveTo>
                    <a:pt x="37367" y="0"/>
                  </a:moveTo>
                  <a:lnTo>
                    <a:pt x="0" y="7437"/>
                  </a:lnTo>
                  <a:lnTo>
                    <a:pt x="191564" y="969943"/>
                  </a:lnTo>
                  <a:lnTo>
                    <a:pt x="228931" y="962506"/>
                  </a:lnTo>
                  <a:lnTo>
                    <a:pt x="3736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39512" y="3246119"/>
              <a:ext cx="426720" cy="127406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280187" y="3263710"/>
              <a:ext cx="266700" cy="1078865"/>
            </a:xfrm>
            <a:custGeom>
              <a:avLst/>
              <a:gdLst/>
              <a:ahLst/>
              <a:cxnLst/>
              <a:rect l="l" t="t" r="r" b="b"/>
              <a:pathLst>
                <a:path w="266700" h="1078864">
                  <a:moveTo>
                    <a:pt x="191564" y="969943"/>
                  </a:moveTo>
                  <a:lnTo>
                    <a:pt x="154197" y="977380"/>
                  </a:lnTo>
                  <a:lnTo>
                    <a:pt x="232559" y="1078326"/>
                  </a:lnTo>
                  <a:lnTo>
                    <a:pt x="257113" y="988626"/>
                  </a:lnTo>
                  <a:lnTo>
                    <a:pt x="195282" y="988626"/>
                  </a:lnTo>
                  <a:lnTo>
                    <a:pt x="191564" y="969943"/>
                  </a:lnTo>
                  <a:close/>
                </a:path>
                <a:path w="266700" h="1078864">
                  <a:moveTo>
                    <a:pt x="228931" y="962506"/>
                  </a:moveTo>
                  <a:lnTo>
                    <a:pt x="191564" y="969943"/>
                  </a:lnTo>
                  <a:lnTo>
                    <a:pt x="195282" y="988626"/>
                  </a:lnTo>
                  <a:lnTo>
                    <a:pt x="232650" y="981189"/>
                  </a:lnTo>
                  <a:lnTo>
                    <a:pt x="228931" y="962506"/>
                  </a:lnTo>
                  <a:close/>
                </a:path>
                <a:path w="266700" h="1078864">
                  <a:moveTo>
                    <a:pt x="266298" y="955069"/>
                  </a:moveTo>
                  <a:lnTo>
                    <a:pt x="228931" y="962506"/>
                  </a:lnTo>
                  <a:lnTo>
                    <a:pt x="232650" y="981189"/>
                  </a:lnTo>
                  <a:lnTo>
                    <a:pt x="195282" y="988626"/>
                  </a:lnTo>
                  <a:lnTo>
                    <a:pt x="257113" y="988626"/>
                  </a:lnTo>
                  <a:lnTo>
                    <a:pt x="266298" y="955069"/>
                  </a:lnTo>
                  <a:close/>
                </a:path>
                <a:path w="266700" h="1078864">
                  <a:moveTo>
                    <a:pt x="37367" y="0"/>
                  </a:moveTo>
                  <a:lnTo>
                    <a:pt x="0" y="7437"/>
                  </a:lnTo>
                  <a:lnTo>
                    <a:pt x="191564" y="969943"/>
                  </a:lnTo>
                  <a:lnTo>
                    <a:pt x="228931" y="962506"/>
                  </a:lnTo>
                  <a:lnTo>
                    <a:pt x="37367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260079" y="2478023"/>
              <a:ext cx="792479" cy="600455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8313319" y="2509809"/>
              <a:ext cx="685165" cy="492759"/>
            </a:xfrm>
            <a:custGeom>
              <a:avLst/>
              <a:gdLst/>
              <a:ahLst/>
              <a:cxnLst/>
              <a:rect l="l" t="t" r="r" b="b"/>
              <a:pathLst>
                <a:path w="685165" h="492760">
                  <a:moveTo>
                    <a:pt x="0" y="0"/>
                  </a:moveTo>
                  <a:lnTo>
                    <a:pt x="684944" y="0"/>
                  </a:lnTo>
                  <a:lnTo>
                    <a:pt x="684944" y="492436"/>
                  </a:lnTo>
                  <a:lnTo>
                    <a:pt x="0" y="49243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83994" y="2633979"/>
            <a:ext cx="573595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25" dirty="0">
                <a:solidFill>
                  <a:srgbClr val="313131"/>
                </a:solidFill>
                <a:latin typeface="Verdana"/>
                <a:cs typeface="Verdana"/>
              </a:rPr>
              <a:t>[</a:t>
            </a:r>
            <a:r>
              <a:rPr sz="1600" spc="-32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7F7F7F"/>
                </a:solidFill>
                <a:latin typeface="Verdana"/>
                <a:cs typeface="Verdana"/>
              </a:rPr>
              <a:t>1,</a:t>
            </a:r>
            <a:r>
              <a:rPr sz="1600" spc="-140" dirty="0">
                <a:solidFill>
                  <a:srgbClr val="7F7F7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4" dirty="0">
                <a:solidFill>
                  <a:srgbClr val="313131"/>
                </a:solidFill>
                <a:latin typeface="Verdana"/>
                <a:cs typeface="Verdana"/>
              </a:rPr>
              <a:t>2,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365" dirty="0">
                <a:solidFill>
                  <a:srgbClr val="313131"/>
                </a:solidFill>
                <a:latin typeface="Verdana"/>
                <a:cs typeface="Verdana"/>
              </a:rPr>
              <a:t>1,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0,</a:t>
            </a:r>
            <a:r>
              <a:rPr sz="1600" spc="-13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0" dirty="0">
                <a:solidFill>
                  <a:srgbClr val="313131"/>
                </a:solidFill>
                <a:latin typeface="Verdana"/>
                <a:cs typeface="Verdana"/>
              </a:rPr>
              <a:t>...</a:t>
            </a:r>
            <a:r>
              <a:rPr sz="1600" spc="-13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75" dirty="0">
                <a:solidFill>
                  <a:srgbClr val="313131"/>
                </a:solidFill>
                <a:latin typeface="Verdana"/>
                <a:cs typeface="Verdana"/>
              </a:rPr>
              <a:t>,</a:t>
            </a:r>
            <a:r>
              <a:rPr sz="1600" spc="-16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7F7F7F"/>
                </a:solidFill>
                <a:latin typeface="Verdana"/>
                <a:cs typeface="Verdana"/>
              </a:rPr>
              <a:t>3</a:t>
            </a:r>
            <a:r>
              <a:rPr sz="1600" spc="-25" dirty="0">
                <a:solidFill>
                  <a:srgbClr val="313131"/>
                </a:solidFill>
                <a:latin typeface="Verdana"/>
                <a:cs typeface="Verdana"/>
              </a:rPr>
              <a:t>]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600">
              <a:latin typeface="Verdana"/>
              <a:cs typeface="Verdana"/>
            </a:endParaRPr>
          </a:p>
          <a:p>
            <a:pPr marL="2060575">
              <a:lnSpc>
                <a:spcPct val="100000"/>
              </a:lnSpc>
            </a:pPr>
            <a:r>
              <a:rPr sz="1600" spc="-55" dirty="0">
                <a:solidFill>
                  <a:srgbClr val="313131"/>
                </a:solidFill>
                <a:latin typeface="Verdana"/>
                <a:cs typeface="Verdana"/>
              </a:rPr>
              <a:t>20,000</a:t>
            </a:r>
            <a:r>
              <a:rPr sz="1600" spc="-110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13131"/>
                </a:solidFill>
                <a:latin typeface="Verdana"/>
                <a:cs typeface="Verdana"/>
              </a:rPr>
              <a:t>elements</a:t>
            </a:r>
            <a:r>
              <a:rPr sz="1600" spc="-10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13131"/>
                </a:solidFill>
                <a:latin typeface="Verdana"/>
                <a:cs typeface="Verdana"/>
              </a:rPr>
              <a:t>long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038613" y="1098803"/>
            <a:ext cx="383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40" dirty="0">
                <a:latin typeface="Calibri"/>
                <a:cs typeface="Calibri"/>
              </a:rPr>
              <a:t>DL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058202" y="1107947"/>
            <a:ext cx="562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20" dirty="0">
                <a:latin typeface="Calibri"/>
                <a:cs typeface="Calibri"/>
              </a:rPr>
              <a:t>NLP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9250680" y="713231"/>
            <a:ext cx="1219200" cy="368935"/>
            <a:chOff x="9250680" y="713231"/>
            <a:chExt cx="1219200" cy="368935"/>
          </a:xfrm>
        </p:grpSpPr>
        <p:pic>
          <p:nvPicPr>
            <p:cNvPr id="99" name="object 9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250680" y="713231"/>
              <a:ext cx="338327" cy="34137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94533" y="735633"/>
              <a:ext cx="249910" cy="24991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131552" y="740663"/>
              <a:ext cx="338327" cy="34137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176120" y="763920"/>
              <a:ext cx="249910" cy="249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8D852C-9D3D-4ED6-9B93-301D0337A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 Weighting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982B6EB-A5FE-0CCD-2FB9-D9F8A54F1F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524001"/>
            <a:ext cx="8382000" cy="4525963"/>
          </a:xfrm>
        </p:spPr>
        <p:txBody>
          <a:bodyPr/>
          <a:lstStyle/>
          <a:p>
            <a:r>
              <a:rPr lang="en-US" altLang="en-US" sz="2800"/>
              <a:t>“Aboutness”</a:t>
            </a:r>
          </a:p>
          <a:p>
            <a:pPr lvl="1"/>
            <a:r>
              <a:rPr lang="en-US" altLang="en-US" sz="2400"/>
              <a:t>To what degree is this term what document is about?</a:t>
            </a:r>
          </a:p>
          <a:p>
            <a:pPr lvl="1"/>
            <a:r>
              <a:rPr lang="en-US" altLang="en-US" sz="2400"/>
              <a:t>Within document measure</a:t>
            </a:r>
          </a:p>
          <a:p>
            <a:pPr lvl="1"/>
            <a:r>
              <a:rPr lang="en-US" altLang="en-US" sz="2400"/>
              <a:t>Term frequency (tf): # occurrences of t in doc j</a:t>
            </a:r>
          </a:p>
          <a:p>
            <a:r>
              <a:rPr lang="en-US" altLang="en-US" sz="2800"/>
              <a:t>“Specificity”</a:t>
            </a:r>
          </a:p>
          <a:p>
            <a:pPr lvl="1"/>
            <a:r>
              <a:rPr lang="en-US" altLang="en-US" sz="2400"/>
              <a:t>How surprised are you to see this term?</a:t>
            </a:r>
          </a:p>
          <a:p>
            <a:pPr lvl="1"/>
            <a:r>
              <a:rPr lang="en-US" altLang="en-US" sz="2400"/>
              <a:t>Collection frequency</a:t>
            </a:r>
          </a:p>
          <a:p>
            <a:pPr lvl="1"/>
            <a:r>
              <a:rPr lang="en-US" altLang="en-US" sz="2400"/>
              <a:t>Inverse document frequency (idf):</a:t>
            </a:r>
          </a:p>
          <a:p>
            <a:pPr lvl="1"/>
            <a:endParaRPr lang="en-US" altLang="en-US" sz="2400"/>
          </a:p>
          <a:p>
            <a:endParaRPr lang="en-US" altLang="en-US" sz="2800"/>
          </a:p>
          <a:p>
            <a:pPr lvl="2"/>
            <a:endParaRPr lang="en-US" altLang="en-US" sz="2000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2ECF0706-B09E-0F27-FD55-294440874E37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75347540"/>
              </p:ext>
            </p:extLst>
          </p:nvPr>
        </p:nvGraphicFramePr>
        <p:xfrm>
          <a:off x="2866708" y="5753102"/>
          <a:ext cx="1612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431640" progId="Equation.3">
                  <p:embed/>
                </p:oleObj>
              </mc:Choice>
              <mc:Fallback>
                <p:oleObj name="Equation" r:id="rId2" imgW="863280" imgH="431640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:a16="http://schemas.microsoft.com/office/drawing/2014/main" id="{2ECF0706-B09E-0F27-FD55-294440874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708" y="5753102"/>
                        <a:ext cx="16129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670676EB-D4B1-96A5-9EA9-2E679FF7E2F1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76867083"/>
              </p:ext>
            </p:extLst>
          </p:nvPr>
        </p:nvGraphicFramePr>
        <p:xfrm>
          <a:off x="5623560" y="5873752"/>
          <a:ext cx="19065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241200" progId="Equation.3">
                  <p:embed/>
                </p:oleObj>
              </mc:Choice>
              <mc:Fallback>
                <p:oleObj name="Equation" r:id="rId4" imgW="812520" imgH="241200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670676EB-D4B1-96A5-9EA9-2E679FF7E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560" y="5873752"/>
                        <a:ext cx="19065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B264-1ACA-BFF7-72B3-A435BE6A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 of Words and TF-IDF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478BC-DEB4-82C0-73AF-FF8F35B9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Semantic information  is not stored</a:t>
            </a:r>
          </a:p>
          <a:p>
            <a:r>
              <a:rPr lang="en-IN" dirty="0"/>
              <a:t>TF-IDF gives importance to uncommon words</a:t>
            </a:r>
          </a:p>
          <a:p>
            <a:r>
              <a:rPr lang="en-IN" dirty="0"/>
              <a:t>Chance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1642238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48AB-00A7-3D12-092B-FEDD996E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E16B-EAC4-BF69-35C1-358398B93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Word2Vec uses neural network to learn associations from a large corpus of text</a:t>
            </a:r>
          </a:p>
          <a:p>
            <a:r>
              <a:rPr lang="en-IN" dirty="0"/>
              <a:t>Can detect synonymous words or</a:t>
            </a:r>
          </a:p>
          <a:p>
            <a:r>
              <a:rPr lang="en-IN" dirty="0"/>
              <a:t>Suggest additional words for partial sentence.</a:t>
            </a:r>
          </a:p>
          <a:p>
            <a:r>
              <a:rPr lang="en-IN" dirty="0"/>
              <a:t>Each distinct work is represented with a particular list of numbers called a vector</a:t>
            </a:r>
          </a:p>
        </p:txBody>
      </p:sp>
    </p:spTree>
    <p:extLst>
      <p:ext uri="{BB962C8B-B14F-4D97-AF65-F5344CB8AC3E}">
        <p14:creationId xmlns:p14="http://schemas.microsoft.com/office/powerpoint/2010/main" val="3994392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A09D-ABA4-2548-33EC-B0325717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for </a:t>
            </a:r>
            <a:r>
              <a:rPr lang="en-IN" dirty="0" err="1"/>
              <a:t>BoW</a:t>
            </a:r>
            <a:r>
              <a:rPr lang="en-IN" dirty="0"/>
              <a:t> and TF IDF –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A00A-CFBF-C081-756F-8FB95695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word is basically represented as a vector of 32 or more dimensions instead of a single number</a:t>
            </a:r>
          </a:p>
          <a:p>
            <a:r>
              <a:rPr lang="en-IN" dirty="0"/>
              <a:t>Here the semantic information and relation between different words is also preserved</a:t>
            </a:r>
          </a:p>
        </p:txBody>
      </p:sp>
    </p:spTree>
    <p:extLst>
      <p:ext uri="{BB962C8B-B14F-4D97-AF65-F5344CB8AC3E}">
        <p14:creationId xmlns:p14="http://schemas.microsoft.com/office/powerpoint/2010/main" val="146041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2265-DBC3-0335-D5AC-B8EC5FE1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create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D699-D292-A01C-99E7-7C0C7251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Tokenization of the sentences</a:t>
            </a:r>
          </a:p>
          <a:p>
            <a:r>
              <a:rPr lang="en-IN" dirty="0"/>
              <a:t>Create Histograms</a:t>
            </a:r>
          </a:p>
          <a:p>
            <a:r>
              <a:rPr lang="en-IN" dirty="0"/>
              <a:t>Take most frequent words</a:t>
            </a:r>
          </a:p>
          <a:p>
            <a:r>
              <a:rPr lang="en-IN" dirty="0"/>
              <a:t>Create a matrix with all the unique words</a:t>
            </a:r>
          </a:p>
          <a:p>
            <a:r>
              <a:rPr lang="en-IN" dirty="0"/>
              <a:t>It also represent the occurrence relation between the words</a:t>
            </a:r>
          </a:p>
        </p:txBody>
      </p:sp>
    </p:spTree>
    <p:extLst>
      <p:ext uri="{BB962C8B-B14F-4D97-AF65-F5344CB8AC3E}">
        <p14:creationId xmlns:p14="http://schemas.microsoft.com/office/powerpoint/2010/main" val="599594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CED6-684E-71F6-5F0F-814D0300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SENTIMENT ANALYSIS USING NEWS HEADLINES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50F0-5F65-B4CA-7B11-D52F5D79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dataset is a combination of the world news and stock price shifts available on Kaggle</a:t>
            </a:r>
          </a:p>
          <a:p>
            <a:r>
              <a:rPr lang="en-IN" dirty="0"/>
              <a:t>There ae 25 columns of top news headlines for each day in the data frame</a:t>
            </a:r>
          </a:p>
          <a:p>
            <a:r>
              <a:rPr lang="en-IN" dirty="0"/>
              <a:t>Data ranges from 2008 to 2016 and the data from 2000 to 2008 was scrapped from Yahoo finance</a:t>
            </a:r>
          </a:p>
          <a:p>
            <a:r>
              <a:rPr lang="en-IN" dirty="0"/>
              <a:t>Labels are based on the Dow Jones Industrial Average Stock Index</a:t>
            </a:r>
          </a:p>
          <a:p>
            <a:r>
              <a:rPr lang="en-IN" dirty="0"/>
              <a:t>Class 1 – the stock price increased</a:t>
            </a:r>
          </a:p>
          <a:p>
            <a:r>
              <a:rPr lang="en-IN" dirty="0"/>
              <a:t>Class 0 – the price stayed the same or decreased</a:t>
            </a:r>
          </a:p>
        </p:txBody>
      </p:sp>
    </p:spTree>
    <p:extLst>
      <p:ext uri="{BB962C8B-B14F-4D97-AF65-F5344CB8AC3E}">
        <p14:creationId xmlns:p14="http://schemas.microsoft.com/office/powerpoint/2010/main" val="316508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AA1F-6C52-10C4-999B-61F395EC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210" y="367862"/>
            <a:ext cx="8596668" cy="777766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Special Sequences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020D64-323A-123D-036E-702F1A09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10" y="1091768"/>
            <a:ext cx="10109562" cy="405199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" panose="020F0502020204030204" pitchFamily="18" charset="0"/>
              </a:rPr>
              <a:t>A special sequence is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Amasis MT Pro" panose="020F0502020204030204" pitchFamily="18" charset="0"/>
              </a:rPr>
              <a:t>\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masis MT Pro" panose="020F0502020204030204" pitchFamily="18" charset="0"/>
              </a:rPr>
              <a:t> followed by one of the characters in the list below, and has a special meaning: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asis MT Pro" panose="020F0502020204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3BF2D3-A3D4-7B36-3687-A9A859EBFCE4}"/>
              </a:ext>
            </a:extLst>
          </p:cNvPr>
          <p:cNvGraphicFramePr>
            <a:graphicFrameLocks noGrp="1"/>
          </p:cNvGraphicFramePr>
          <p:nvPr/>
        </p:nvGraphicFramePr>
        <p:xfrm>
          <a:off x="218658" y="1722168"/>
          <a:ext cx="11973342" cy="4704908"/>
        </p:xfrm>
        <a:graphic>
          <a:graphicData uri="http://schemas.openxmlformats.org/drawingml/2006/table">
            <a:tbl>
              <a:tblPr/>
              <a:tblGrid>
                <a:gridCol w="1594239">
                  <a:extLst>
                    <a:ext uri="{9D8B030D-6E8A-4147-A177-3AD203B41FA5}">
                      <a16:colId xmlns:a16="http://schemas.microsoft.com/office/drawing/2014/main" val="527169382"/>
                    </a:ext>
                  </a:extLst>
                </a:gridCol>
                <a:gridCol w="9075595">
                  <a:extLst>
                    <a:ext uri="{9D8B030D-6E8A-4147-A177-3AD203B41FA5}">
                      <a16:colId xmlns:a16="http://schemas.microsoft.com/office/drawing/2014/main" val="959819369"/>
                    </a:ext>
                  </a:extLst>
                </a:gridCol>
                <a:gridCol w="1303508">
                  <a:extLst>
                    <a:ext uri="{9D8B030D-6E8A-4147-A177-3AD203B41FA5}">
                      <a16:colId xmlns:a16="http://schemas.microsoft.com/office/drawing/2014/main" val="2316407392"/>
                    </a:ext>
                  </a:extLst>
                </a:gridCol>
              </a:tblGrid>
              <a:tr h="16352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Character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09352"/>
                  </a:ext>
                </a:extLst>
              </a:tr>
              <a:tr h="2325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\A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if the specified characters are at the beginning of the string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"\</a:t>
                      </a:r>
                      <a:r>
                        <a:rPr lang="en-IN" sz="1800" dirty="0" err="1">
                          <a:effectLst/>
                        </a:rPr>
                        <a:t>AThe</a:t>
                      </a:r>
                      <a:r>
                        <a:rPr lang="en-IN" sz="1800" dirty="0">
                          <a:effectLst/>
                        </a:rPr>
                        <a:t>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08053"/>
                  </a:ext>
                </a:extLst>
              </a:tr>
              <a:tr h="5774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\b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specified characters are at the beginning or at the end of a word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>
                          <a:effectLst/>
                        </a:rPr>
                        <a:t>r"\bain"</a:t>
                      </a:r>
                      <a:br>
                        <a:rPr lang="pt-BR" sz="1800">
                          <a:effectLst/>
                        </a:rPr>
                      </a:br>
                      <a:br>
                        <a:rPr lang="pt-BR" sz="1800">
                          <a:effectLst/>
                        </a:rPr>
                      </a:br>
                      <a:r>
                        <a:rPr lang="pt-BR" sz="1800">
                          <a:effectLst/>
                        </a:rPr>
                        <a:t>r"ain\b"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93134"/>
                  </a:ext>
                </a:extLst>
              </a:tr>
              <a:tr h="64644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\B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specified characters are present, but NOT at the beginning (or at the end) of a word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800">
                          <a:effectLst/>
                        </a:rPr>
                        <a:t>r"\Bain"</a:t>
                      </a:r>
                      <a:br>
                        <a:rPr lang="pt-BR" sz="1800">
                          <a:effectLst/>
                        </a:rPr>
                      </a:br>
                      <a:br>
                        <a:rPr lang="pt-BR" sz="1800">
                          <a:effectLst/>
                        </a:rPr>
                      </a:br>
                      <a:r>
                        <a:rPr lang="pt-BR" sz="1800">
                          <a:effectLst/>
                        </a:rPr>
                        <a:t>r"ain\B"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3477"/>
                  </a:ext>
                </a:extLst>
              </a:tr>
              <a:tr h="2325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\d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string contains digits (numbers from 0-9)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"\d"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96460"/>
                  </a:ext>
                </a:extLst>
              </a:tr>
              <a:tr h="2325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\D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string DOES NOT contain digits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"\D"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04637"/>
                  </a:ext>
                </a:extLst>
              </a:tr>
              <a:tr h="2325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\s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string contains a white space character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"\s"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174332"/>
                  </a:ext>
                </a:extLst>
              </a:tr>
              <a:tr h="2325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\S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string DOES NOT contain a white space character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"\S"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2708"/>
                  </a:ext>
                </a:extLst>
              </a:tr>
              <a:tr h="4394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\w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string contains any word characters (characters from a to Z, digits from 0-9, and the underscore _ character)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"\w"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90681"/>
                  </a:ext>
                </a:extLst>
              </a:tr>
              <a:tr h="2325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\W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the string DOES NOT contain any word characters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"\W"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912551"/>
                  </a:ext>
                </a:extLst>
              </a:tr>
              <a:tr h="23251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\Z</a:t>
                      </a:r>
                    </a:p>
                  </a:txBody>
                  <a:tcPr marL="28709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if the specified characters are at the end of the string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"Spain\Z"</a:t>
                      </a:r>
                    </a:p>
                  </a:txBody>
                  <a:tcPr marL="14354" marR="14354" marT="14354" marB="1435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55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46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A968-F2E5-D9A4-3847-CA0059A5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82" y="29931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SET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A2D50-9145-F1C8-4E84-4AF70FE3FC48}"/>
              </a:ext>
            </a:extLst>
          </p:cNvPr>
          <p:cNvGraphicFramePr>
            <a:graphicFrameLocks noGrp="1"/>
          </p:cNvGraphicFramePr>
          <p:nvPr/>
        </p:nvGraphicFramePr>
        <p:xfrm>
          <a:off x="926987" y="2374183"/>
          <a:ext cx="9406406" cy="3629430"/>
        </p:xfrm>
        <a:graphic>
          <a:graphicData uri="http://schemas.openxmlformats.org/drawingml/2006/table">
            <a:tbl>
              <a:tblPr firstRow="1" bandRow="1"/>
              <a:tblGrid>
                <a:gridCol w="1224285">
                  <a:extLst>
                    <a:ext uri="{9D8B030D-6E8A-4147-A177-3AD203B41FA5}">
                      <a16:colId xmlns:a16="http://schemas.microsoft.com/office/drawing/2014/main" val="2403062701"/>
                    </a:ext>
                  </a:extLst>
                </a:gridCol>
                <a:gridCol w="8182121">
                  <a:extLst>
                    <a:ext uri="{9D8B030D-6E8A-4147-A177-3AD203B41FA5}">
                      <a16:colId xmlns:a16="http://schemas.microsoft.com/office/drawing/2014/main" val="3208213943"/>
                    </a:ext>
                  </a:extLst>
                </a:gridCol>
              </a:tblGrid>
              <a:tr h="3212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Set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64954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[arn]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one of the specified characters (a, r, or n) is present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85574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[a-n]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a match for any lower case character, alphabetically between a and n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98998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[^arn]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for any character EXCEPT a, r, and n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94096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[0123]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where any of the specified digits (0, 1, 2, or 3) are present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04690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[0-9]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for any digit between 0 and 9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683361"/>
                  </a:ext>
                </a:extLst>
              </a:tr>
              <a:tr h="32122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[0-5][0-9]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for any two-digit numbers from 00 and 59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37352"/>
                  </a:ext>
                </a:extLst>
              </a:tr>
              <a:tr h="5254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[a-zA-Z]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match for any character alphabetically between a and z, lower case OR upper case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39742"/>
                  </a:ext>
                </a:extLst>
              </a:tr>
              <a:tr h="5254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[+]</a:t>
                      </a:r>
                    </a:p>
                  </a:txBody>
                  <a:tcPr marL="67990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In sets, +, *, ., |, (), $,{} has no special meaning, so [+] means: return a match for any + character in the string</a:t>
                      </a:r>
                    </a:p>
                  </a:txBody>
                  <a:tcPr marL="33995" marR="33995" marT="33995" marB="3399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88899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AF7B971-C60C-71F6-48E6-BB6A9DBC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29" y="1717743"/>
            <a:ext cx="80041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is a set of characters inside a pair of square brackets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 a special meaning: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052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7254" y="1406408"/>
            <a:ext cx="4842094" cy="3639927"/>
            <a:chOff x="15119" y="1549653"/>
            <a:chExt cx="5335270" cy="4010660"/>
          </a:xfrm>
        </p:grpSpPr>
        <p:sp>
          <p:nvSpPr>
            <p:cNvPr id="3" name="object 3"/>
            <p:cNvSpPr/>
            <p:nvPr/>
          </p:nvSpPr>
          <p:spPr>
            <a:xfrm>
              <a:off x="636911" y="1552193"/>
              <a:ext cx="4711065" cy="5080"/>
            </a:xfrm>
            <a:custGeom>
              <a:avLst/>
              <a:gdLst/>
              <a:ahLst/>
              <a:cxnLst/>
              <a:rect l="l" t="t" r="r" b="b"/>
              <a:pathLst>
                <a:path w="4711065" h="5080">
                  <a:moveTo>
                    <a:pt x="0" y="0"/>
                  </a:moveTo>
                  <a:lnTo>
                    <a:pt x="4710804" y="0"/>
                  </a:lnTo>
                </a:path>
                <a:path w="4711065" h="5080">
                  <a:moveTo>
                    <a:pt x="0" y="4572"/>
                  </a:moveTo>
                  <a:lnTo>
                    <a:pt x="4710804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9" y="1559051"/>
              <a:ext cx="5332595" cy="2217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9" y="3777995"/>
              <a:ext cx="5332595" cy="1772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6911" y="5552694"/>
              <a:ext cx="4711065" cy="5080"/>
            </a:xfrm>
            <a:custGeom>
              <a:avLst/>
              <a:gdLst/>
              <a:ahLst/>
              <a:cxnLst/>
              <a:rect l="l" t="t" r="r" b="b"/>
              <a:pathLst>
                <a:path w="4711065" h="5079">
                  <a:moveTo>
                    <a:pt x="0" y="0"/>
                  </a:moveTo>
                  <a:lnTo>
                    <a:pt x="4710804" y="0"/>
                  </a:lnTo>
                </a:path>
                <a:path w="4711065" h="5079">
                  <a:moveTo>
                    <a:pt x="0" y="4572"/>
                  </a:moveTo>
                  <a:lnTo>
                    <a:pt x="4710804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01561" y="5618398"/>
            <a:ext cx="137736" cy="281053"/>
          </a:xfrm>
          <a:prstGeom prst="rect">
            <a:avLst/>
          </a:prstGeom>
        </p:spPr>
        <p:txBody>
          <a:bodyPr vert="horz" wrap="square" lIns="0" tIns="1729" rIns="0" bIns="0" rtlCol="0">
            <a:spAutoFit/>
          </a:bodyPr>
          <a:lstStyle/>
          <a:p>
            <a:pPr>
              <a:spcBef>
                <a:spcPts val="14"/>
              </a:spcBef>
            </a:pPr>
            <a:r>
              <a:rPr sz="1815" spc="-45" dirty="0">
                <a:latin typeface="Verdana"/>
                <a:cs typeface="Verdana"/>
              </a:rPr>
              <a:t>e</a:t>
            </a:r>
            <a:endParaRPr sz="1815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811" y="316736"/>
            <a:ext cx="4851891" cy="3112034"/>
          </a:xfrm>
          <a:custGeom>
            <a:avLst/>
            <a:gdLst/>
            <a:ahLst/>
            <a:cxnLst/>
            <a:rect l="l" t="t" r="r" b="b"/>
            <a:pathLst>
              <a:path w="5346065" h="3429000">
                <a:moveTo>
                  <a:pt x="5345805" y="3428999"/>
                </a:moveTo>
                <a:lnTo>
                  <a:pt x="5345805" y="0"/>
                </a:lnTo>
                <a:lnTo>
                  <a:pt x="0" y="0"/>
                </a:lnTo>
                <a:lnTo>
                  <a:pt x="0" y="3428999"/>
                </a:lnTo>
                <a:lnTo>
                  <a:pt x="5345805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9049" y="140309"/>
            <a:ext cx="10295543" cy="1119634"/>
          </a:xfrm>
          <a:prstGeom prst="rect">
            <a:avLst/>
          </a:prstGeom>
        </p:spPr>
        <p:txBody>
          <a:bodyPr vert="horz" wrap="square" lIns="0" tIns="11526" rIns="0" bIns="0" rtlCol="0" anchor="t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n-IN" b="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b="0" dirty="0" err="1">
                <a:solidFill>
                  <a:srgbClr val="000000"/>
                </a:solidFill>
                <a:latin typeface="Verdana"/>
                <a:cs typeface="Verdana"/>
              </a:rPr>
              <a:t>ython</a:t>
            </a:r>
            <a:r>
              <a:rPr spc="-77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has</a:t>
            </a:r>
            <a:r>
              <a:rPr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pc="-3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module</a:t>
            </a:r>
            <a:r>
              <a:rPr spc="-32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named</a:t>
            </a:r>
            <a:r>
              <a:rPr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000000"/>
                </a:solidFill>
              </a:rPr>
              <a:t>re</a:t>
            </a:r>
            <a:r>
              <a:rPr spc="-32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work</a:t>
            </a:r>
            <a:r>
              <a:rPr spc="-3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regular</a:t>
            </a:r>
            <a:r>
              <a:rPr spc="-41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expression.</a:t>
            </a:r>
            <a:r>
              <a:rPr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Here’s</a:t>
            </a:r>
            <a:r>
              <a:rPr spc="-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pc="-36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pc="-9" dirty="0">
                <a:solidFill>
                  <a:srgbClr val="000000"/>
                </a:solidFill>
                <a:latin typeface="Verdana"/>
                <a:cs typeface="Verdana"/>
              </a:rPr>
              <a:t>example: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6093233" y="1406408"/>
            <a:ext cx="4844975" cy="2021093"/>
            <a:chOff x="5343651" y="1549653"/>
            <a:chExt cx="5338445" cy="2226945"/>
          </a:xfrm>
        </p:grpSpPr>
        <p:sp>
          <p:nvSpPr>
            <p:cNvPr id="11" name="object 11"/>
            <p:cNvSpPr/>
            <p:nvPr/>
          </p:nvSpPr>
          <p:spPr>
            <a:xfrm>
              <a:off x="5346191" y="1552193"/>
              <a:ext cx="4713605" cy="5080"/>
            </a:xfrm>
            <a:custGeom>
              <a:avLst/>
              <a:gdLst/>
              <a:ahLst/>
              <a:cxnLst/>
              <a:rect l="l" t="t" r="r" b="b"/>
              <a:pathLst>
                <a:path w="4713605" h="5080">
                  <a:moveTo>
                    <a:pt x="0" y="0"/>
                  </a:moveTo>
                  <a:lnTo>
                    <a:pt x="4713610" y="0"/>
                  </a:lnTo>
                </a:path>
                <a:path w="4713605" h="5080">
                  <a:moveTo>
                    <a:pt x="0" y="4572"/>
                  </a:moveTo>
                  <a:lnTo>
                    <a:pt x="4713610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1" y="1559051"/>
              <a:ext cx="5335402" cy="221742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858256" y="1960871"/>
            <a:ext cx="7802018" cy="2491593"/>
          </a:xfrm>
          <a:prstGeom prst="rect">
            <a:avLst/>
          </a:prstGeom>
        </p:spPr>
        <p:txBody>
          <a:bodyPr vert="horz" wrap="square" lIns="0" tIns="27293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dirty="0">
                <a:solidFill>
                  <a:schemeClr val="bg1"/>
                </a:solidFill>
              </a:rPr>
              <a:t>import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spc="-23" dirty="0">
                <a:solidFill>
                  <a:schemeClr val="bg1"/>
                </a:solidFill>
              </a:rPr>
              <a:t>re</a:t>
            </a:r>
          </a:p>
          <a:p>
            <a:pPr marR="2452843">
              <a:spcBef>
                <a:spcPts val="0"/>
              </a:spcBef>
            </a:pPr>
            <a:r>
              <a:rPr dirty="0">
                <a:solidFill>
                  <a:schemeClr val="bg1"/>
                </a:solidFill>
              </a:rPr>
              <a:t>pattern</a:t>
            </a:r>
            <a:r>
              <a:rPr spc="-32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=</a:t>
            </a:r>
            <a:r>
              <a:rPr spc="-9" dirty="0">
                <a:solidFill>
                  <a:schemeClr val="bg1"/>
                </a:solidFill>
              </a:rPr>
              <a:t> ‘^a…s$’ </a:t>
            </a:r>
            <a:endParaRPr lang="en-IN" spc="-9" dirty="0">
              <a:solidFill>
                <a:schemeClr val="bg1"/>
              </a:solidFill>
            </a:endParaRPr>
          </a:p>
          <a:p>
            <a:pPr marR="2452843">
              <a:spcBef>
                <a:spcPts val="0"/>
              </a:spcBef>
            </a:pPr>
            <a:r>
              <a:rPr dirty="0" err="1">
                <a:solidFill>
                  <a:schemeClr val="bg1"/>
                </a:solidFill>
              </a:rPr>
              <a:t>test_string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=</a:t>
            </a:r>
            <a:r>
              <a:rPr spc="-32" dirty="0">
                <a:solidFill>
                  <a:schemeClr val="bg1"/>
                </a:solidFill>
              </a:rPr>
              <a:t> </a:t>
            </a:r>
            <a:r>
              <a:rPr spc="-9" dirty="0">
                <a:solidFill>
                  <a:schemeClr val="bg1"/>
                </a:solidFill>
              </a:rPr>
              <a:t>‘abyss’</a:t>
            </a:r>
          </a:p>
          <a:p>
            <a:pPr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</a:rPr>
              <a:t>r</a:t>
            </a:r>
            <a:r>
              <a:rPr dirty="0" err="1">
                <a:solidFill>
                  <a:schemeClr val="bg1"/>
                </a:solidFill>
              </a:rPr>
              <a:t>esult</a:t>
            </a:r>
            <a:r>
              <a:rPr spc="-5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=</a:t>
            </a:r>
            <a:r>
              <a:rPr spc="-27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re.match(pattern,</a:t>
            </a:r>
            <a:r>
              <a:rPr spc="-64" dirty="0">
                <a:solidFill>
                  <a:schemeClr val="bg1"/>
                </a:solidFill>
              </a:rPr>
              <a:t> </a:t>
            </a:r>
            <a:r>
              <a:rPr spc="-9" dirty="0">
                <a:solidFill>
                  <a:schemeClr val="bg1"/>
                </a:solidFill>
              </a:rPr>
              <a:t>test_string)</a:t>
            </a:r>
          </a:p>
          <a:p>
            <a:pPr>
              <a:spcBef>
                <a:spcPts val="0"/>
              </a:spcBef>
            </a:pPr>
            <a:r>
              <a:rPr dirty="0">
                <a:solidFill>
                  <a:schemeClr val="bg1"/>
                </a:solidFill>
              </a:rPr>
              <a:t>if</a:t>
            </a:r>
            <a:r>
              <a:rPr spc="-32" dirty="0">
                <a:solidFill>
                  <a:schemeClr val="bg1"/>
                </a:solidFill>
              </a:rPr>
              <a:t> </a:t>
            </a:r>
            <a:r>
              <a:rPr spc="-9" dirty="0">
                <a:solidFill>
                  <a:schemeClr val="bg1"/>
                </a:solidFill>
              </a:rPr>
              <a:t>result:</a:t>
            </a:r>
          </a:p>
          <a:p>
            <a:pPr marR="1279444" indent="315250">
              <a:spcBef>
                <a:spcPts val="0"/>
              </a:spcBef>
            </a:pPr>
            <a:r>
              <a:rPr dirty="0">
                <a:solidFill>
                  <a:schemeClr val="bg1"/>
                </a:solidFill>
              </a:rPr>
              <a:t>print(“Search</a:t>
            </a:r>
            <a:r>
              <a:rPr spc="-82" dirty="0">
                <a:solidFill>
                  <a:schemeClr val="bg1"/>
                </a:solidFill>
              </a:rPr>
              <a:t> </a:t>
            </a:r>
            <a:r>
              <a:rPr spc="-9" dirty="0">
                <a:solidFill>
                  <a:schemeClr val="bg1"/>
                </a:solidFill>
              </a:rPr>
              <a:t>successful.”) </a:t>
            </a:r>
            <a:endParaRPr lang="en-IN" spc="-9" dirty="0">
              <a:solidFill>
                <a:schemeClr val="bg1"/>
              </a:solidFill>
            </a:endParaRPr>
          </a:p>
          <a:p>
            <a:pPr marR="1279444" indent="0">
              <a:spcBef>
                <a:spcPts val="0"/>
              </a:spcBef>
              <a:buNone/>
            </a:pPr>
            <a:r>
              <a:rPr spc="-9" dirty="0">
                <a:solidFill>
                  <a:schemeClr val="bg1"/>
                </a:solidFill>
              </a:rPr>
              <a:t>else:</a:t>
            </a:r>
          </a:p>
          <a:p>
            <a:pPr marL="292197">
              <a:spcBef>
                <a:spcPts val="0"/>
              </a:spcBef>
            </a:pPr>
            <a:r>
              <a:rPr dirty="0">
                <a:solidFill>
                  <a:schemeClr val="bg1"/>
                </a:solidFill>
              </a:rPr>
              <a:t>print(“Search</a:t>
            </a:r>
            <a:r>
              <a:rPr spc="-82" dirty="0">
                <a:solidFill>
                  <a:schemeClr val="bg1"/>
                </a:solidFill>
              </a:rPr>
              <a:t> </a:t>
            </a:r>
            <a:r>
              <a:rPr spc="-9" dirty="0">
                <a:solidFill>
                  <a:schemeClr val="bg1"/>
                </a:solidFill>
              </a:rPr>
              <a:t>unsuccessful”)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6095538" y="457815"/>
            <a:ext cx="4853044" cy="6083449"/>
            <a:chOff x="5346191" y="504444"/>
            <a:chExt cx="5347335" cy="6703059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877" y="598932"/>
              <a:ext cx="25521" cy="182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67877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408797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609965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01177" y="935736"/>
              <a:ext cx="124967" cy="4267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1177" y="955548"/>
              <a:ext cx="123444" cy="2743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19109" y="999744"/>
              <a:ext cx="74289" cy="761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481950" y="100965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>
                  <a:moveTo>
                    <a:pt x="0" y="0"/>
                  </a:moveTo>
                  <a:lnTo>
                    <a:pt x="15240" y="0"/>
                  </a:lnTo>
                </a:path>
                <a:path w="59690">
                  <a:moveTo>
                    <a:pt x="41148" y="0"/>
                  </a:moveTo>
                  <a:lnTo>
                    <a:pt x="59436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564246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02702" y="103860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8" name="object 58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9" name="object 5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46191" y="3777995"/>
              <a:ext cx="5335402" cy="177241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346191" y="5552694"/>
              <a:ext cx="4713605" cy="5080"/>
            </a:xfrm>
            <a:custGeom>
              <a:avLst/>
              <a:gdLst/>
              <a:ahLst/>
              <a:cxnLst/>
              <a:rect l="l" t="t" r="r" b="b"/>
              <a:pathLst>
                <a:path w="4713605" h="5079">
                  <a:moveTo>
                    <a:pt x="0" y="0"/>
                  </a:moveTo>
                  <a:lnTo>
                    <a:pt x="4713610" y="0"/>
                  </a:lnTo>
                </a:path>
                <a:path w="4713605" h="5079">
                  <a:moveTo>
                    <a:pt x="0" y="4572"/>
                  </a:moveTo>
                  <a:lnTo>
                    <a:pt x="4713610" y="4572"/>
                  </a:lnTo>
                </a:path>
              </a:pathLst>
            </a:custGeom>
            <a:ln w="457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334250" y="5331487"/>
            <a:ext cx="9631744" cy="57025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dirty="0">
                <a:latin typeface="Verdana"/>
                <a:cs typeface="Verdana"/>
              </a:rPr>
              <a:t>Here,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we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used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re.match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function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grab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pattern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within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test_string.</a:t>
            </a:r>
            <a:endParaRPr sz="1815">
              <a:latin typeface="Verdana"/>
              <a:cs typeface="Verdana"/>
            </a:endParaRPr>
          </a:p>
          <a:p>
            <a:pPr marL="11527">
              <a:tabLst>
                <a:tab pos="4883210" algn="l"/>
              </a:tabLst>
            </a:pPr>
            <a:r>
              <a:rPr sz="1815" dirty="0">
                <a:latin typeface="Verdana"/>
                <a:cs typeface="Verdana"/>
              </a:rPr>
              <a:t>The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method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match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object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if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spc="-23" dirty="0">
                <a:latin typeface="Verdana"/>
                <a:cs typeface="Verdana"/>
              </a:rPr>
              <a:t>th</a:t>
            </a:r>
            <a:r>
              <a:rPr sz="1815" dirty="0">
                <a:latin typeface="Verdana"/>
                <a:cs typeface="Verdana"/>
              </a:rPr>
              <a:t>	search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is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successful.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If</a:t>
            </a:r>
            <a:r>
              <a:rPr sz="1815" spc="-2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not,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it</a:t>
            </a:r>
            <a:r>
              <a:rPr sz="1815" spc="-18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returns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b="1" spc="-23" dirty="0">
                <a:latin typeface="Verdana"/>
                <a:cs typeface="Verdana"/>
              </a:rPr>
              <a:t>No</a:t>
            </a:r>
            <a:endParaRPr sz="1815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2573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4807" y="316736"/>
            <a:ext cx="9703782" cy="6224067"/>
            <a:chOff x="1404" y="348996"/>
            <a:chExt cx="10692130" cy="6858000"/>
          </a:xfrm>
        </p:grpSpPr>
        <p:sp>
          <p:nvSpPr>
            <p:cNvPr id="3" name="object 3"/>
            <p:cNvSpPr/>
            <p:nvPr/>
          </p:nvSpPr>
          <p:spPr>
            <a:xfrm>
              <a:off x="1404" y="3777996"/>
              <a:ext cx="5346700" cy="3429000"/>
            </a:xfrm>
            <a:custGeom>
              <a:avLst/>
              <a:gdLst/>
              <a:ahLst/>
              <a:cxnLst/>
              <a:rect l="l" t="t" r="r" b="b"/>
              <a:pathLst>
                <a:path w="5346700" h="3429000">
                  <a:moveTo>
                    <a:pt x="5346188" y="3428999"/>
                  </a:moveTo>
                  <a:lnTo>
                    <a:pt x="5346188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6188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579" y="4047744"/>
              <a:ext cx="4319014" cy="2933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47593" y="348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47885" y="329226"/>
            <a:ext cx="8380015" cy="315095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b="1" dirty="0">
                <a:solidFill>
                  <a:srgbClr val="8FAADC"/>
                </a:solidFill>
                <a:latin typeface="Verdana"/>
                <a:cs typeface="Verdana"/>
              </a:rPr>
              <a:t>Specify</a:t>
            </a:r>
            <a:r>
              <a:rPr sz="1815" b="1" spc="-59" dirty="0">
                <a:solidFill>
                  <a:srgbClr val="8FAADC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8FAADC"/>
                </a:solidFill>
                <a:latin typeface="Verdana"/>
                <a:cs typeface="Verdana"/>
              </a:rPr>
              <a:t>Pattern</a:t>
            </a:r>
            <a:r>
              <a:rPr sz="1815" b="1" spc="-27" dirty="0">
                <a:solidFill>
                  <a:srgbClr val="8FAADC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8FAADC"/>
                </a:solidFill>
                <a:latin typeface="Verdana"/>
                <a:cs typeface="Verdana"/>
              </a:rPr>
              <a:t>Using</a:t>
            </a:r>
            <a:r>
              <a:rPr sz="1815" b="1" spc="-36" dirty="0">
                <a:solidFill>
                  <a:srgbClr val="8FAADC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8FAADC"/>
                </a:solidFill>
                <a:latin typeface="Verdana"/>
                <a:cs typeface="Verdana"/>
              </a:rPr>
              <a:t>RegEx:</a:t>
            </a:r>
            <a:endParaRPr sz="1815" dirty="0">
              <a:latin typeface="Verdana"/>
              <a:cs typeface="Verdana"/>
            </a:endParaRPr>
          </a:p>
          <a:p>
            <a:pPr marL="11527" marR="207477"/>
            <a:r>
              <a:rPr sz="1815" spc="-73" dirty="0">
                <a:latin typeface="Verdana"/>
                <a:cs typeface="Verdana"/>
              </a:rPr>
              <a:t>To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specify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regular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expressions,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metacharacters</a:t>
            </a:r>
            <a:r>
              <a:rPr sz="1815" spc="-8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are</a:t>
            </a:r>
            <a:r>
              <a:rPr sz="1815" spc="-7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used.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In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the</a:t>
            </a:r>
            <a:r>
              <a:rPr sz="1815" spc="-68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above </a:t>
            </a:r>
            <a:r>
              <a:rPr sz="1815" dirty="0">
                <a:latin typeface="Verdana"/>
                <a:cs typeface="Verdana"/>
              </a:rPr>
              <a:t>example,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^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and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$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are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metacharacters.</a:t>
            </a:r>
            <a:endParaRPr sz="1815" dirty="0">
              <a:latin typeface="Verdana"/>
              <a:cs typeface="Verdana"/>
            </a:endParaRPr>
          </a:p>
          <a:p>
            <a:pPr marL="11527">
              <a:spcBef>
                <a:spcPts val="2178"/>
              </a:spcBef>
            </a:pPr>
            <a:r>
              <a:rPr sz="1815" b="1" dirty="0">
                <a:solidFill>
                  <a:srgbClr val="8FAADC"/>
                </a:solidFill>
                <a:latin typeface="Verdana"/>
                <a:cs typeface="Verdana"/>
              </a:rPr>
              <a:t>Meta</a:t>
            </a:r>
            <a:r>
              <a:rPr sz="1815" b="1" spc="-36" dirty="0">
                <a:solidFill>
                  <a:srgbClr val="8FAADC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8FAADC"/>
                </a:solidFill>
                <a:latin typeface="Verdana"/>
                <a:cs typeface="Verdana"/>
              </a:rPr>
              <a:t>characters:</a:t>
            </a:r>
            <a:endParaRPr sz="1815" dirty="0">
              <a:latin typeface="Verdana"/>
              <a:cs typeface="Verdana"/>
            </a:endParaRPr>
          </a:p>
          <a:p>
            <a:pPr marL="11527" marR="4611"/>
            <a:r>
              <a:rPr sz="1815" dirty="0">
                <a:latin typeface="Verdana"/>
                <a:cs typeface="Verdana"/>
              </a:rPr>
              <a:t>Metacharacters</a:t>
            </a:r>
            <a:r>
              <a:rPr sz="1815" spc="-10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are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characters</a:t>
            </a:r>
            <a:r>
              <a:rPr sz="1815" spc="-7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that</a:t>
            </a:r>
            <a:r>
              <a:rPr sz="1815" spc="-5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are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interpreted</a:t>
            </a:r>
            <a:r>
              <a:rPr sz="1815" spc="-73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in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special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way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by</a:t>
            </a:r>
            <a:r>
              <a:rPr sz="1815" spc="-45" dirty="0">
                <a:latin typeface="Verdana"/>
                <a:cs typeface="Verdana"/>
              </a:rPr>
              <a:t> a </a:t>
            </a:r>
            <a:r>
              <a:rPr sz="1815" dirty="0">
                <a:latin typeface="Verdana"/>
                <a:cs typeface="Verdana"/>
              </a:rPr>
              <a:t>RegEx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engine.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Here's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list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1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metacharacters:</a:t>
            </a:r>
            <a:endParaRPr sz="1815" dirty="0">
              <a:latin typeface="Verdana"/>
              <a:cs typeface="Verdana"/>
            </a:endParaRPr>
          </a:p>
          <a:p>
            <a:pPr marL="11527"/>
            <a:r>
              <a:rPr sz="1815" dirty="0">
                <a:latin typeface="Verdana"/>
                <a:cs typeface="Verdana"/>
              </a:rPr>
              <a:t>[]</a:t>
            </a:r>
            <a:r>
              <a:rPr sz="1815" spc="-2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.</a:t>
            </a:r>
            <a:r>
              <a:rPr sz="1815" spc="-1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^</a:t>
            </a:r>
            <a:r>
              <a:rPr sz="1815" spc="-9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$</a:t>
            </a:r>
            <a:r>
              <a:rPr sz="1815" spc="-9" dirty="0">
                <a:latin typeface="Verdana"/>
                <a:cs typeface="Verdana"/>
              </a:rPr>
              <a:t> </a:t>
            </a:r>
            <a:r>
              <a:rPr sz="1815" spc="-45" dirty="0">
                <a:latin typeface="Verdana"/>
                <a:cs typeface="Verdana"/>
              </a:rPr>
              <a:t>*</a:t>
            </a:r>
            <a:endParaRPr sz="1815" dirty="0">
              <a:latin typeface="Verdana"/>
              <a:cs typeface="Verdana"/>
            </a:endParaRPr>
          </a:p>
          <a:p>
            <a:pPr>
              <a:spcBef>
                <a:spcPts val="462"/>
              </a:spcBef>
            </a:pPr>
            <a:endParaRPr sz="1815" dirty="0">
              <a:latin typeface="Verdana"/>
              <a:cs typeface="Verdana"/>
            </a:endParaRPr>
          </a:p>
          <a:p>
            <a:pPr marL="11527"/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[]</a:t>
            </a:r>
            <a:r>
              <a:rPr sz="1815" b="1" spc="-23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–</a:t>
            </a:r>
            <a:r>
              <a:rPr sz="1815" b="1" spc="-14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dirty="0">
                <a:solidFill>
                  <a:srgbClr val="5A9BD5"/>
                </a:solidFill>
                <a:latin typeface="Verdana"/>
                <a:cs typeface="Verdana"/>
              </a:rPr>
              <a:t>Square</a:t>
            </a:r>
            <a:r>
              <a:rPr sz="1815" b="1" spc="-36" dirty="0">
                <a:solidFill>
                  <a:srgbClr val="5A9BD5"/>
                </a:solidFill>
                <a:latin typeface="Verdana"/>
                <a:cs typeface="Verdana"/>
              </a:rPr>
              <a:t> </a:t>
            </a:r>
            <a:r>
              <a:rPr sz="1815" b="1" spc="-9" dirty="0">
                <a:solidFill>
                  <a:srgbClr val="5A9BD5"/>
                </a:solidFill>
                <a:latin typeface="Verdana"/>
                <a:cs typeface="Verdana"/>
              </a:rPr>
              <a:t>brackets:</a:t>
            </a:r>
            <a:endParaRPr sz="1815" dirty="0">
              <a:latin typeface="Verdana"/>
              <a:cs typeface="Verdana"/>
            </a:endParaRPr>
          </a:p>
          <a:p>
            <a:pPr marL="11527">
              <a:tabLst>
                <a:tab pos="4621558" algn="l"/>
              </a:tabLst>
            </a:pPr>
            <a:r>
              <a:rPr sz="1815" dirty="0">
                <a:latin typeface="Verdana"/>
                <a:cs typeface="Verdana"/>
              </a:rPr>
              <a:t>Square</a:t>
            </a:r>
            <a:r>
              <a:rPr sz="1815" spc="-77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brackets</a:t>
            </a:r>
            <a:r>
              <a:rPr sz="1815" spc="-5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specifies</a:t>
            </a:r>
            <a:r>
              <a:rPr sz="1815" spc="-50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a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set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of</a:t>
            </a:r>
            <a:r>
              <a:rPr sz="1815" spc="-45" dirty="0">
                <a:latin typeface="Verdana"/>
                <a:cs typeface="Verdana"/>
              </a:rPr>
              <a:t> </a:t>
            </a:r>
            <a:r>
              <a:rPr sz="1815" spc="-18" dirty="0">
                <a:latin typeface="Verdana"/>
                <a:cs typeface="Verdana"/>
              </a:rPr>
              <a:t>char</a:t>
            </a:r>
            <a:r>
              <a:rPr sz="1815" dirty="0">
                <a:latin typeface="Verdana"/>
                <a:cs typeface="Verdana"/>
              </a:rPr>
              <a:t>	cters</a:t>
            </a:r>
            <a:r>
              <a:rPr sz="1815" spc="-64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you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wish</a:t>
            </a:r>
            <a:r>
              <a:rPr sz="1815" spc="-32" dirty="0">
                <a:latin typeface="Verdana"/>
                <a:cs typeface="Verdana"/>
              </a:rPr>
              <a:t> </a:t>
            </a:r>
            <a:r>
              <a:rPr sz="1815" dirty="0">
                <a:latin typeface="Verdana"/>
                <a:cs typeface="Verdana"/>
              </a:rPr>
              <a:t>to</a:t>
            </a:r>
            <a:r>
              <a:rPr sz="1815" spc="-36" dirty="0">
                <a:latin typeface="Verdana"/>
                <a:cs typeface="Verdana"/>
              </a:rPr>
              <a:t> </a:t>
            </a:r>
            <a:r>
              <a:rPr sz="1815" spc="-9" dirty="0">
                <a:latin typeface="Verdana"/>
                <a:cs typeface="Verdana"/>
              </a:rPr>
              <a:t>match.</a:t>
            </a:r>
            <a:endParaRPr sz="1815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6811" y="457815"/>
            <a:ext cx="4851891" cy="6083449"/>
            <a:chOff x="5347593" y="504444"/>
            <a:chExt cx="5346065" cy="670305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70926" y="504444"/>
              <a:ext cx="22473" cy="228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72450" y="515874"/>
              <a:ext cx="20955" cy="6350"/>
            </a:xfrm>
            <a:custGeom>
              <a:avLst/>
              <a:gdLst/>
              <a:ahLst/>
              <a:cxnLst/>
              <a:rect l="l" t="t" r="r" b="b"/>
              <a:pathLst>
                <a:path w="20954" h="6350">
                  <a:moveTo>
                    <a:pt x="0" y="0"/>
                  </a:moveTo>
                  <a:lnTo>
                    <a:pt x="20949" y="0"/>
                  </a:lnTo>
                </a:path>
                <a:path w="20954" h="6350">
                  <a:moveTo>
                    <a:pt x="1524" y="3048"/>
                  </a:moveTo>
                  <a:lnTo>
                    <a:pt x="20949" y="3048"/>
                  </a:lnTo>
                </a:path>
                <a:path w="20954" h="6350">
                  <a:moveTo>
                    <a:pt x="9144" y="6096"/>
                  </a:moveTo>
                  <a:lnTo>
                    <a:pt x="20949" y="6096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878" y="598932"/>
              <a:ext cx="25521" cy="182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667878" y="608838"/>
              <a:ext cx="26034" cy="3175"/>
            </a:xfrm>
            <a:custGeom>
              <a:avLst/>
              <a:gdLst/>
              <a:ahLst/>
              <a:cxnLst/>
              <a:rect l="l" t="t" r="r" b="b"/>
              <a:pathLst>
                <a:path w="26034" h="3175">
                  <a:moveTo>
                    <a:pt x="0" y="0"/>
                  </a:moveTo>
                  <a:lnTo>
                    <a:pt x="25521" y="0"/>
                  </a:lnTo>
                </a:path>
                <a:path w="26034" h="3175">
                  <a:moveTo>
                    <a:pt x="0" y="1523"/>
                  </a:moveTo>
                  <a:lnTo>
                    <a:pt x="25521" y="1523"/>
                  </a:lnTo>
                </a:path>
                <a:path w="26034" h="3175">
                  <a:moveTo>
                    <a:pt x="0" y="3047"/>
                  </a:moveTo>
                  <a:lnTo>
                    <a:pt x="25521" y="3047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0926" y="688848"/>
              <a:ext cx="22473" cy="22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672450" y="704850"/>
              <a:ext cx="20955" cy="1905"/>
            </a:xfrm>
            <a:custGeom>
              <a:avLst/>
              <a:gdLst/>
              <a:ahLst/>
              <a:cxnLst/>
              <a:rect l="l" t="t" r="r" b="b"/>
              <a:pathLst>
                <a:path w="20954" h="1904">
                  <a:moveTo>
                    <a:pt x="0" y="0"/>
                  </a:moveTo>
                  <a:lnTo>
                    <a:pt x="20949" y="0"/>
                  </a:lnTo>
                </a:path>
                <a:path w="20954" h="1904">
                  <a:moveTo>
                    <a:pt x="0" y="1524"/>
                  </a:moveTo>
                  <a:lnTo>
                    <a:pt x="20949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1950" y="935736"/>
              <a:ext cx="211449" cy="60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413370" y="941070"/>
              <a:ext cx="280035" cy="3175"/>
            </a:xfrm>
            <a:custGeom>
              <a:avLst/>
              <a:gdLst/>
              <a:ahLst/>
              <a:cxnLst/>
              <a:rect l="l" t="t" r="r" b="b"/>
              <a:pathLst>
                <a:path w="280034" h="3175">
                  <a:moveTo>
                    <a:pt x="68579" y="0"/>
                  </a:moveTo>
                  <a:lnTo>
                    <a:pt x="83820" y="0"/>
                  </a:lnTo>
                </a:path>
                <a:path w="280034" h="3175">
                  <a:moveTo>
                    <a:pt x="105156" y="0"/>
                  </a:moveTo>
                  <a:lnTo>
                    <a:pt x="124967" y="0"/>
                  </a:lnTo>
                </a:path>
                <a:path w="280034" h="3175">
                  <a:moveTo>
                    <a:pt x="207264" y="0"/>
                  </a:moveTo>
                  <a:lnTo>
                    <a:pt x="245364" y="0"/>
                  </a:lnTo>
                </a:path>
                <a:path w="280034" h="3175">
                  <a:moveTo>
                    <a:pt x="262127" y="0"/>
                  </a:moveTo>
                  <a:lnTo>
                    <a:pt x="280029" y="0"/>
                  </a:lnTo>
                </a:path>
                <a:path w="280034" h="3175">
                  <a:moveTo>
                    <a:pt x="68579" y="1524"/>
                  </a:moveTo>
                  <a:lnTo>
                    <a:pt x="83820" y="1524"/>
                  </a:lnTo>
                </a:path>
                <a:path w="280034" h="3175">
                  <a:moveTo>
                    <a:pt x="260603" y="1524"/>
                  </a:moveTo>
                  <a:lnTo>
                    <a:pt x="280029" y="1524"/>
                  </a:lnTo>
                </a:path>
                <a:path w="280034" h="3175">
                  <a:moveTo>
                    <a:pt x="0" y="3048"/>
                  </a:moveTo>
                  <a:lnTo>
                    <a:pt x="45719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1950" y="941831"/>
              <a:ext cx="211449" cy="45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408798" y="945642"/>
              <a:ext cx="285115" cy="3175"/>
            </a:xfrm>
            <a:custGeom>
              <a:avLst/>
              <a:gdLst/>
              <a:ahLst/>
              <a:cxnLst/>
              <a:rect l="l" t="t" r="r" b="b"/>
              <a:pathLst>
                <a:path w="285115" h="3175">
                  <a:moveTo>
                    <a:pt x="3048" y="0"/>
                  </a:moveTo>
                  <a:lnTo>
                    <a:pt x="51815" y="0"/>
                  </a:lnTo>
                </a:path>
                <a:path w="285115" h="3175">
                  <a:moveTo>
                    <a:pt x="73151" y="0"/>
                  </a:moveTo>
                  <a:lnTo>
                    <a:pt x="88392" y="0"/>
                  </a:lnTo>
                </a:path>
                <a:path w="285115" h="3175">
                  <a:moveTo>
                    <a:pt x="262128" y="0"/>
                  </a:moveTo>
                  <a:lnTo>
                    <a:pt x="284601" y="0"/>
                  </a:lnTo>
                </a:path>
                <a:path w="285115" h="3175">
                  <a:moveTo>
                    <a:pt x="1524" y="1524"/>
                  </a:moveTo>
                  <a:lnTo>
                    <a:pt x="53339" y="1524"/>
                  </a:lnTo>
                </a:path>
                <a:path w="285115" h="3175">
                  <a:moveTo>
                    <a:pt x="73151" y="1524"/>
                  </a:moveTo>
                  <a:lnTo>
                    <a:pt x="88392" y="1524"/>
                  </a:lnTo>
                </a:path>
                <a:path w="285115" h="3175">
                  <a:moveTo>
                    <a:pt x="204216" y="1524"/>
                  </a:moveTo>
                  <a:lnTo>
                    <a:pt x="249935" y="1524"/>
                  </a:lnTo>
                </a:path>
                <a:path w="285115" h="3175">
                  <a:moveTo>
                    <a:pt x="260604" y="1524"/>
                  </a:moveTo>
                  <a:lnTo>
                    <a:pt x="284601" y="1524"/>
                  </a:lnTo>
                </a:path>
                <a:path w="285115" h="3175">
                  <a:moveTo>
                    <a:pt x="0" y="3048"/>
                  </a:moveTo>
                  <a:lnTo>
                    <a:pt x="54864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1950" y="946404"/>
              <a:ext cx="211449" cy="76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609966" y="950213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4">
                  <a:moveTo>
                    <a:pt x="0" y="0"/>
                  </a:moveTo>
                  <a:lnTo>
                    <a:pt x="48767" y="0"/>
                  </a:lnTo>
                </a:path>
                <a:path w="78104">
                  <a:moveTo>
                    <a:pt x="59436" y="0"/>
                  </a:moveTo>
                  <a:lnTo>
                    <a:pt x="7772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92831" y="949452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5C9E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05750" y="951738"/>
              <a:ext cx="280670" cy="1905"/>
            </a:xfrm>
            <a:custGeom>
              <a:avLst/>
              <a:gdLst/>
              <a:ahLst/>
              <a:cxnLst/>
              <a:rect l="l" t="t" r="r" b="b"/>
              <a:pathLst>
                <a:path w="280670" h="1905">
                  <a:moveTo>
                    <a:pt x="76200" y="0"/>
                  </a:moveTo>
                  <a:lnTo>
                    <a:pt x="91440" y="0"/>
                  </a:lnTo>
                </a:path>
                <a:path w="280670" h="1905">
                  <a:moveTo>
                    <a:pt x="105156" y="0"/>
                  </a:moveTo>
                  <a:lnTo>
                    <a:pt x="123444" y="0"/>
                  </a:lnTo>
                </a:path>
                <a:path w="280670" h="1905">
                  <a:moveTo>
                    <a:pt x="263652" y="0"/>
                  </a:moveTo>
                  <a:lnTo>
                    <a:pt x="280416" y="0"/>
                  </a:lnTo>
                </a:path>
                <a:path w="280670" h="1905">
                  <a:moveTo>
                    <a:pt x="0" y="1523"/>
                  </a:moveTo>
                  <a:lnTo>
                    <a:pt x="22859" y="1523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950" y="952500"/>
              <a:ext cx="202692" cy="30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01178" y="935736"/>
              <a:ext cx="124967" cy="426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4246" y="954024"/>
              <a:ext cx="120396" cy="60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246" y="957072"/>
              <a:ext cx="120396" cy="60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4246" y="961644"/>
              <a:ext cx="56388" cy="76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64246" y="960120"/>
              <a:ext cx="129153" cy="304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246" y="969263"/>
              <a:ext cx="54864" cy="137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602346" y="97764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>
                  <a:moveTo>
                    <a:pt x="0" y="0"/>
                  </a:moveTo>
                  <a:lnTo>
                    <a:pt x="16764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01178" y="955548"/>
              <a:ext cx="123444" cy="274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90738" y="980694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2661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246" y="978408"/>
              <a:ext cx="57912" cy="91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02702" y="979931"/>
              <a:ext cx="123443" cy="91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02702" y="986790"/>
              <a:ext cx="274320" cy="5080"/>
            </a:xfrm>
            <a:custGeom>
              <a:avLst/>
              <a:gdLst/>
              <a:ahLst/>
              <a:cxnLst/>
              <a:rect l="l" t="t" r="r" b="b"/>
              <a:pathLst>
                <a:path w="274320" h="5080">
                  <a:moveTo>
                    <a:pt x="0" y="0"/>
                  </a:moveTo>
                  <a:lnTo>
                    <a:pt x="18288" y="0"/>
                  </a:lnTo>
                </a:path>
                <a:path w="274320" h="5080">
                  <a:moveTo>
                    <a:pt x="50291" y="0"/>
                  </a:moveTo>
                  <a:lnTo>
                    <a:pt x="67056" y="0"/>
                  </a:lnTo>
                </a:path>
                <a:path w="274320" h="5080">
                  <a:moveTo>
                    <a:pt x="79247" y="0"/>
                  </a:moveTo>
                  <a:lnTo>
                    <a:pt x="94488" y="0"/>
                  </a:lnTo>
                </a:path>
                <a:path w="274320" h="5080">
                  <a:moveTo>
                    <a:pt x="202691" y="0"/>
                  </a:moveTo>
                  <a:lnTo>
                    <a:pt x="219456" y="0"/>
                  </a:lnTo>
                </a:path>
                <a:path w="274320" h="5080">
                  <a:moveTo>
                    <a:pt x="0" y="1523"/>
                  </a:moveTo>
                  <a:lnTo>
                    <a:pt x="19811" y="1523"/>
                  </a:lnTo>
                </a:path>
                <a:path w="274320" h="5080">
                  <a:moveTo>
                    <a:pt x="79247" y="1523"/>
                  </a:moveTo>
                  <a:lnTo>
                    <a:pt x="94488" y="1523"/>
                  </a:lnTo>
                </a:path>
                <a:path w="274320" h="5080">
                  <a:moveTo>
                    <a:pt x="105155" y="1523"/>
                  </a:moveTo>
                  <a:lnTo>
                    <a:pt x="123444" y="1523"/>
                  </a:lnTo>
                </a:path>
                <a:path w="274320" h="5080">
                  <a:moveTo>
                    <a:pt x="202691" y="1523"/>
                  </a:moveTo>
                  <a:lnTo>
                    <a:pt x="220980" y="1523"/>
                  </a:lnTo>
                </a:path>
                <a:path w="274320" h="5080">
                  <a:moveTo>
                    <a:pt x="1524" y="3048"/>
                  </a:moveTo>
                  <a:lnTo>
                    <a:pt x="21335" y="3048"/>
                  </a:lnTo>
                </a:path>
                <a:path w="274320" h="5080">
                  <a:moveTo>
                    <a:pt x="79247" y="3048"/>
                  </a:moveTo>
                  <a:lnTo>
                    <a:pt x="94488" y="3048"/>
                  </a:lnTo>
                </a:path>
                <a:path w="274320" h="5080">
                  <a:moveTo>
                    <a:pt x="106679" y="3048"/>
                  </a:moveTo>
                  <a:lnTo>
                    <a:pt x="124968" y="3048"/>
                  </a:lnTo>
                </a:path>
                <a:path w="274320" h="5080">
                  <a:moveTo>
                    <a:pt x="271271" y="3048"/>
                  </a:moveTo>
                  <a:lnTo>
                    <a:pt x="274319" y="3048"/>
                  </a:lnTo>
                </a:path>
                <a:path w="274320" h="5080">
                  <a:moveTo>
                    <a:pt x="1524" y="4571"/>
                  </a:moveTo>
                  <a:lnTo>
                    <a:pt x="22859" y="4571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81950" y="990600"/>
              <a:ext cx="198120" cy="304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81950" y="992886"/>
              <a:ext cx="200025" cy="1905"/>
            </a:xfrm>
            <a:custGeom>
              <a:avLst/>
              <a:gdLst/>
              <a:ahLst/>
              <a:cxnLst/>
              <a:rect l="l" t="t" r="r" b="b"/>
              <a:pathLst>
                <a:path w="200025" h="1905">
                  <a:moveTo>
                    <a:pt x="0" y="0"/>
                  </a:moveTo>
                  <a:lnTo>
                    <a:pt x="15240" y="0"/>
                  </a:lnTo>
                </a:path>
                <a:path w="200025" h="1905">
                  <a:moveTo>
                    <a:pt x="169164" y="0"/>
                  </a:moveTo>
                  <a:lnTo>
                    <a:pt x="176784" y="0"/>
                  </a:lnTo>
                </a:path>
                <a:path w="200025" h="1905">
                  <a:moveTo>
                    <a:pt x="188976" y="0"/>
                  </a:moveTo>
                  <a:lnTo>
                    <a:pt x="199643" y="0"/>
                  </a:lnTo>
                </a:path>
                <a:path w="200025" h="1905">
                  <a:moveTo>
                    <a:pt x="0" y="1524"/>
                  </a:moveTo>
                  <a:lnTo>
                    <a:pt x="15240" y="1524"/>
                  </a:lnTo>
                </a:path>
                <a:path w="200025" h="1905">
                  <a:moveTo>
                    <a:pt x="30480" y="1524"/>
                  </a:moveTo>
                  <a:lnTo>
                    <a:pt x="48768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246" y="993648"/>
              <a:ext cx="129153" cy="304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407274" y="995934"/>
              <a:ext cx="286385" cy="3175"/>
            </a:xfrm>
            <a:custGeom>
              <a:avLst/>
              <a:gdLst/>
              <a:ahLst/>
              <a:cxnLst/>
              <a:rect l="l" t="t" r="r" b="b"/>
              <a:pathLst>
                <a:path w="286384" h="3175">
                  <a:moveTo>
                    <a:pt x="0" y="0"/>
                  </a:moveTo>
                  <a:lnTo>
                    <a:pt x="57911" y="0"/>
                  </a:lnTo>
                </a:path>
                <a:path w="286384" h="3175">
                  <a:moveTo>
                    <a:pt x="74675" y="0"/>
                  </a:moveTo>
                  <a:lnTo>
                    <a:pt x="89916" y="0"/>
                  </a:lnTo>
                </a:path>
                <a:path w="286384" h="3175">
                  <a:moveTo>
                    <a:pt x="106680" y="0"/>
                  </a:moveTo>
                  <a:lnTo>
                    <a:pt x="124968" y="0"/>
                  </a:lnTo>
                </a:path>
                <a:path w="286384" h="3175">
                  <a:moveTo>
                    <a:pt x="202692" y="0"/>
                  </a:moveTo>
                  <a:lnTo>
                    <a:pt x="251459" y="0"/>
                  </a:lnTo>
                </a:path>
                <a:path w="286384" h="3175">
                  <a:moveTo>
                    <a:pt x="262128" y="0"/>
                  </a:moveTo>
                  <a:lnTo>
                    <a:pt x="286125" y="0"/>
                  </a:lnTo>
                </a:path>
                <a:path w="286384" h="3175">
                  <a:moveTo>
                    <a:pt x="1524" y="1524"/>
                  </a:moveTo>
                  <a:lnTo>
                    <a:pt x="56388" y="1524"/>
                  </a:lnTo>
                </a:path>
                <a:path w="286384" h="3175">
                  <a:moveTo>
                    <a:pt x="74675" y="1524"/>
                  </a:moveTo>
                  <a:lnTo>
                    <a:pt x="89916" y="1524"/>
                  </a:lnTo>
                </a:path>
                <a:path w="286384" h="3175">
                  <a:moveTo>
                    <a:pt x="260604" y="1524"/>
                  </a:moveTo>
                  <a:lnTo>
                    <a:pt x="286125" y="1524"/>
                  </a:lnTo>
                </a:path>
                <a:path w="286384" h="3175">
                  <a:moveTo>
                    <a:pt x="3048" y="3048"/>
                  </a:moveTo>
                  <a:lnTo>
                    <a:pt x="54863" y="3048"/>
                  </a:lnTo>
                </a:path>
                <a:path w="286384" h="3175">
                  <a:moveTo>
                    <a:pt x="74675" y="3048"/>
                  </a:moveTo>
                  <a:lnTo>
                    <a:pt x="89916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05750" y="989076"/>
              <a:ext cx="62484" cy="2133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411846" y="998981"/>
              <a:ext cx="281940" cy="1905"/>
            </a:xfrm>
            <a:custGeom>
              <a:avLst/>
              <a:gdLst/>
              <a:ahLst/>
              <a:cxnLst/>
              <a:rect l="l" t="t" r="r" b="b"/>
              <a:pathLst>
                <a:path w="281940" h="1905">
                  <a:moveTo>
                    <a:pt x="254508" y="0"/>
                  </a:moveTo>
                  <a:lnTo>
                    <a:pt x="281553" y="0"/>
                  </a:lnTo>
                </a:path>
                <a:path w="281940" h="1905">
                  <a:moveTo>
                    <a:pt x="0" y="1524"/>
                  </a:moveTo>
                  <a:lnTo>
                    <a:pt x="48767" y="1524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481950" y="996695"/>
              <a:ext cx="176784" cy="91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413370" y="1002030"/>
              <a:ext cx="83820" cy="3175"/>
            </a:xfrm>
            <a:custGeom>
              <a:avLst/>
              <a:gdLst/>
              <a:ahLst/>
              <a:cxnLst/>
              <a:rect l="l" t="t" r="r" b="b"/>
              <a:pathLst>
                <a:path w="83820" h="3175">
                  <a:moveTo>
                    <a:pt x="0" y="0"/>
                  </a:moveTo>
                  <a:lnTo>
                    <a:pt x="45719" y="0"/>
                  </a:lnTo>
                </a:path>
                <a:path w="83820" h="3175">
                  <a:moveTo>
                    <a:pt x="68579" y="0"/>
                  </a:moveTo>
                  <a:lnTo>
                    <a:pt x="83820" y="0"/>
                  </a:lnTo>
                </a:path>
                <a:path w="83820" h="3175">
                  <a:moveTo>
                    <a:pt x="68579" y="1524"/>
                  </a:moveTo>
                  <a:lnTo>
                    <a:pt x="83820" y="1524"/>
                  </a:lnTo>
                </a:path>
                <a:path w="83820" h="3175">
                  <a:moveTo>
                    <a:pt x="68579" y="3048"/>
                  </a:moveTo>
                  <a:lnTo>
                    <a:pt x="83820" y="3048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19110" y="999744"/>
              <a:ext cx="74289" cy="761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481950" y="1005840"/>
              <a:ext cx="99060" cy="304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81950" y="1008126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24AAD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10481950" y="1009650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40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625206" y="1005840"/>
              <a:ext cx="68193" cy="457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523098" y="1009650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18288" y="0"/>
                  </a:lnTo>
                </a:path>
                <a:path w="56515">
                  <a:moveTo>
                    <a:pt x="41148" y="0"/>
                  </a:moveTo>
                  <a:lnTo>
                    <a:pt x="56388" y="0"/>
                  </a:lnTo>
                </a:path>
              </a:pathLst>
            </a:custGeom>
            <a:ln w="3175">
              <a:solidFill>
                <a:srgbClr val="91D4EE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402702" y="103860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19811" y="0"/>
                  </a:lnTo>
                </a:path>
                <a:path w="203200">
                  <a:moveTo>
                    <a:pt x="131063" y="0"/>
                  </a:moveTo>
                  <a:lnTo>
                    <a:pt x="137159" y="0"/>
                  </a:lnTo>
                </a:path>
                <a:path w="203200">
                  <a:moveTo>
                    <a:pt x="195071" y="0"/>
                  </a:moveTo>
                  <a:lnTo>
                    <a:pt x="202692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92831" y="1037844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0" y="1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9C98B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7593" y="3777996"/>
              <a:ext cx="5346065" cy="3429000"/>
            </a:xfrm>
            <a:custGeom>
              <a:avLst/>
              <a:gdLst/>
              <a:ahLst/>
              <a:cxnLst/>
              <a:rect l="l" t="t" r="r" b="b"/>
              <a:pathLst>
                <a:path w="5346065" h="3429000">
                  <a:moveTo>
                    <a:pt x="5345805" y="3428999"/>
                  </a:moveTo>
                  <a:lnTo>
                    <a:pt x="5345805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5345805" y="342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47594" y="4047744"/>
              <a:ext cx="4171189" cy="293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5676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2738</TotalTime>
  <Words>4403</Words>
  <Application>Microsoft Office PowerPoint</Application>
  <PresentationFormat>Widescreen</PresentationFormat>
  <Paragraphs>474</Paragraphs>
  <Slides>59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ＭＳ Ｐゴシック</vt:lpstr>
      <vt:lpstr>Amasis MT Pro</vt:lpstr>
      <vt:lpstr>Aptos</vt:lpstr>
      <vt:lpstr>Arial</vt:lpstr>
      <vt:lpstr>Calibri</vt:lpstr>
      <vt:lpstr>Consolas</vt:lpstr>
      <vt:lpstr>Courier New</vt:lpstr>
      <vt:lpstr>Segoe UI</vt:lpstr>
      <vt:lpstr>Symbol</vt:lpstr>
      <vt:lpstr>Times New Roman</vt:lpstr>
      <vt:lpstr>Trebuchet MS</vt:lpstr>
      <vt:lpstr>Verdana</vt:lpstr>
      <vt:lpstr>Wingdings 3</vt:lpstr>
      <vt:lpstr>Facet</vt:lpstr>
      <vt:lpstr>Equation</vt:lpstr>
      <vt:lpstr>NLP Basics</vt:lpstr>
      <vt:lpstr>Regular Expressions</vt:lpstr>
      <vt:lpstr>Example</vt:lpstr>
      <vt:lpstr>What is Regular Expression</vt:lpstr>
      <vt:lpstr>Meta Characters</vt:lpstr>
      <vt:lpstr>Special Sequences </vt:lpstr>
      <vt:lpstr>SET</vt:lpstr>
      <vt:lpstr>python has a module named re to work with regular expression. Here’s an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RegEx</vt:lpstr>
      <vt:lpstr>RegEx Functions </vt:lpstr>
      <vt:lpstr>re.findall()</vt:lpstr>
      <vt:lpstr>re.split()</vt:lpstr>
      <vt:lpstr>re.sub()</vt:lpstr>
      <vt:lpstr>re.subn()</vt:lpstr>
      <vt:lpstr>re.search()</vt:lpstr>
      <vt:lpstr>Example:</vt:lpstr>
      <vt:lpstr>Math Object</vt:lpstr>
      <vt:lpstr>PowerPoint Presentation</vt:lpstr>
      <vt:lpstr>match.start(), match.end() and match.span()</vt:lpstr>
      <vt:lpstr>match.re and match.string</vt:lpstr>
      <vt:lpstr>PREPROCESSING TECHNIQUES</vt:lpstr>
      <vt:lpstr>MODELS</vt:lpstr>
      <vt:lpstr>Tokenization</vt:lpstr>
      <vt:lpstr>PowerPoint Presentation</vt:lpstr>
      <vt:lpstr>Natural Language Toolkit (NLTK)</vt:lpstr>
      <vt:lpstr>Lots of tokenizers out there</vt:lpstr>
      <vt:lpstr>Tokenization example</vt:lpstr>
      <vt:lpstr>Stemming and Morphological Analysis</vt:lpstr>
      <vt:lpstr>Stemming</vt:lpstr>
      <vt:lpstr>Lemmatization</vt:lpstr>
      <vt:lpstr>Stemming</vt:lpstr>
      <vt:lpstr>PowerPoint Presentation</vt:lpstr>
      <vt:lpstr>Stop words</vt:lpstr>
      <vt:lpstr>Summary of Text</vt:lpstr>
      <vt:lpstr>Selection of tokens, weights, stop lists and stemming</vt:lpstr>
      <vt:lpstr>Bag of Words  and TF IDF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 Weighting</vt:lpstr>
      <vt:lpstr>Bag of Words and TF-IDF Problems</vt:lpstr>
      <vt:lpstr>word2vec</vt:lpstr>
      <vt:lpstr>Solution for BoW and TF IDF – Word2Vec</vt:lpstr>
      <vt:lpstr>Steps to create Word2Vec</vt:lpstr>
      <vt:lpstr>STOCK SENTIMENT ANALYSIS USING NEWS HEADLINES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TECHNIQUES</dc:title>
  <dc:creator>HARSAVARDINI K S (RA2211003011648)</dc:creator>
  <cp:lastModifiedBy>HARSAVARDINI K S (RA2211003011648)</cp:lastModifiedBy>
  <cp:revision>11</cp:revision>
  <dcterms:created xsi:type="dcterms:W3CDTF">2024-03-16T16:28:43Z</dcterms:created>
  <dcterms:modified xsi:type="dcterms:W3CDTF">2024-07-02T20:01:23Z</dcterms:modified>
</cp:coreProperties>
</file>