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ECF9-C8D1-1B9F-2F1B-88F1CC173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6577C-F798-5432-D650-9CDA09945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D0593-ECC4-BFCC-5507-C7A29BB3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1FD2-7570-486D-8895-AD2CC291250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581CB-C5BF-7ECD-54A6-CD31CC86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8BF5E-1AB3-8146-957B-DCC4D469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F221-96EA-4FDE-86CF-CD324B5B5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92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16AA-4529-C5DD-7C8B-4F09F669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7E513-A536-562F-35C1-AB108AA4A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3E562-2A14-CE25-E226-2984512B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1FD2-7570-486D-8895-AD2CC291250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4CE34-2769-3F02-7934-DC24522B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2B82A-E9FC-F6D8-2F6D-33B6AA3F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F221-96EA-4FDE-86CF-CD324B5B5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33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642B3-1A19-0F4E-7D2B-34E5745A6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F1F4F-5C60-E7A9-9305-0FA6A19F7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F5F2-988D-202D-C8C6-2E1528F6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1FD2-7570-486D-8895-AD2CC291250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28882-586E-773E-B972-2AD3CE93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5DB95-05A2-786E-E1F8-54983B90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F221-96EA-4FDE-86CF-CD324B5B5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35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BA5E-A708-7739-4DB1-DCE1B2B4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14D6-0DA4-8CB5-3AF3-519A0B93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84D82-4A94-F3C9-9825-5929C498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1FD2-7570-486D-8895-AD2CC291250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EAA0-7C02-8BD1-6F3F-4B438681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82FCE-A39A-61FD-6F9B-E0CB5DA6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F221-96EA-4FDE-86CF-CD324B5B5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45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AAE0-D03E-6B11-4642-C4B796C4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C2EFD-BB86-1FF2-62D4-4D3B4A361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A44BE-2AEB-DD41-6A4D-049EE968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1FD2-7570-486D-8895-AD2CC291250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CFD27-6CA6-37C9-27AF-CCDE3493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DC8EA-E33C-6B19-6A44-1E44EEF3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F221-96EA-4FDE-86CF-CD324B5B5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74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1E6B-8545-F36C-1658-B63EB6F1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63AA-2F6C-9055-7FCC-367E16C84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FDBC3-17BD-0D55-C825-280E73CD1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16E94-4246-990E-E740-A23CBC67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1FD2-7570-486D-8895-AD2CC291250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BB21E-5EED-DBCB-3B56-344A83D8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20934-7048-A20B-0D13-91C36BB2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F221-96EA-4FDE-86CF-CD324B5B5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73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36C9-643F-1973-48A2-BDA652DA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A55D7-A98F-438E-77AA-76175C01C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05792-82BD-A8EC-F82D-CB22F2529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9EBF9-055C-C3F8-7C62-F131E68C7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4400B-0B28-C9A5-51A1-F4BFFC9C4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78673-226D-231F-7A71-B8BFA435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1FD2-7570-486D-8895-AD2CC291250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75BFF-95CD-62F0-3275-EDB7B870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1A6BA-8104-DD75-1BB0-B39571C7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F221-96EA-4FDE-86CF-CD324B5B5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19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071C-6AEA-F643-DADC-2EDF1EC0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5B6B5-122C-DC81-3947-361472E1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1FD2-7570-486D-8895-AD2CC291250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C115C-427A-13B1-50C5-BD9FB6B3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E1899-50BF-E939-6C71-DC08134D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F221-96EA-4FDE-86CF-CD324B5B5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79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1CBC5-53A8-D8C3-26E2-F621A5B0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1FD2-7570-486D-8895-AD2CC291250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621F3-C08F-E2AC-4C92-503079AF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E26F7-8E88-6D71-4875-ACA6D0E0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F221-96EA-4FDE-86CF-CD324B5B5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45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8C60-6D72-7C5A-A7B9-F7F73E72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E2B78-8393-371D-6A4E-C17A2841E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C3F48-B1C7-CFCF-4760-475331EF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5FB33-07C9-DC16-52B3-010D0D90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1FD2-7570-486D-8895-AD2CC291250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D4E66-F0DC-AB41-C8A0-608D8B1D1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08E72-4BE0-3700-62E6-7BF7C68E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F221-96EA-4FDE-86CF-CD324B5B5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65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3346-720C-F752-5CFF-FE140029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B78F2B-855D-520C-79B6-297519600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2832D-CBFF-9249-738B-E0557E36B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79241-0EE5-6374-6DA1-F8A18853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1FD2-7570-486D-8895-AD2CC291250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0AC36-1E0B-499B-F2DA-A0A8E89B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2A2E9-09A3-C77A-4507-A0392AC4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F221-96EA-4FDE-86CF-CD324B5B5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28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7F307-9BAB-0D33-AA4B-D219D841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F81A8-679A-7038-A192-9A680B3C9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FB58F-16AD-1A9E-CDFC-0C5436981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F31FD2-7570-486D-8895-AD2CC291250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712F2-9EE5-9D98-E10D-90FA27C8A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14B7C-F0B1-33A6-17D7-A35D2AB97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F7F221-96EA-4FDE-86CF-CD324B5B5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8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B0A0-DBF9-2E80-0519-579C32882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 to End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C2099-79D5-B019-3EE8-A2B21D330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960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83E0F7-F4DF-940B-4FF0-B95790641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2" t="2525" b="4729"/>
          <a:stretch/>
        </p:blipFill>
        <p:spPr>
          <a:xfrm>
            <a:off x="435428" y="859972"/>
            <a:ext cx="11756571" cy="504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81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D5A7A3-E8AD-AB18-B0BB-3A30C7C74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19"/>
          <a:stretch/>
        </p:blipFill>
        <p:spPr>
          <a:xfrm>
            <a:off x="2462518" y="0"/>
            <a:ext cx="7266963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5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89DE-916A-BE26-D682-6D9FEF0E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8F107-829B-8D8D-DDE5-67B9F3CCF7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18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139B33-99AF-7557-BAF5-89C8991DC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034"/>
            <a:ext cx="12192000" cy="448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1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57B700-6ADE-D069-FBD0-74D7E58BC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5633"/>
            <a:ext cx="12192000" cy="352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2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EE7327-7818-C558-4041-4489C3789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8814"/>
            <a:ext cx="12192000" cy="496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AC1EA-9E70-49F0-4F04-07161E614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6067"/>
            <a:ext cx="12192000" cy="46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0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D73C74-A380-A93D-7A9D-7634A398A5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8" r="2053" b="7351"/>
          <a:stretch/>
        </p:blipFill>
        <p:spPr>
          <a:xfrm>
            <a:off x="337457" y="798180"/>
            <a:ext cx="11939644" cy="595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3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C514DE-22EF-A2FA-3578-8B2233B5A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0" t="1708" b="3510"/>
          <a:stretch/>
        </p:blipFill>
        <p:spPr>
          <a:xfrm>
            <a:off x="478971" y="805543"/>
            <a:ext cx="11713028" cy="581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8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D8777B-BB6E-85ED-81A4-B1652611F5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2" b="3097"/>
          <a:stretch/>
        </p:blipFill>
        <p:spPr>
          <a:xfrm>
            <a:off x="435428" y="725182"/>
            <a:ext cx="11756571" cy="524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4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493A6C-ABEF-1B75-8222-66CE1EDF6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7" b="5287"/>
          <a:stretch/>
        </p:blipFill>
        <p:spPr>
          <a:xfrm>
            <a:off x="348342" y="641382"/>
            <a:ext cx="11843657" cy="528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01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7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End to End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HARSAVARDINI K S (RA2211003011648)</dc:creator>
  <cp:lastModifiedBy>HARSAVARDINI K S (RA2211003011648)</cp:lastModifiedBy>
  <cp:revision>3</cp:revision>
  <dcterms:created xsi:type="dcterms:W3CDTF">2024-06-30T05:39:58Z</dcterms:created>
  <dcterms:modified xsi:type="dcterms:W3CDTF">2024-07-05T04:53:52Z</dcterms:modified>
</cp:coreProperties>
</file>