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1740" y="2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6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1031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6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1259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61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43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6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7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3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1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3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5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0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1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7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2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BeautifulSoup</a:t>
            </a:r>
            <a:endParaRPr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BCDA69-A3FF-ED92-1426-80A905E1A7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find_next_sibling()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The `find_next_sibling()` method finds the next sibling tag:</a:t>
            </a:r>
          </a:p>
          <a:p>
            <a:r>
              <a:t>```python</a:t>
            </a:r>
          </a:p>
          <a:p>
            <a:r>
              <a:t>soup = BeautifulSoup('&lt;html&gt;&lt;body&gt;&lt;h1&gt;Heading&lt;/h1&gt;&lt;p&gt;Paragraph.&lt;/p&gt;&lt;/body&gt;&lt;/html&gt;', 'html.parser')</a:t>
            </a:r>
          </a:p>
          <a:p>
            <a:r>
              <a:t>next_sibling = soup.find('h1').find_next_sibling()</a:t>
            </a:r>
          </a:p>
          <a:p>
            <a:r>
              <a:t>print(next_sibling)</a:t>
            </a:r>
          </a:p>
          <a:p>
            <a:r>
              <a:t>```</a:t>
            </a:r>
          </a:p>
          <a:p>
            <a:r>
              <a:t>Output:</a:t>
            </a:r>
          </a:p>
          <a:p>
            <a:r>
              <a:t>&lt;p&gt;Paragraph.&lt;/p&gt;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find_previous_sibling()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The `find_previous_sibling()` method finds the previous sibling tag:</a:t>
            </a:r>
          </a:p>
          <a:p>
            <a:r>
              <a:t>```python</a:t>
            </a:r>
          </a:p>
          <a:p>
            <a:r>
              <a:t>soup = BeautifulSoup('&lt;html&gt;&lt;body&gt;&lt;p&gt;Paragraph.&lt;/p&gt;&lt;h1&gt;Heading&lt;/h1&gt;&lt;/body&gt;&lt;/html&gt;', 'html.parser')</a:t>
            </a:r>
          </a:p>
          <a:p>
            <a:r>
              <a:t>prev_sibling = soup.find('h1').find_previous_sibling()</a:t>
            </a:r>
          </a:p>
          <a:p>
            <a:r>
              <a:t>print(prev_sibling)</a:t>
            </a:r>
          </a:p>
          <a:p>
            <a:r>
              <a:t>```</a:t>
            </a:r>
          </a:p>
          <a:p>
            <a:r>
              <a:t>Output:</a:t>
            </a:r>
          </a:p>
          <a:p>
            <a:r>
              <a:t>&lt;p&gt;Paragraph.&lt;/p&gt;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1: Extracting Data from Simple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696201" cy="4443410"/>
          </a:xfrm>
        </p:spPr>
        <p:txBody>
          <a:bodyPr>
            <a:normAutofit fontScale="77500" lnSpcReduction="20000"/>
          </a:bodyPr>
          <a:lstStyle/>
          <a:p>
            <a:r>
              <a:rPr dirty="0" err="1"/>
              <a:t>html_doc</a:t>
            </a:r>
            <a:r>
              <a:rPr dirty="0"/>
              <a:t> = """</a:t>
            </a:r>
          </a:p>
          <a:p>
            <a:r>
              <a:rPr dirty="0"/>
              <a:t>&lt;html&gt;&lt;head&gt;&lt;title&gt;The Dormouse's story&lt;/title&gt;&lt;/head&gt;</a:t>
            </a:r>
          </a:p>
          <a:p>
            <a:r>
              <a:rPr dirty="0"/>
              <a:t>&lt;body&gt;</a:t>
            </a:r>
          </a:p>
          <a:p>
            <a:r>
              <a:rPr dirty="0"/>
              <a:t>&lt;p class='title'&gt;&lt;b&gt;The Dormouse's story&lt;/b&gt;&lt;/p&gt;</a:t>
            </a:r>
          </a:p>
          <a:p>
            <a:r>
              <a:rPr dirty="0"/>
              <a:t>&lt;p class='story'&gt;Once upon a time there were three little sisters; and their names were</a:t>
            </a:r>
          </a:p>
          <a:p>
            <a:r>
              <a:rPr dirty="0"/>
              <a:t>    &lt;a </a:t>
            </a:r>
            <a:r>
              <a:rPr dirty="0" err="1"/>
              <a:t>href</a:t>
            </a:r>
            <a:r>
              <a:rPr dirty="0"/>
              <a:t>='http://example.com/</a:t>
            </a:r>
            <a:r>
              <a:rPr dirty="0" err="1"/>
              <a:t>elsie</a:t>
            </a:r>
            <a:r>
              <a:rPr dirty="0"/>
              <a:t>' class='sister' id='link1'&gt;Elsie&lt;/a&gt;,</a:t>
            </a:r>
          </a:p>
          <a:p>
            <a:r>
              <a:rPr dirty="0"/>
              <a:t>    &lt;a </a:t>
            </a:r>
            <a:r>
              <a:rPr dirty="0" err="1"/>
              <a:t>href</a:t>
            </a:r>
            <a:r>
              <a:rPr dirty="0"/>
              <a:t>='http://example.com/</a:t>
            </a:r>
            <a:r>
              <a:rPr dirty="0" err="1"/>
              <a:t>lacie</a:t>
            </a:r>
            <a:r>
              <a:rPr dirty="0"/>
              <a:t>' class='sister' id='link2'&gt;Lacie&lt;/a&gt; and</a:t>
            </a:r>
          </a:p>
          <a:p>
            <a:r>
              <a:rPr dirty="0"/>
              <a:t>    &lt;a </a:t>
            </a:r>
            <a:r>
              <a:rPr dirty="0" err="1"/>
              <a:t>href</a:t>
            </a:r>
            <a:r>
              <a:rPr dirty="0"/>
              <a:t>='http://example.com/</a:t>
            </a:r>
            <a:r>
              <a:rPr dirty="0" err="1"/>
              <a:t>tillie</a:t>
            </a:r>
            <a:r>
              <a:rPr dirty="0"/>
              <a:t>' class='sister' id='link3'&gt;Tillie&lt;/a&gt;;</a:t>
            </a:r>
          </a:p>
          <a:p>
            <a:r>
              <a:rPr dirty="0"/>
              <a:t>and they lived at the bottom of a well.&lt;/p&gt;</a:t>
            </a:r>
          </a:p>
          <a:p>
            <a:r>
              <a:rPr dirty="0"/>
              <a:t>&lt;p class='story'&gt;...&lt;/p&gt;</a:t>
            </a:r>
          </a:p>
          <a:p>
            <a:r>
              <a:rPr dirty="0"/>
              <a:t>&lt;/body&gt;</a:t>
            </a:r>
          </a:p>
          <a:p>
            <a:r>
              <a:rPr dirty="0"/>
              <a:t>&lt;/html&gt;</a:t>
            </a:r>
          </a:p>
          <a:p>
            <a:r>
              <a:rPr lang="en-IN" dirty="0"/>
              <a:t>"""</a:t>
            </a:r>
          </a:p>
          <a:p>
            <a:r>
              <a:rPr dirty="0"/>
              <a:t>soup = </a:t>
            </a:r>
            <a:r>
              <a:rPr dirty="0" err="1"/>
              <a:t>BeautifulSoup</a:t>
            </a:r>
            <a:r>
              <a:rPr dirty="0"/>
              <a:t>(</a:t>
            </a:r>
            <a:r>
              <a:rPr dirty="0" err="1"/>
              <a:t>html_doc</a:t>
            </a:r>
            <a:r>
              <a:rPr dirty="0"/>
              <a:t>, '</a:t>
            </a:r>
            <a:r>
              <a:rPr dirty="0" err="1"/>
              <a:t>html.parser</a:t>
            </a:r>
            <a:r>
              <a:rPr dirty="0"/>
              <a:t>')</a:t>
            </a:r>
          </a:p>
          <a:p>
            <a:r>
              <a:rPr dirty="0"/>
              <a:t>print(</a:t>
            </a:r>
            <a:r>
              <a:rPr dirty="0" err="1"/>
              <a:t>soup.prettify</a:t>
            </a:r>
            <a:r>
              <a:rPr dirty="0"/>
              <a:t>())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Modifying Tag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You can modify the attributes of a tag using dictionary syntax:</a:t>
            </a:r>
          </a:p>
          <a:p>
            <a:r>
              <a:t>```python</a:t>
            </a:r>
          </a:p>
          <a:p>
            <a:r>
              <a:t>soup = BeautifulSoup('&lt;html&gt;&lt;body&gt;&lt;a href="http://example.com"&gt;Link&lt;/a&gt;&lt;/body&gt;&lt;/html&gt;', 'html.parser')</a:t>
            </a:r>
          </a:p>
          <a:p>
            <a:r>
              <a:t>tag = soup.a</a:t>
            </a:r>
          </a:p>
          <a:p>
            <a:r>
              <a:t>tag['href'] = 'http://newexample.com'</a:t>
            </a:r>
          </a:p>
          <a:p>
            <a:r>
              <a:t>print(tag)</a:t>
            </a:r>
          </a:p>
          <a:p>
            <a:r>
              <a:t>```</a:t>
            </a:r>
          </a:p>
          <a:p>
            <a:r>
              <a:t>Output:</a:t>
            </a:r>
          </a:p>
          <a:p>
            <a:r>
              <a:t>&lt;a href="http://newexample.com"&gt;Link&lt;/a&gt;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Modifying Tag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You can modify the content of a tag by changing its `.string` attribute:</a:t>
            </a:r>
          </a:p>
          <a:p>
            <a:r>
              <a:t>```python</a:t>
            </a:r>
          </a:p>
          <a:p>
            <a:r>
              <a:t>soup = BeautifulSoup('&lt;html&gt;&lt;body&gt;&lt;p&gt;Old content&lt;/p&gt;&lt;/body&gt;&lt;/html&gt;', 'html.parser')</a:t>
            </a:r>
          </a:p>
          <a:p>
            <a:r>
              <a:t>tag = soup.p</a:t>
            </a:r>
          </a:p>
          <a:p>
            <a:r>
              <a:t>tag.string = 'New content'</a:t>
            </a:r>
          </a:p>
          <a:p>
            <a:r>
              <a:t>print(tag)</a:t>
            </a:r>
          </a:p>
          <a:p>
            <a:r>
              <a:t>```</a:t>
            </a:r>
          </a:p>
          <a:p>
            <a:r>
              <a:t>Output:</a:t>
            </a:r>
          </a:p>
          <a:p>
            <a:r>
              <a:t>&lt;p&gt;New content&lt;/p&gt;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and Removing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1257300"/>
            <a:ext cx="6512813" cy="4784063"/>
          </a:xfrm>
        </p:spPr>
        <p:txBody>
          <a:bodyPr>
            <a:normAutofit fontScale="70000" lnSpcReduction="20000"/>
          </a:bodyPr>
          <a:lstStyle/>
          <a:p>
            <a:r>
              <a:rPr dirty="0"/>
              <a:t>You can add new tags to the document using `</a:t>
            </a:r>
            <a:r>
              <a:rPr dirty="0" err="1"/>
              <a:t>new_tag</a:t>
            </a:r>
            <a:r>
              <a:rPr dirty="0"/>
              <a:t>` method and remove tags using `extract`:</a:t>
            </a:r>
          </a:p>
          <a:p>
            <a:r>
              <a:rPr dirty="0"/>
              <a:t>soup = </a:t>
            </a:r>
            <a:r>
              <a:rPr dirty="0" err="1"/>
              <a:t>BeautifulSoup</a:t>
            </a:r>
            <a:r>
              <a:rPr dirty="0"/>
              <a:t>('&lt;html&gt;&lt;body&gt;&lt;p&gt;Paragraph&lt;/p&gt;&lt;/body&gt;&lt;/html&gt;', '</a:t>
            </a:r>
            <a:r>
              <a:rPr dirty="0" err="1"/>
              <a:t>html.parser</a:t>
            </a:r>
            <a:r>
              <a:rPr dirty="0"/>
              <a:t>')</a:t>
            </a:r>
          </a:p>
          <a:p>
            <a:r>
              <a:rPr dirty="0" err="1"/>
              <a:t>new_tag</a:t>
            </a:r>
            <a:r>
              <a:rPr dirty="0"/>
              <a:t> = </a:t>
            </a:r>
            <a:r>
              <a:rPr dirty="0" err="1"/>
              <a:t>soup.new_tag</a:t>
            </a:r>
            <a:r>
              <a:rPr dirty="0"/>
              <a:t>('a', </a:t>
            </a:r>
            <a:r>
              <a:rPr dirty="0" err="1"/>
              <a:t>href</a:t>
            </a:r>
            <a:r>
              <a:rPr dirty="0"/>
              <a:t>='http://example.com')</a:t>
            </a:r>
          </a:p>
          <a:p>
            <a:r>
              <a:rPr dirty="0" err="1"/>
              <a:t>new_tag.string</a:t>
            </a:r>
            <a:r>
              <a:rPr dirty="0"/>
              <a:t> = 'New Link'</a:t>
            </a:r>
          </a:p>
          <a:p>
            <a:r>
              <a:rPr dirty="0" err="1"/>
              <a:t>soup.body.append</a:t>
            </a:r>
            <a:r>
              <a:rPr dirty="0"/>
              <a:t>(</a:t>
            </a:r>
            <a:r>
              <a:rPr dirty="0" err="1"/>
              <a:t>new_tag</a:t>
            </a:r>
            <a:r>
              <a:rPr dirty="0"/>
              <a:t>)</a:t>
            </a:r>
          </a:p>
          <a:p>
            <a:r>
              <a:rPr dirty="0"/>
              <a:t>print(soup)</a:t>
            </a:r>
          </a:p>
          <a:p>
            <a:r>
              <a:rPr dirty="0"/>
              <a:t>Output:</a:t>
            </a:r>
          </a:p>
          <a:p>
            <a:r>
              <a:rPr dirty="0"/>
              <a:t>&lt;html&gt;&lt;body&gt;&lt;p&gt;Paragraph&lt;/p&gt;&lt;a </a:t>
            </a:r>
            <a:r>
              <a:rPr dirty="0" err="1"/>
              <a:t>href</a:t>
            </a:r>
            <a:r>
              <a:rPr dirty="0"/>
              <a:t>="http://example.com"&gt;New Link&lt;/a&gt;&lt;/body&gt;&lt;/html&gt;</a:t>
            </a:r>
          </a:p>
          <a:p>
            <a:endParaRPr dirty="0"/>
          </a:p>
          <a:p>
            <a:r>
              <a:rPr dirty="0"/>
              <a:t>To remove a tag:</a:t>
            </a:r>
          </a:p>
          <a:p>
            <a:r>
              <a:rPr dirty="0"/>
              <a:t>tag = </a:t>
            </a:r>
            <a:r>
              <a:rPr dirty="0" err="1"/>
              <a:t>soup.p.extract</a:t>
            </a:r>
            <a:r>
              <a:rPr dirty="0"/>
              <a:t>()</a:t>
            </a:r>
          </a:p>
          <a:p>
            <a:r>
              <a:rPr dirty="0"/>
              <a:t>print(soup)</a:t>
            </a:r>
          </a:p>
          <a:p>
            <a:r>
              <a:rPr dirty="0"/>
              <a:t>Output:</a:t>
            </a:r>
          </a:p>
          <a:p>
            <a:r>
              <a:rPr dirty="0"/>
              <a:t>&lt;html&gt;&lt;body&gt;&lt;a </a:t>
            </a:r>
            <a:r>
              <a:rPr dirty="0" err="1"/>
              <a:t>href</a:t>
            </a:r>
            <a:r>
              <a:rPr dirty="0"/>
              <a:t>="http://example.com"&gt;New Link&lt;/a&gt;&lt;/body&gt;&lt;/html&gt;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Getting HTML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099301" cy="4341810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You can get the HTML content of the document using the `prettify` method:</a:t>
            </a:r>
          </a:p>
          <a:p>
            <a:r>
              <a:rPr dirty="0"/>
              <a:t>soup = </a:t>
            </a:r>
            <a:r>
              <a:rPr dirty="0" err="1"/>
              <a:t>BeautifulSoup</a:t>
            </a:r>
            <a:r>
              <a:rPr dirty="0"/>
              <a:t>('&lt;html&gt;&lt;body&gt;&lt;p&gt;Paragraph&lt;/p&gt;&lt;/body&gt;&lt;/html&gt;', '</a:t>
            </a:r>
            <a:r>
              <a:rPr dirty="0" err="1"/>
              <a:t>html.parser</a:t>
            </a:r>
            <a:r>
              <a:rPr dirty="0"/>
              <a:t>')</a:t>
            </a:r>
          </a:p>
          <a:p>
            <a:r>
              <a:rPr dirty="0"/>
              <a:t>print(</a:t>
            </a:r>
            <a:r>
              <a:rPr dirty="0" err="1"/>
              <a:t>soup.prettify</a:t>
            </a:r>
            <a:r>
              <a:rPr dirty="0"/>
              <a:t>())</a:t>
            </a:r>
          </a:p>
          <a:p>
            <a:r>
              <a:rPr dirty="0"/>
              <a:t>Output:</a:t>
            </a:r>
          </a:p>
          <a:p>
            <a:r>
              <a:rPr dirty="0"/>
              <a:t>&lt;html&gt;</a:t>
            </a:r>
          </a:p>
          <a:p>
            <a:r>
              <a:rPr dirty="0"/>
              <a:t> &lt;body&gt;</a:t>
            </a:r>
          </a:p>
          <a:p>
            <a:r>
              <a:rPr dirty="0"/>
              <a:t>  &lt;p&gt;</a:t>
            </a:r>
          </a:p>
          <a:p>
            <a:r>
              <a:rPr dirty="0"/>
              <a:t>   Paragraph</a:t>
            </a:r>
          </a:p>
          <a:p>
            <a:r>
              <a:rPr dirty="0"/>
              <a:t>  &lt;/p&gt;</a:t>
            </a:r>
          </a:p>
          <a:p>
            <a:r>
              <a:rPr dirty="0"/>
              <a:t> &lt;/body&gt;</a:t>
            </a:r>
          </a:p>
          <a:p>
            <a:r>
              <a:rPr dirty="0"/>
              <a:t>&lt;/html&gt;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1: Extracting Data from Simple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239001" cy="4392610"/>
          </a:xfrm>
        </p:spPr>
        <p:txBody>
          <a:bodyPr>
            <a:normAutofit fontScale="77500" lnSpcReduction="20000"/>
          </a:bodyPr>
          <a:lstStyle/>
          <a:p>
            <a:r>
              <a:rPr dirty="0" err="1"/>
              <a:t>html_doc</a:t>
            </a:r>
            <a:r>
              <a:rPr dirty="0"/>
              <a:t> = """</a:t>
            </a:r>
          </a:p>
          <a:p>
            <a:r>
              <a:rPr dirty="0"/>
              <a:t>&lt;html&gt;&lt;head&gt;&lt;title&gt;The Dormouse's story&lt;/title&gt;&lt;/head&gt;</a:t>
            </a:r>
          </a:p>
          <a:p>
            <a:r>
              <a:rPr dirty="0"/>
              <a:t>&lt;body&gt;</a:t>
            </a:r>
          </a:p>
          <a:p>
            <a:r>
              <a:rPr dirty="0"/>
              <a:t>&lt;p class='title'&gt;&lt;b&gt;The Dormouse's story&lt;/b&gt;&lt;/p&gt;</a:t>
            </a:r>
          </a:p>
          <a:p>
            <a:r>
              <a:rPr dirty="0"/>
              <a:t>&lt;p class='story'&gt;Once upon a time there were three little sisters; and their names were</a:t>
            </a:r>
          </a:p>
          <a:p>
            <a:r>
              <a:rPr dirty="0"/>
              <a:t>    &lt;a </a:t>
            </a:r>
            <a:r>
              <a:rPr dirty="0" err="1"/>
              <a:t>href</a:t>
            </a:r>
            <a:r>
              <a:rPr dirty="0"/>
              <a:t>='http://example.com/</a:t>
            </a:r>
            <a:r>
              <a:rPr dirty="0" err="1"/>
              <a:t>elsie</a:t>
            </a:r>
            <a:r>
              <a:rPr dirty="0"/>
              <a:t>' class='sister' id='link1'&gt;Elsie&lt;/a&gt;,</a:t>
            </a:r>
          </a:p>
          <a:p>
            <a:r>
              <a:rPr dirty="0"/>
              <a:t>    &lt;a </a:t>
            </a:r>
            <a:r>
              <a:rPr dirty="0" err="1"/>
              <a:t>href</a:t>
            </a:r>
            <a:r>
              <a:rPr dirty="0"/>
              <a:t>='http://example.com/</a:t>
            </a:r>
            <a:r>
              <a:rPr dirty="0" err="1"/>
              <a:t>lacie</a:t>
            </a:r>
            <a:r>
              <a:rPr dirty="0"/>
              <a:t>' class='sister' id='link2'&gt;Lacie&lt;/a&gt; and</a:t>
            </a:r>
          </a:p>
          <a:p>
            <a:r>
              <a:rPr dirty="0"/>
              <a:t>    &lt;a </a:t>
            </a:r>
            <a:r>
              <a:rPr dirty="0" err="1"/>
              <a:t>href</a:t>
            </a:r>
            <a:r>
              <a:rPr dirty="0"/>
              <a:t>='http://example.com/</a:t>
            </a:r>
            <a:r>
              <a:rPr dirty="0" err="1"/>
              <a:t>tillie</a:t>
            </a:r>
            <a:r>
              <a:rPr dirty="0"/>
              <a:t>' class='sister' id='link3'&gt;Tillie&lt;/a&gt;;</a:t>
            </a:r>
          </a:p>
          <a:p>
            <a:r>
              <a:rPr dirty="0"/>
              <a:t>and they lived at the bottom of a well.&lt;/p&gt;</a:t>
            </a:r>
          </a:p>
          <a:p>
            <a:r>
              <a:rPr dirty="0"/>
              <a:t>&lt;p class='story'&gt;...&lt;/p&gt;</a:t>
            </a:r>
          </a:p>
          <a:p>
            <a:r>
              <a:rPr dirty="0"/>
              <a:t>&lt;/body&gt;</a:t>
            </a:r>
          </a:p>
          <a:p>
            <a:r>
              <a:rPr dirty="0"/>
              <a:t>&lt;/html&gt;</a:t>
            </a:r>
          </a:p>
          <a:p>
            <a:r>
              <a:rPr dirty="0"/>
              <a:t>soup = </a:t>
            </a:r>
            <a:r>
              <a:rPr dirty="0" err="1"/>
              <a:t>BeautifulSoup</a:t>
            </a:r>
            <a:r>
              <a:rPr dirty="0"/>
              <a:t>(</a:t>
            </a:r>
            <a:r>
              <a:rPr dirty="0" err="1"/>
              <a:t>html_doc</a:t>
            </a:r>
            <a:r>
              <a:rPr dirty="0"/>
              <a:t>, '</a:t>
            </a:r>
            <a:r>
              <a:rPr dirty="0" err="1"/>
              <a:t>html.parser</a:t>
            </a:r>
            <a:r>
              <a:rPr dirty="0"/>
              <a:t>')</a:t>
            </a:r>
          </a:p>
          <a:p>
            <a:r>
              <a:rPr dirty="0"/>
              <a:t>print(</a:t>
            </a:r>
            <a:r>
              <a:rPr dirty="0" err="1"/>
              <a:t>soup.prettify</a:t>
            </a:r>
            <a:r>
              <a:rPr dirty="0"/>
              <a:t>())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2: Extracting Data from Complex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607302" cy="4697410"/>
          </a:xfrm>
        </p:spPr>
        <p:txBody>
          <a:bodyPr>
            <a:normAutofit fontScale="70000" lnSpcReduction="20000"/>
          </a:bodyPr>
          <a:lstStyle/>
          <a:p>
            <a:r>
              <a:rPr dirty="0" err="1"/>
              <a:t>html_doc</a:t>
            </a:r>
            <a:r>
              <a:rPr dirty="0"/>
              <a:t> = """</a:t>
            </a:r>
          </a:p>
          <a:p>
            <a:r>
              <a:rPr dirty="0"/>
              <a:t>&lt;html&gt;&lt;head&gt;&lt;title&gt;The Dormouse's story&lt;/title&gt;&lt;/head&gt;</a:t>
            </a:r>
          </a:p>
          <a:p>
            <a:r>
              <a:rPr dirty="0"/>
              <a:t>&lt;body&gt;</a:t>
            </a:r>
          </a:p>
          <a:p>
            <a:r>
              <a:rPr dirty="0"/>
              <a:t>&lt;div class='story'&gt;</a:t>
            </a:r>
          </a:p>
          <a:p>
            <a:r>
              <a:rPr dirty="0"/>
              <a:t>  &lt;p class='title'&gt;&lt;b&gt;The Dormouse's story&lt;/b&gt;&lt;/p&gt;</a:t>
            </a:r>
          </a:p>
          <a:p>
            <a:r>
              <a:rPr dirty="0"/>
              <a:t>  &lt;p class='story'&gt;Once upon a time there were three little sisters; and their names were</a:t>
            </a:r>
          </a:p>
          <a:p>
            <a:r>
              <a:rPr dirty="0"/>
              <a:t>    &lt;a </a:t>
            </a:r>
            <a:r>
              <a:rPr dirty="0" err="1"/>
              <a:t>href</a:t>
            </a:r>
            <a:r>
              <a:rPr dirty="0"/>
              <a:t>='http://example.com/</a:t>
            </a:r>
            <a:r>
              <a:rPr dirty="0" err="1"/>
              <a:t>elsie</a:t>
            </a:r>
            <a:r>
              <a:rPr dirty="0"/>
              <a:t>' class='sister' id='link1'&gt;Elsie&lt;/a&gt;,</a:t>
            </a:r>
          </a:p>
          <a:p>
            <a:r>
              <a:rPr dirty="0"/>
              <a:t>    &lt;a </a:t>
            </a:r>
            <a:r>
              <a:rPr dirty="0" err="1"/>
              <a:t>href</a:t>
            </a:r>
            <a:r>
              <a:rPr dirty="0"/>
              <a:t>='http://example.com/</a:t>
            </a:r>
            <a:r>
              <a:rPr dirty="0" err="1"/>
              <a:t>lacie</a:t>
            </a:r>
            <a:r>
              <a:rPr dirty="0"/>
              <a:t>' class='sister' id='link2'&gt;Lacie&lt;/a&gt; and</a:t>
            </a:r>
          </a:p>
          <a:p>
            <a:r>
              <a:rPr dirty="0"/>
              <a:t>    &lt;a </a:t>
            </a:r>
            <a:r>
              <a:rPr dirty="0" err="1"/>
              <a:t>href</a:t>
            </a:r>
            <a:r>
              <a:rPr dirty="0"/>
              <a:t>='http://example.com/</a:t>
            </a:r>
            <a:r>
              <a:rPr dirty="0" err="1"/>
              <a:t>tillie</a:t>
            </a:r>
            <a:r>
              <a:rPr dirty="0"/>
              <a:t>' class='sister' id='link3'&gt;Tillie&lt;/a&gt;;</a:t>
            </a:r>
          </a:p>
          <a:p>
            <a:r>
              <a:rPr dirty="0"/>
              <a:t>and they lived at the bottom of a well.&lt;/p&gt;</a:t>
            </a:r>
          </a:p>
          <a:p>
            <a:r>
              <a:rPr dirty="0"/>
              <a:t>&lt;/div&gt;</a:t>
            </a:r>
          </a:p>
          <a:p>
            <a:r>
              <a:rPr dirty="0"/>
              <a:t>&lt;/body&gt;</a:t>
            </a:r>
          </a:p>
          <a:p>
            <a:r>
              <a:rPr dirty="0"/>
              <a:t>&lt;/html&gt;</a:t>
            </a:r>
          </a:p>
          <a:p>
            <a:r>
              <a:rPr dirty="0"/>
              <a:t>soup = </a:t>
            </a:r>
            <a:r>
              <a:rPr dirty="0" err="1"/>
              <a:t>BeautifulSoup</a:t>
            </a:r>
            <a:r>
              <a:rPr dirty="0"/>
              <a:t>(</a:t>
            </a:r>
            <a:r>
              <a:rPr dirty="0" err="1"/>
              <a:t>html_doc</a:t>
            </a:r>
            <a:r>
              <a:rPr dirty="0"/>
              <a:t>, '</a:t>
            </a:r>
            <a:r>
              <a:rPr dirty="0" err="1"/>
              <a:t>html.parser</a:t>
            </a:r>
            <a:r>
              <a:rPr dirty="0"/>
              <a:t>')</a:t>
            </a:r>
          </a:p>
          <a:p>
            <a:r>
              <a:rPr dirty="0" err="1"/>
              <a:t>story_div</a:t>
            </a:r>
            <a:r>
              <a:rPr dirty="0"/>
              <a:t> = </a:t>
            </a:r>
            <a:r>
              <a:rPr dirty="0" err="1"/>
              <a:t>soup.find</a:t>
            </a:r>
            <a:r>
              <a:rPr dirty="0"/>
              <a:t>('div', class_='story')</a:t>
            </a:r>
          </a:p>
          <a:p>
            <a:r>
              <a:rPr dirty="0"/>
              <a:t>print(</a:t>
            </a:r>
            <a:r>
              <a:rPr dirty="0" err="1"/>
              <a:t>story_div.prettify</a:t>
            </a:r>
            <a:r>
              <a:rPr dirty="0"/>
              <a:t>())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F01CBC-88F3-57CB-6640-4B851DA7D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6B25C3-1EB0-396A-5713-318B7B6843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68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BeautifulSoup?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BeautifulSoup</a:t>
            </a:r>
            <a:r>
              <a:rPr dirty="0"/>
              <a:t> is a Python library for parsing HTML and XML documents. </a:t>
            </a:r>
            <a:endParaRPr lang="en-IN" dirty="0"/>
          </a:p>
          <a:p>
            <a:r>
              <a:rPr dirty="0"/>
              <a:t>It creates a parse tree for parsed pages that can be used to extract data easily.</a:t>
            </a:r>
            <a:endParaRPr lang="en-IN" dirty="0"/>
          </a:p>
          <a:p>
            <a:r>
              <a:rPr dirty="0"/>
              <a:t> It's particularly useful for web scraping.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Parsing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 parse an HTML document, you need to create a </a:t>
            </a:r>
            <a:r>
              <a:rPr dirty="0" err="1"/>
              <a:t>BeautifulSoup</a:t>
            </a:r>
            <a:r>
              <a:rPr dirty="0"/>
              <a:t> object:</a:t>
            </a:r>
          </a:p>
          <a:p>
            <a:endParaRPr lang="en-IN" dirty="0"/>
          </a:p>
          <a:p>
            <a:r>
              <a:rPr dirty="0"/>
              <a:t>from bs4 import </a:t>
            </a:r>
            <a:r>
              <a:rPr dirty="0" err="1"/>
              <a:t>BeautifulSoup</a:t>
            </a:r>
            <a:endParaRPr dirty="0"/>
          </a:p>
          <a:p>
            <a:r>
              <a:rPr dirty="0" err="1"/>
              <a:t>html_doc</a:t>
            </a:r>
            <a:r>
              <a:rPr dirty="0"/>
              <a:t> = "&lt;html&gt;&lt;head&gt;&lt;title&gt;The Dormouse's story&lt;/title&gt;&lt;/head&gt;&lt;body&gt;&lt;p&gt;Once upon a time there were three little sisters...&lt;/p&gt;&lt;/body&gt;&lt;/html&gt;"</a:t>
            </a:r>
          </a:p>
          <a:p>
            <a:r>
              <a:rPr dirty="0"/>
              <a:t>soup = </a:t>
            </a:r>
            <a:r>
              <a:rPr dirty="0" err="1"/>
              <a:t>BeautifulSoup</a:t>
            </a:r>
            <a:r>
              <a:rPr dirty="0"/>
              <a:t>(</a:t>
            </a:r>
            <a:r>
              <a:rPr dirty="0" err="1"/>
              <a:t>html_doc</a:t>
            </a:r>
            <a:r>
              <a:rPr dirty="0"/>
              <a:t>, '</a:t>
            </a:r>
            <a:r>
              <a:rPr dirty="0" err="1"/>
              <a:t>html.parser</a:t>
            </a:r>
            <a:r>
              <a:rPr dirty="0"/>
              <a:t>')</a:t>
            </a:r>
          </a:p>
          <a:p>
            <a:endParaRPr lang="en-IN" dirty="0"/>
          </a:p>
          <a:p>
            <a:r>
              <a:rPr dirty="0"/>
              <a:t>This code snippet parses the HTML document and creates a </a:t>
            </a:r>
            <a:r>
              <a:rPr dirty="0" err="1"/>
              <a:t>BeautifulSoup</a:t>
            </a:r>
            <a:r>
              <a:rPr dirty="0"/>
              <a:t> object.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 BeautifulSoup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BeautifulSoup object can be created by passing a string of HTML content and the parser to be used:</a:t>
            </a:r>
          </a:p>
          <a:p>
            <a:r>
              <a:t>```python</a:t>
            </a:r>
          </a:p>
          <a:p>
            <a:r>
              <a:t>from bs4 import BeautifulSoup</a:t>
            </a:r>
          </a:p>
          <a:p>
            <a:r>
              <a:t>html_doc = '&lt;html&gt;&lt;body&gt;&lt;h1&gt;Title&lt;/h1&gt;&lt;/body&gt;&lt;/html&gt;'</a:t>
            </a:r>
          </a:p>
          <a:p>
            <a:r>
              <a:t>soup = BeautifulSoup(html_doc, 'html.parser')</a:t>
            </a:r>
          </a:p>
          <a:p>
            <a:r>
              <a:t>print(soup.prettify())</a:t>
            </a:r>
          </a:p>
          <a:p>
            <a:r>
              <a:t>```</a:t>
            </a:r>
          </a:p>
          <a:p>
            <a:r>
              <a:t>This will parse the HTML and allow you to navigate and manipulate the document.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The `find()` method returns the first tag that matches a given criteria:</a:t>
            </a:r>
          </a:p>
          <a:p>
            <a:r>
              <a:t>```python</a:t>
            </a:r>
          </a:p>
          <a:p>
            <a:r>
              <a:t>soup = BeautifulSoup('&lt;html&gt;&lt;body&gt;&lt;h1&gt;Title&lt;/h1&gt;&lt;/body&gt;&lt;/html&gt;', 'html.parser')</a:t>
            </a:r>
          </a:p>
          <a:p>
            <a:r>
              <a:t>title_tag = soup.find('h1')</a:t>
            </a:r>
          </a:p>
          <a:p>
            <a:r>
              <a:t>print(title_tag)</a:t>
            </a:r>
          </a:p>
          <a:p>
            <a:r>
              <a:t>```</a:t>
            </a:r>
          </a:p>
          <a:p>
            <a:r>
              <a:t>Output:</a:t>
            </a:r>
          </a:p>
          <a:p>
            <a:r>
              <a:t>&lt;h1&gt;Title&lt;/h1&gt;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find_all()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The `find_all()` method returns all tags that match a given criteria:</a:t>
            </a:r>
          </a:p>
          <a:p>
            <a:r>
              <a:t>```python</a:t>
            </a:r>
          </a:p>
          <a:p>
            <a:r>
              <a:t>soup = BeautifulSoup('&lt;html&gt;&lt;body&gt;&lt;p&gt;First paragraph.&lt;/p&gt;&lt;p&gt;Second paragraph.&lt;/p&gt;&lt;/body&gt;&lt;/html&gt;', 'html.parser')</a:t>
            </a:r>
          </a:p>
          <a:p>
            <a:r>
              <a:t>all_p_tags = soup.find_all('p')</a:t>
            </a:r>
          </a:p>
          <a:p>
            <a:r>
              <a:t>for tag in all_p_tags:</a:t>
            </a:r>
          </a:p>
          <a:p>
            <a:r>
              <a:t>    print(tag.get_text())</a:t>
            </a:r>
          </a:p>
          <a:p>
            <a:r>
              <a:t>```</a:t>
            </a:r>
          </a:p>
          <a:p>
            <a:r>
              <a:t>Output:</a:t>
            </a:r>
          </a:p>
          <a:p>
            <a:r>
              <a:t>First paragraph.</a:t>
            </a:r>
          </a:p>
          <a:p>
            <a:r>
              <a:t>Second paragraph.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select()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The `select()` method allows you to use CSS selectors to find tags:</a:t>
            </a:r>
          </a:p>
          <a:p>
            <a:r>
              <a:t>```python</a:t>
            </a:r>
          </a:p>
          <a:p>
            <a:r>
              <a:t>soup = BeautifulSoup('&lt;html&gt;&lt;body&gt;&lt;div&gt;&lt;p&gt;Paragraph in div.&lt;/p&gt;&lt;/div&gt;&lt;p&gt;Paragraph outside div.&lt;/p&gt;&lt;/body&gt;&lt;/html&gt;', 'html.parser')</a:t>
            </a:r>
          </a:p>
          <a:p>
            <a:r>
              <a:t>div_p_tags = soup.select('div &gt; p')</a:t>
            </a:r>
          </a:p>
          <a:p>
            <a:r>
              <a:t>for tag in div_p_tags:</a:t>
            </a:r>
          </a:p>
          <a:p>
            <a:r>
              <a:t>    print(tag.get_text())</a:t>
            </a:r>
          </a:p>
          <a:p>
            <a:r>
              <a:t>```</a:t>
            </a:r>
          </a:p>
          <a:p>
            <a:r>
              <a:t>Output:</a:t>
            </a:r>
          </a:p>
          <a:p>
            <a:r>
              <a:t>Paragraph in div.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find_parent()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The `find_parent()` method finds the parent tag:</a:t>
            </a:r>
          </a:p>
          <a:p>
            <a:r>
              <a:t>```python</a:t>
            </a:r>
          </a:p>
          <a:p>
            <a:r>
              <a:t>soup = BeautifulSoup('&lt;html&gt;&lt;head&gt;&lt;title&gt;Title&lt;/title&gt;&lt;/head&gt;&lt;body&gt;&lt;h1&gt;Heading&lt;/h1&gt;&lt;/body&gt;&lt;/html&gt;', 'html.parser')</a:t>
            </a:r>
          </a:p>
          <a:p>
            <a:r>
              <a:t>parent_tag = soup.find('title').find_parent()</a:t>
            </a:r>
          </a:p>
          <a:p>
            <a:r>
              <a:t>print(parent_tag)</a:t>
            </a:r>
          </a:p>
          <a:p>
            <a:r>
              <a:t>```</a:t>
            </a:r>
          </a:p>
          <a:p>
            <a:r>
              <a:t>Output:</a:t>
            </a:r>
          </a:p>
          <a:p>
            <a:r>
              <a:t>&lt;head&gt;&lt;title&gt;Title&lt;/title&gt;&lt;/head&gt;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find_parents()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The `find_parents()` method finds all parent tags:</a:t>
            </a:r>
          </a:p>
          <a:p>
            <a:r>
              <a:t>```python</a:t>
            </a:r>
          </a:p>
          <a:p>
            <a:r>
              <a:t>soup = BeautifulSoup('&lt;html&gt;&lt;head&gt;&lt;title&gt;Title&lt;/title&gt;&lt;/head&gt;&lt;body&gt;&lt;h1&gt;Heading&lt;/h1&gt;&lt;/body&gt;&lt;/html&gt;', 'html.parser')</a:t>
            </a:r>
          </a:p>
          <a:p>
            <a:r>
              <a:t>parents = soup.find('title').find_parents()</a:t>
            </a:r>
          </a:p>
          <a:p>
            <a:r>
              <a:t>for parent in parents:</a:t>
            </a:r>
          </a:p>
          <a:p>
            <a:r>
              <a:t>    print(parent.name)</a:t>
            </a:r>
          </a:p>
          <a:p>
            <a:r>
              <a:t>```</a:t>
            </a:r>
          </a:p>
          <a:p>
            <a:r>
              <a:t>Output:</a:t>
            </a:r>
          </a:p>
          <a:p>
            <a:r>
              <a:t>head</a:t>
            </a:r>
          </a:p>
          <a:p>
            <a:r>
              <a:t>html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1766</Words>
  <Application>Microsoft Office PowerPoint</Application>
  <PresentationFormat>On-screen Show (4:3)</PresentationFormat>
  <Paragraphs>186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BeautifulSoup</vt:lpstr>
      <vt:lpstr>What is BeautifulSoup?</vt:lpstr>
      <vt:lpstr>Parsing HTML</vt:lpstr>
      <vt:lpstr>Creating a BeautifulSoup Object</vt:lpstr>
      <vt:lpstr>find()</vt:lpstr>
      <vt:lpstr>find_all()</vt:lpstr>
      <vt:lpstr>select()</vt:lpstr>
      <vt:lpstr>find_parent()</vt:lpstr>
      <vt:lpstr>find_parents()</vt:lpstr>
      <vt:lpstr>find_next_sibling()</vt:lpstr>
      <vt:lpstr>find_previous_sibling()</vt:lpstr>
      <vt:lpstr>Example 1: Extracting Data from Simple HTML</vt:lpstr>
      <vt:lpstr>Modifying Tag Attributes</vt:lpstr>
      <vt:lpstr>Modifying Tag Content</vt:lpstr>
      <vt:lpstr>Adding and Removing Tags</vt:lpstr>
      <vt:lpstr>Getting HTML Output</vt:lpstr>
      <vt:lpstr>Example 1: Extracting Data from Simple HTML</vt:lpstr>
      <vt:lpstr>Example 2: Extracting Data from Complex HTML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harsh</dc:creator>
  <cp:keywords/>
  <dc:description>generated using python-pptx</dc:description>
  <cp:lastModifiedBy>HARSAVARDINI K S (RA2211003011648)</cp:lastModifiedBy>
  <cp:revision>2</cp:revision>
  <dcterms:created xsi:type="dcterms:W3CDTF">2013-01-27T09:14:16Z</dcterms:created>
  <dcterms:modified xsi:type="dcterms:W3CDTF">2024-07-04T02:26:56Z</dcterms:modified>
  <cp:category/>
</cp:coreProperties>
</file>