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784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26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1525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10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207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39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51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6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8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96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6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9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6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10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3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7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Web Scraping and Web Crawling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Introduction and Hands-On Guide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Web Scraping and Web Crawling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Definition and Differences</a:t>
            </a:r>
          </a:p>
          <a:p>
            <a:r>
              <a:t>• Common Use Cases</a:t>
            </a:r>
          </a:p>
          <a:p>
            <a:r>
              <a:t>• Ethical Considerations and Legal Aspects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and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Overview of Popular Tools and Libraries</a:t>
            </a:r>
          </a:p>
          <a:p>
            <a:r>
              <a:t>  - BeautifulSoup</a:t>
            </a:r>
          </a:p>
          <a:p>
            <a:r>
              <a:t>  - Scrapy</a:t>
            </a:r>
          </a:p>
          <a:p>
            <a:r>
              <a:t>  - Selenium</a:t>
            </a:r>
          </a:p>
          <a:p>
            <a:r>
              <a:t>• Installation and Setup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Web Scraping with BeautifulSoup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HTML Structure and How to Navigate It</a:t>
            </a:r>
          </a:p>
          <a:p>
            <a:r>
              <a:t>• Writing a Simple Scraper</a:t>
            </a:r>
          </a:p>
          <a:p>
            <a:r>
              <a:t>• Extracting 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Web Scraping with Selenium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Handling JavaScript-Heavy Websites</a:t>
            </a:r>
          </a:p>
          <a:p>
            <a:r>
              <a:t>• Simulating User Interactions</a:t>
            </a:r>
          </a:p>
          <a:p>
            <a:r>
              <a:t>• Extracting Dynamic Content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Web Crawling with Scrapy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Overview of Scrapy Framework</a:t>
            </a:r>
          </a:p>
          <a:p>
            <a:r>
              <a:t>• Setting Up a Scrapy Project</a:t>
            </a:r>
          </a:p>
          <a:p>
            <a:r>
              <a:t>• Writing a Basic Spider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Web Crawling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Handling Pagination</a:t>
            </a:r>
          </a:p>
          <a:p>
            <a:r>
              <a:t>• Managing Request Rates and Avoiding Bans</a:t>
            </a:r>
          </a:p>
          <a:p>
            <a:r>
              <a:t>• Data Storage Options (e.g., Databases, CSV, JSON)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 and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Respecting robots.txt and Site Policies</a:t>
            </a:r>
          </a:p>
          <a:p>
            <a:r>
              <a:t>• Throttling and Delays</a:t>
            </a:r>
          </a:p>
          <a:p>
            <a:r>
              <a:t>• Handling Errors and Exceptions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4862A6-9520-E55F-DA6C-E68EAFC41B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3136C0C-44E4-F602-6BD9-C8587CED16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1477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151</TotalTime>
  <Words>167</Words>
  <Application>Microsoft Office PowerPoint</Application>
  <PresentationFormat>On-screen Show (4:3)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Web Scraping and Web Crawling</vt:lpstr>
      <vt:lpstr>Introduction to Web Scraping and Web Crawling</vt:lpstr>
      <vt:lpstr>Tools and Libraries</vt:lpstr>
      <vt:lpstr>Basic Web Scraping with BeautifulSoup</vt:lpstr>
      <vt:lpstr>Advanced Web Scraping with Selenium</vt:lpstr>
      <vt:lpstr>Introduction to Web Crawling with Scrapy</vt:lpstr>
      <vt:lpstr>Advanced Web Crawling Techniques</vt:lpstr>
      <vt:lpstr>Best Practices and Tips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harsh</dc:creator>
  <cp:keywords/>
  <dc:description>generated using python-pptx</dc:description>
  <cp:lastModifiedBy>HARSAVARDINI K S (RA2211003011648)</cp:lastModifiedBy>
  <cp:revision>2</cp:revision>
  <dcterms:created xsi:type="dcterms:W3CDTF">2013-01-27T09:14:16Z</dcterms:created>
  <dcterms:modified xsi:type="dcterms:W3CDTF">2024-07-04T04:28:16Z</dcterms:modified>
  <cp:category/>
</cp:coreProperties>
</file>