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3B81-63F6-4160-B916-31E472D7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AE0BA-B70A-496F-A414-4C5ED7D9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FA28-0D26-4D24-A568-B8C1D23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2880-DFC4-452D-9C3E-520CE298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4073-A217-457F-B533-C6CC9DE9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2790-D02A-472B-A138-58733C54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161DF-BC0B-4276-AE8C-856FF6C7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1EC2-5A76-46E5-A30A-899D1155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736F-1940-4DC6-BEA9-A7D902EF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3C7B-74D6-47D0-9A38-DEE81C28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4BAA5-AF42-43C5-B4B4-EB2ECE847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46E4-8EE8-49D0-B8E2-7E86F530B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5517-BFCB-42D4-86A8-2E5DB18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8400-97C1-41D7-9122-D97D7853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8C4B-4E38-4CF4-AFDE-7E4789A4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F553-3A64-4CB7-9BF4-6B66A5F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19F4-671C-40F9-8CA4-839DD1DD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80B41-067C-4B71-9B96-A545F242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4402-5235-404D-BC1E-9E35C870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E089-D8B9-4A7F-81F2-FA21EFA9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AE79-569C-4662-92D3-9F32CBBA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27DD-7DA0-469B-B42F-BBB478E4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BE58-C44F-4E04-912F-31E1E6FC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CD16-5841-4EF5-8662-1054E16C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E705-57BD-4775-B6A1-4969E9C1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1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96CB-4FD6-4AB8-A5B2-137AF699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45BA-F164-4F53-BD1C-43A20D953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0B11-AB3B-47FD-AEB0-5F2DDA0A7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7FE74-9895-41DF-9A68-5A65D180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2935-66C8-4335-86D5-FF2C99CE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5452D-6306-4679-8BD2-BA948D8B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1DCD-5288-42A8-AA52-2F914C7C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9979-634B-42C5-8492-B52678B8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4E375-6A3A-4FCF-99BF-3A71CC3D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4DA4-F311-46D6-8F9E-8FE5319A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4B44E-444E-4D41-828F-7D2537DA0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AAECF-8B31-4D9B-8B5F-42B6B12C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8CF86-BE3A-4106-BA3A-7021A7E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2D3EA-C5E4-40C7-9CA8-86DF0121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1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8E3E-BF3A-4AE5-B44B-41876D89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E93FD-E159-4E43-B783-A9BC2D8C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1981C-AB01-4FAA-AE66-22B44DD5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48F6-1CC6-4F32-B887-3737F37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2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2C5F9-F677-4929-AF39-70D63669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CADA-174B-472D-9C08-62B59811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331A-D40F-4A2F-94D5-B67478E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A0E8-7DF9-4865-ACC0-8705CDE9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8C27-4282-49A1-BD37-1CE133409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F8EC-ECE0-48F3-8544-0348755B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C2E3-6117-4B1C-9F42-7A0CBA59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A4C9-3598-4CB0-9759-8D58A353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3913-C719-43F6-BA54-5402E578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9414-EE85-49B1-90A9-4B23E7A7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DBAED-BA4D-49B1-88A9-2A6557FB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A2A10-D88A-4719-BC4D-02250F908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84C0-EF40-44EE-839B-B698C518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7DA09-A7F4-45FE-87FB-9BFC834A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32FD-D183-4973-B00D-A55B8352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C2FB4-4FE1-46A4-9AA3-A6FF57B2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C5D3-9763-45D1-BE3D-012C8E32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2A57-A617-4D48-9D52-0AEADFADE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858A3-7B58-4AE5-9F2D-BBAC662399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C9B4-EDD1-484C-9D02-342EB15F6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4C2A-C31C-46DF-8C24-0F97939DB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DCB9-E91F-4EC6-81A9-0103AADF8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3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1DF2-2557-4715-83C6-BA511A9C1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Briefing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B2731-43A2-4CDA-AEF4-CE67506E0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5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C6CA-F883-4CEB-9C44-F74E44DE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Health Trends Analysis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313B-CFE3-45F9-9698-FC6A8998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Analyze real or simulated patient data to identify health trends in a population.</a:t>
            </a:r>
          </a:p>
          <a:p>
            <a:r>
              <a:rPr lang="en-US" b="1" dirty="0"/>
              <a:t>Steps:</a:t>
            </a:r>
            <a:endParaRPr lang="en-US" dirty="0"/>
          </a:p>
          <a:p>
            <a:r>
              <a:rPr lang="en-US" dirty="0"/>
              <a:t>Use Excel to sort and analyze anonymized patient data.</a:t>
            </a:r>
          </a:p>
          <a:p>
            <a:r>
              <a:rPr lang="en-US" dirty="0"/>
              <a:t>Identify common health issues based on demographic trends.</a:t>
            </a:r>
          </a:p>
          <a:p>
            <a:r>
              <a:rPr lang="en-US" dirty="0"/>
              <a:t>Propose public health interventions based on findings.</a:t>
            </a:r>
          </a:p>
          <a:p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Insights into population health trends and actionable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51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FBB9-068F-448B-980D-0D0C8DAB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Health 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18DB-B4D1-45AD-AEFC-4A26E592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Create visual representations of patient data to improve understanding.</a:t>
            </a:r>
          </a:p>
          <a:p>
            <a:r>
              <a:rPr lang="en-US" b="1" dirty="0"/>
              <a:t>Steps:</a:t>
            </a:r>
            <a:endParaRPr lang="en-US" dirty="0"/>
          </a:p>
          <a:p>
            <a:r>
              <a:rPr lang="en-US" dirty="0"/>
              <a:t>Use tools like Excel or Google Sheets to chart trends in patient visits, lab results, or diagnoses.</a:t>
            </a:r>
          </a:p>
          <a:p>
            <a:r>
              <a:rPr lang="en-US" dirty="0"/>
              <a:t>Discuss how visualizations can support clinical decisions.</a:t>
            </a:r>
          </a:p>
          <a:p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Visual charts and graphs that make patient data more actionable.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20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7C6-83C8-4E64-BCCA-8C3ADE62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Ethics in Healthcare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DF56-83B7-4AF6-BD4F-CB9D42D5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Explore ethical concerns and propose solutions for AI use in medicine.</a:t>
            </a:r>
          </a:p>
          <a:p>
            <a:r>
              <a:rPr lang="en-US" b="1" dirty="0"/>
              <a:t>Steps:</a:t>
            </a:r>
            <a:endParaRPr lang="en-US" dirty="0"/>
          </a:p>
          <a:p>
            <a:r>
              <a:rPr lang="en-US" dirty="0"/>
              <a:t>Research case studies of AI in healthcare (e.g., misdiagnoses).</a:t>
            </a:r>
          </a:p>
          <a:p>
            <a:r>
              <a:rPr lang="en-US" dirty="0"/>
              <a:t>Identify potential biases in AI systems.</a:t>
            </a:r>
          </a:p>
          <a:p>
            <a:r>
              <a:rPr lang="en-US" dirty="0"/>
              <a:t>Suggest ways to mitigate risks while promoting benefits.</a:t>
            </a:r>
          </a:p>
          <a:p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A white paper or presentation on ethical AI in healthcare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64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E18A-EC5F-4899-83F4-7D838C0A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Personalized Patient Education Materials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20E0-BA45-4941-ACC8-7EBC2E9A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Create tailored educational content for patients based on their medical records.</a:t>
            </a:r>
          </a:p>
          <a:p>
            <a:r>
              <a:rPr lang="en-US" b="1" dirty="0"/>
              <a:t>Steps:</a:t>
            </a:r>
            <a:endParaRPr lang="en-US" dirty="0"/>
          </a:p>
          <a:p>
            <a:r>
              <a:rPr lang="en-US" dirty="0"/>
              <a:t>Use mock patient cases.</a:t>
            </a:r>
          </a:p>
          <a:p>
            <a:r>
              <a:rPr lang="en-US" dirty="0"/>
              <a:t>Research best practices for educating patients on their conditions.</a:t>
            </a:r>
          </a:p>
          <a:p>
            <a:r>
              <a:rPr lang="en-US" dirty="0"/>
              <a:t>Design leaflets PPT that provide personalized advice.</a:t>
            </a:r>
          </a:p>
          <a:p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Educational materials that improve patient understanding and engagement.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98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F7EE-B115-472D-8C50-9D6C52F5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Infection Control Dashboard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E98F-8CBD-40ED-9A56-E2631F18F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Design a simple dashboard to monitor hospital infection rates.</a:t>
            </a:r>
          </a:p>
          <a:p>
            <a:r>
              <a:rPr lang="en-US" b="1" dirty="0"/>
              <a:t>Steps:</a:t>
            </a:r>
            <a:endParaRPr lang="en-US" dirty="0"/>
          </a:p>
          <a:p>
            <a:r>
              <a:rPr lang="en-US" dirty="0"/>
              <a:t>Gather mock or real anonymized infection data from a healthcare setting.</a:t>
            </a:r>
          </a:p>
          <a:p>
            <a:r>
              <a:rPr lang="en-US" dirty="0"/>
              <a:t>Create graphs or tables showing trends and risk factors.</a:t>
            </a:r>
          </a:p>
          <a:p>
            <a:r>
              <a:rPr lang="en-US" dirty="0"/>
              <a:t>Discuss how the dashboard could inform hospital policies.</a:t>
            </a:r>
          </a:p>
          <a:p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A visual tool for improving infection control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53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93A9-CD49-4A61-9F1D-6676FCD0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9178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92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Briefing</vt:lpstr>
      <vt:lpstr>Predictive Health Trends Analysis </vt:lpstr>
      <vt:lpstr>Health Data Visualization</vt:lpstr>
      <vt:lpstr>AI Ethics in Healthcare </vt:lpstr>
      <vt:lpstr>Personalized Patient Education Materials </vt:lpstr>
      <vt:lpstr>Infection Control Dashboard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Briefing</dc:title>
  <dc:creator>Lakshmi M 102688</dc:creator>
  <cp:lastModifiedBy>Lakshmi M 102688</cp:lastModifiedBy>
  <cp:revision>2</cp:revision>
  <dcterms:created xsi:type="dcterms:W3CDTF">2024-11-16T02:48:08Z</dcterms:created>
  <dcterms:modified xsi:type="dcterms:W3CDTF">2024-11-16T02:50:24Z</dcterms:modified>
</cp:coreProperties>
</file>