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F9587-85B7-41F0-A27E-80AE396FC7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40D856-1A00-4409-8DC1-57D5A64533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B07A47-5D37-4B38-B126-386E1B168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DB514-D5CA-41B7-AD4A-BC15C0C3F37D}" type="datetimeFigureOut">
              <a:rPr lang="en-IN" smtClean="0"/>
              <a:t>16-11-2024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FF8E93-EFA3-4CFB-B6E7-48D0A1BEF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F11247-499F-45BC-9CD6-A9A70BD88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D483A-F350-4496-9459-A9F3F806C9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8987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3326F-FA9E-4560-AFF4-5A3F2D157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85C060-D7A0-48BE-AC72-5CED3B6E18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E23E5D-E7F4-4F84-B69A-9C9949DA2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DB514-D5CA-41B7-AD4A-BC15C0C3F37D}" type="datetimeFigureOut">
              <a:rPr lang="en-IN" smtClean="0"/>
              <a:t>16-11-2024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E190D5-1794-4A29-95B9-7B8622887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4B51AB-7EA6-4C6E-B8D5-B3BDD94EC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D483A-F350-4496-9459-A9F3F806C9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9482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974964-7F2F-4A5B-A47D-BA8658347A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060F40-A3E5-49B5-A033-FCD89046D1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71F196-8ABB-404F-8592-3DC5B2766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DB514-D5CA-41B7-AD4A-BC15C0C3F37D}" type="datetimeFigureOut">
              <a:rPr lang="en-IN" smtClean="0"/>
              <a:t>16-11-2024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1315C7-B730-4815-83E4-EFDA3D85E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746D14-1A9F-481B-85E9-779014646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D483A-F350-4496-9459-A9F3F806C9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9760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071E9-48D1-4976-9430-03DF94159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AF3B42-4D75-496F-85E4-E416524965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67F25E-571D-4408-A59F-013350D36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DB514-D5CA-41B7-AD4A-BC15C0C3F37D}" type="datetimeFigureOut">
              <a:rPr lang="en-IN" smtClean="0"/>
              <a:t>16-11-2024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534563-6CBD-4FE9-BD93-3621765C4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505C9A-8227-4A50-821F-AD0D09A99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D483A-F350-4496-9459-A9F3F806C9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6638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77064-D52A-40B3-B98C-77722CCD4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8505E7-5C96-443A-8A6B-8EEC8897BC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BB8406-F47C-4ED2-AF5D-1BA99343D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DB514-D5CA-41B7-AD4A-BC15C0C3F37D}" type="datetimeFigureOut">
              <a:rPr lang="en-IN" smtClean="0"/>
              <a:t>16-11-2024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0410C6-0372-451B-8E95-E4AC0C803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777B21-43C6-4526-9F6A-A82589225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D483A-F350-4496-9459-A9F3F806C9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056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E39A8-640F-44AD-B157-63996D41E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74E334-2527-4D79-AB1A-1A7152FED0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9B06FD-2A1C-4BF0-A070-08C3AEC734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64F97C-1E8C-4F53-AA35-FF7B18FD1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DB514-D5CA-41B7-AD4A-BC15C0C3F37D}" type="datetimeFigureOut">
              <a:rPr lang="en-IN" smtClean="0"/>
              <a:t>16-11-2024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995FD2-F686-4A4A-A3B7-40E1E4896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4BC316-4633-4749-98BD-E7C819650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D483A-F350-4496-9459-A9F3F806C9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7899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A9C29-0884-45C5-B883-2D08CFD13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3DBE9C-B3AC-4F6B-BB8B-60E83185ED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151357-5061-48CF-8FBB-01A59052D3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226436-12F6-407D-B9CD-3CE6D168FF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7B26EE-A1C8-40F2-9083-07263B8424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4F0584-B6B1-4A82-B3AA-366EDAA88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DB514-D5CA-41B7-AD4A-BC15C0C3F37D}" type="datetimeFigureOut">
              <a:rPr lang="en-IN" smtClean="0"/>
              <a:t>16-11-2024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18DA81-9BC7-4228-BD31-E8CB0FF4E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F2D461-E52E-4FBA-9F2A-EF74DF478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D483A-F350-4496-9459-A9F3F806C9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3837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2166F-E3E2-4704-A0AD-5D4DA20F2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A6E4E0-5E4C-496E-8F96-3E5647B35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DB514-D5CA-41B7-AD4A-BC15C0C3F37D}" type="datetimeFigureOut">
              <a:rPr lang="en-IN" smtClean="0"/>
              <a:t>16-11-2024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424C63-8F50-4FFE-ABCF-DA8CCA568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E90B2E-25A9-4213-AB2F-358DE463F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D483A-F350-4496-9459-A9F3F806C9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4736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29CAE4-3DB8-47BB-8278-6974E250C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DB514-D5CA-41B7-AD4A-BC15C0C3F37D}" type="datetimeFigureOut">
              <a:rPr lang="en-IN" smtClean="0"/>
              <a:t>16-11-2024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78EF99-835B-4EFB-8DDC-CFC301B89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07921F-5A67-4FEC-905B-55B65C479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D483A-F350-4496-9459-A9F3F806C9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6187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E0A90-5CBE-4A71-AAA2-A2A00A3A9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5441B7-7ED9-4F89-A109-33B4342D1A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53AA1E-B360-4B7F-ACE1-ECCB946BBD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B35A18-E14B-44D2-A910-2479F3FF4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DB514-D5CA-41B7-AD4A-BC15C0C3F37D}" type="datetimeFigureOut">
              <a:rPr lang="en-IN" smtClean="0"/>
              <a:t>16-11-2024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A0C086-5730-4BCB-BA3A-7E628CCE2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4B5F12-2312-41D0-907D-3FA45D83B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D483A-F350-4496-9459-A9F3F806C9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1608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6B894-156E-4CD3-A783-0898DCA96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C80CFD-32BC-4216-A9B0-7D0EA372FA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DB632B-F9D3-4B7C-908A-D7798A825F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D9AEDA-1041-45B5-A531-C033C68FC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DB514-D5CA-41B7-AD4A-BC15C0C3F37D}" type="datetimeFigureOut">
              <a:rPr lang="en-IN" smtClean="0"/>
              <a:t>16-11-2024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847480-343A-4FEB-A116-DD4B7835F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DC0E3F-365A-4C7C-8D64-4676372CE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D483A-F350-4496-9459-A9F3F806C9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6314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B575A6-62CD-4524-861E-994DE0976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47E5E8-AD7B-4806-94D3-EB9DEEE8E5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7D265C-76DE-4E1F-93AF-2829F455F4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0DB514-D5CA-41B7-AD4A-BC15C0C3F37D}" type="datetimeFigureOut">
              <a:rPr lang="en-IN" smtClean="0"/>
              <a:t>16-11-2024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93ED2D-0D76-4606-8BF4-105188D820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463B26-A1D3-4133-8453-D4930E6FFE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D483A-F350-4496-9459-A9F3F806C9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8099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67B3F-D482-495B-B2EB-436EB2E22E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	ELECTRONIC HEALTH RECORD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01F386-55F7-4915-A504-54CBA39A1F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NAME:</a:t>
            </a:r>
          </a:p>
          <a:p>
            <a:r>
              <a:rPr lang="en-US" dirty="0"/>
              <a:t>REG NO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24468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F18BC-B736-4EDA-AC5C-3083980A9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EHR MODULES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5B890-96F5-420C-81F0-AF1127E771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INSURANCE</a:t>
            </a:r>
          </a:p>
          <a:p>
            <a:r>
              <a:rPr lang="en-US" dirty="0"/>
              <a:t>IPD</a:t>
            </a:r>
          </a:p>
          <a:p>
            <a:r>
              <a:rPr lang="en-US" dirty="0"/>
              <a:t>BILLING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70517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C551F-A332-46D7-BFBE-C99F0B7F8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INSURANCE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2163FF-6157-40DD-B035-007A370E2D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Patient ID</a:t>
            </a:r>
          </a:p>
          <a:p>
            <a:r>
              <a:rPr lang="en-US" dirty="0"/>
              <a:t>Insurance Number</a:t>
            </a:r>
          </a:p>
          <a:p>
            <a:r>
              <a:rPr lang="en-US" dirty="0"/>
              <a:t>Bill Amount</a:t>
            </a:r>
          </a:p>
          <a:p>
            <a:r>
              <a:rPr lang="en-US" dirty="0"/>
              <a:t>Insurance amount</a:t>
            </a:r>
          </a:p>
          <a:p>
            <a:r>
              <a:rPr lang="en-US" dirty="0"/>
              <a:t>Sanctioned </a:t>
            </a:r>
            <a:r>
              <a:rPr lang="en-US" dirty="0" err="1"/>
              <a:t>Amoung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31456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FA2A0-763C-487B-9771-DA304B8F5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patient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E97F35-C7BD-42BE-B076-B95E22B74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Patient name</a:t>
            </a:r>
          </a:p>
          <a:p>
            <a:r>
              <a:rPr lang="en-US" dirty="0"/>
              <a:t>Patient ID</a:t>
            </a:r>
          </a:p>
          <a:p>
            <a:r>
              <a:rPr lang="en-US" dirty="0"/>
              <a:t>Diagnosis</a:t>
            </a:r>
          </a:p>
          <a:p>
            <a:r>
              <a:rPr lang="en-US" dirty="0"/>
              <a:t>Doctor</a:t>
            </a:r>
          </a:p>
          <a:p>
            <a:r>
              <a:rPr lang="en-US" dirty="0"/>
              <a:t>Room No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430330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E98FE-524F-4D9C-A771-F95A9AD05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6075"/>
            <a:ext cx="10515600" cy="1325563"/>
          </a:xfrm>
        </p:spPr>
        <p:txBody>
          <a:bodyPr/>
          <a:lstStyle/>
          <a:p>
            <a:r>
              <a:rPr lang="en-US" dirty="0"/>
              <a:t>In Patient Billing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2868B2-DE70-4EA3-B7EA-11A721BFF7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Patient ID</a:t>
            </a:r>
          </a:p>
          <a:p>
            <a:r>
              <a:rPr lang="en-US" dirty="0"/>
              <a:t>Doctor Visit fee</a:t>
            </a:r>
          </a:p>
          <a:p>
            <a:r>
              <a:rPr lang="en-US" dirty="0"/>
              <a:t>OT fee</a:t>
            </a:r>
          </a:p>
          <a:p>
            <a:r>
              <a:rPr lang="en-US" dirty="0"/>
              <a:t>Room rent</a:t>
            </a:r>
          </a:p>
          <a:p>
            <a:r>
              <a:rPr lang="en-US" dirty="0"/>
              <a:t>Food</a:t>
            </a:r>
          </a:p>
          <a:p>
            <a:r>
              <a:rPr lang="en-US" dirty="0"/>
              <a:t>Physio fee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23468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8BC2D-ADF4-43E1-BE37-68CC571D1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927103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51</Words>
  <Application>Microsoft Office PowerPoint</Application>
  <PresentationFormat>Widescreen</PresentationFormat>
  <Paragraphs>27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 ELECTRONIC HEALTH RECORD</vt:lpstr>
      <vt:lpstr>EHR MODULES</vt:lpstr>
      <vt:lpstr>INSURANCE</vt:lpstr>
      <vt:lpstr>In patient</vt:lpstr>
      <vt:lpstr>In Patient Billing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ELECTRONIC HEALTH RECORD</dc:title>
  <dc:creator>Lakshmi M 102688</dc:creator>
  <cp:lastModifiedBy>Lakshmi M 102688</cp:lastModifiedBy>
  <cp:revision>1</cp:revision>
  <dcterms:created xsi:type="dcterms:W3CDTF">2024-11-16T05:43:58Z</dcterms:created>
  <dcterms:modified xsi:type="dcterms:W3CDTF">2024-11-16T05:47:35Z</dcterms:modified>
</cp:coreProperties>
</file>