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Parking Spot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Kaden Glover</a:t>
            </a:r>
          </a:p>
          <a:p>
            <a:r>
              <a:t>ITAI 1378 – Computer Vision</a:t>
            </a:r>
          </a:p>
          <a:p>
            <a:r>
              <a:t>Project Tier: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Compute: Google Colab (Free GPU)</a:t>
            </a:r>
          </a:p>
          <a:p>
            <a:r>
              <a:t>Framework: PyTorch + Ultralytics</a:t>
            </a:r>
          </a:p>
          <a:p>
            <a:r>
              <a:t>Dataset: Kaggle (Aerial View Car Detection)</a:t>
            </a:r>
          </a:p>
          <a:p>
            <a:r>
              <a:t>Estimated Cost: $0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Drivers waste time searching for available parking spots in crowded garages.</a:t>
            </a:r>
          </a:p>
          <a:p>
            <a:endParaRPr/>
          </a:p>
          <a:p>
            <a:r>
              <a:t>Who cares: Drivers, parking managers, and city planners.</a:t>
            </a:r>
          </a:p>
          <a:p>
            <a:endParaRPr/>
          </a:p>
          <a:p>
            <a:r>
              <a:t>Why it matters: Increases congestion, fuel use, and frustration. Automation can save time and reduce emissions.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it does: Detects cars and identifies empty parking spots using computer vision.</a:t>
            </a:r>
          </a:p>
          <a:p>
            <a:endParaRPr/>
          </a:p>
          <a:p>
            <a:r>
              <a:t>How it works: Camera feed → YOLOv8 model → Detects cars → Counts open spaces.</a:t>
            </a:r>
          </a:p>
          <a:p>
            <a:endParaRPr/>
          </a:p>
          <a:p>
            <a:r>
              <a:t>Summary: A real-time system that finds open parking spots automatically.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Technique: Object Detection</a:t>
            </a:r>
          </a:p>
          <a:p>
            <a:r>
              <a:t>Model: YOLOv8 (Ultralytics)</a:t>
            </a:r>
          </a:p>
          <a:p>
            <a:r>
              <a:t>Framework: PyTorch</a:t>
            </a:r>
          </a:p>
          <a:p>
            <a:endParaRPr/>
          </a:p>
          <a:p>
            <a:r>
              <a:t>Why: YOLOv8 is fast, lightweight, and easy to fine-tune for real-time detection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Source: Kaggle – Aerial View Car Detection for YOLOv5</a:t>
            </a:r>
          </a:p>
          <a:p>
            <a:r>
              <a:rPr sz="2000" dirty="0"/>
              <a:t>Size: ~1,200 aerial images of parking lots with car annotations</a:t>
            </a:r>
          </a:p>
          <a:p>
            <a:r>
              <a:rPr sz="2000" dirty="0"/>
              <a:t>Labels: car (used to infer occupied vs empty)</a:t>
            </a:r>
          </a:p>
          <a:p>
            <a:endParaRPr sz="2000" dirty="0"/>
          </a:p>
          <a:p>
            <a:r>
              <a:rPr sz="2000" dirty="0"/>
              <a:t>Preparation:</a:t>
            </a:r>
          </a:p>
          <a:p>
            <a:r>
              <a:rPr sz="2000" dirty="0"/>
              <a:t>- Use YOLO-format annotations directly with YOLOv8</a:t>
            </a:r>
          </a:p>
          <a:p>
            <a:r>
              <a:rPr sz="2000" dirty="0"/>
              <a:t>- Apply data augmentation (rotation, brightness, blur)</a:t>
            </a:r>
          </a:p>
          <a:p>
            <a:r>
              <a:rPr sz="2000" dirty="0"/>
              <a:t>- Optionally label additional empty spots to balance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[Camera Image / Video Frame]</a:t>
            </a:r>
          </a:p>
          <a:p>
            <a:r>
              <a:t>           ↓</a:t>
            </a:r>
          </a:p>
          <a:p>
            <a:r>
              <a:t>       [YOLOv8 Model]</a:t>
            </a:r>
          </a:p>
          <a:p>
            <a:r>
              <a:t>           ↓</a:t>
            </a:r>
          </a:p>
          <a:p>
            <a:r>
              <a:t>[Detect Cars → Identify Empty Spots]</a:t>
            </a:r>
          </a:p>
          <a:p>
            <a:r>
              <a:t>           ↓</a:t>
            </a:r>
          </a:p>
          <a:p>
            <a:r>
              <a:t>[Output: Available Spot Count + Visualization]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Metric: Detection Accuracy ≥ 90%</a:t>
            </a:r>
          </a:p>
          <a:p>
            <a:r>
              <a:t>Secondary Metric: Speed per Frame ≤ 1 sec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Week-by-Week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10: Get dataset, set up YOLOv8 → Dataset ready</a:t>
            </a:r>
          </a:p>
          <a:p>
            <a:r>
              <a:t>Week 11: Train/fine-tune model → Model working</a:t>
            </a:r>
          </a:p>
          <a:p>
            <a:r>
              <a:t>Week 12: Evaluate and tune → Good accuracy</a:t>
            </a:r>
          </a:p>
          <a:p>
            <a:r>
              <a:t>Week 13: Build demo visualization → Demo ready</a:t>
            </a:r>
          </a:p>
          <a:p>
            <a:r>
              <a:t>Week 14: Final testing and docs → Done</a:t>
            </a:r>
          </a:p>
          <a:p>
            <a:r>
              <a:t>Week 15: Presentation → 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Backup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Dataset lacks empty spots → Plan: Label or use Roboflow</a:t>
            </a:r>
          </a:p>
          <a:p>
            <a:r>
              <a:t>Challenge: Low detection accuracy → Plan: Add augmentation, retrain</a:t>
            </a:r>
          </a:p>
          <a:p>
            <a:r>
              <a:t>Challenge: Model too slow → Plan: Use YOLOv8n</a:t>
            </a:r>
          </a:p>
          <a:p>
            <a:r>
              <a:t>Challenge: Poor lighting → Plan: Include shadowed samples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397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Parking Spot Detector</vt:lpstr>
      <vt:lpstr>The Problem</vt:lpstr>
      <vt:lpstr>The Solution</vt:lpstr>
      <vt:lpstr>Technical Approach</vt:lpstr>
      <vt:lpstr>Data Plan</vt:lpstr>
      <vt:lpstr>System Diagram</vt:lpstr>
      <vt:lpstr>Success Metrics</vt:lpstr>
      <vt:lpstr>Week-by-Week Plan</vt:lpstr>
      <vt:lpstr>Challenges &amp; Backup Plans</vt:lpstr>
      <vt:lpstr>Resources Needed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kaden.glover-W213514349</cp:lastModifiedBy>
  <cp:revision>2</cp:revision>
  <dcterms:created xsi:type="dcterms:W3CDTF">2013-01-27T09:14:16Z</dcterms:created>
  <dcterms:modified xsi:type="dcterms:W3CDTF">2025-10-30T19:42:19Z</dcterms:modified>
  <cp:category/>
</cp:coreProperties>
</file>