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E4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2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8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1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BB040A-639E-4703-8C56-5E6A506D521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3DBEB33-2E4F-4C26-AB72-24F74298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760" y="1190923"/>
            <a:ext cx="9966960" cy="3035808"/>
          </a:xfrm>
        </p:spPr>
        <p:txBody>
          <a:bodyPr/>
          <a:lstStyle/>
          <a:p>
            <a:r>
              <a:rPr lang="en-IN" dirty="0" smtClean="0"/>
              <a:t>      </a:t>
            </a:r>
            <a:r>
              <a:rPr lang="en-IN" dirty="0" smtClean="0"/>
              <a:t>PLAY 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1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designed around highly interactive and fun math games adapted for kids. Children will through this site, have the opportunity to learn math with fun through diverse math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online math quizzes for kids cover a wide range of topics in math through multiple choice questions, matching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in the days was very complicating on how they can calculate addition  , subtraction, multiplication and division.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I would like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on how we can make math a fun subject  to learn.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it can be complicated.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8100" y="6261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8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52092"/>
          </a:xfrm>
        </p:spPr>
        <p:txBody>
          <a:bodyPr/>
          <a:lstStyle/>
          <a:p>
            <a:r>
              <a:rPr lang="en-IN" dirty="0" smtClean="0"/>
              <a:t>To make math fun and interesting the given  steps to be followed :</a:t>
            </a:r>
          </a:p>
          <a:p>
            <a:r>
              <a:rPr lang="en-IN" dirty="0" smtClean="0"/>
              <a:t>It consist of three stages</a:t>
            </a:r>
          </a:p>
          <a:p>
            <a:pPr lvl="2"/>
            <a:r>
              <a:rPr lang="en-IN" dirty="0" smtClean="0"/>
              <a:t> </a:t>
            </a:r>
            <a:r>
              <a:rPr lang="en-IN" dirty="0"/>
              <a:t>Beginners </a:t>
            </a:r>
            <a:r>
              <a:rPr lang="en-IN" dirty="0" smtClean="0"/>
              <a:t>stage</a:t>
            </a:r>
          </a:p>
          <a:p>
            <a:pPr lvl="2"/>
            <a:r>
              <a:rPr lang="en-IN" dirty="0" smtClean="0"/>
              <a:t> Intermediate stage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Advanced stage</a:t>
            </a:r>
          </a:p>
          <a:p>
            <a:pPr marL="548640" lvl="2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3900932"/>
            <a:ext cx="10058400" cy="175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4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BEGINNERS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for kinder garden students.</a:t>
            </a:r>
          </a:p>
          <a:p>
            <a:r>
              <a:rPr lang="en-IN" dirty="0" smtClean="0"/>
              <a:t>In this stage it consist of 1-7 tables.</a:t>
            </a:r>
          </a:p>
          <a:p>
            <a:r>
              <a:rPr lang="en-IN" dirty="0" smtClean="0"/>
              <a:t>No negative score in this stage.</a:t>
            </a:r>
          </a:p>
          <a:p>
            <a:r>
              <a:rPr lang="en-IN" dirty="0" smtClean="0"/>
              <a:t>Time limit will be 60 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6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</a:t>
            </a:r>
            <a:r>
              <a:rPr lang="en-IN" dirty="0"/>
              <a:t>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</a:t>
            </a:r>
            <a:r>
              <a:rPr lang="en-IN" dirty="0" smtClean="0"/>
              <a:t>for primary </a:t>
            </a:r>
            <a:r>
              <a:rPr lang="en-IN" dirty="0"/>
              <a:t>students.</a:t>
            </a:r>
          </a:p>
          <a:p>
            <a:r>
              <a:rPr lang="en-IN" dirty="0"/>
              <a:t>In this stage it consist of </a:t>
            </a:r>
            <a:r>
              <a:rPr lang="en-IN" dirty="0" smtClean="0"/>
              <a:t>1-15 </a:t>
            </a:r>
            <a:r>
              <a:rPr lang="en-IN" dirty="0"/>
              <a:t>tables.</a:t>
            </a:r>
          </a:p>
          <a:p>
            <a:r>
              <a:rPr lang="en-IN" dirty="0"/>
              <a:t>N</a:t>
            </a:r>
            <a:r>
              <a:rPr lang="en-IN" dirty="0" smtClean="0"/>
              <a:t>egative </a:t>
            </a:r>
            <a:r>
              <a:rPr lang="en-IN" dirty="0"/>
              <a:t>score </a:t>
            </a:r>
            <a:r>
              <a:rPr lang="en-IN" dirty="0" smtClean="0"/>
              <a:t>is 0.5.</a:t>
            </a:r>
            <a:endParaRPr lang="en-IN" dirty="0"/>
          </a:p>
          <a:p>
            <a:r>
              <a:rPr lang="en-IN" dirty="0"/>
              <a:t>Time limit will be </a:t>
            </a:r>
            <a:r>
              <a:rPr lang="en-IN" dirty="0" smtClean="0"/>
              <a:t>60 </a:t>
            </a:r>
            <a:r>
              <a:rPr lang="en-IN" dirty="0"/>
              <a:t>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</a:t>
            </a:r>
            <a:r>
              <a:rPr lang="en-IN" dirty="0"/>
              <a:t>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</a:t>
            </a:r>
            <a:r>
              <a:rPr lang="en-IN" dirty="0" smtClean="0"/>
              <a:t>for secondary </a:t>
            </a:r>
            <a:r>
              <a:rPr lang="en-IN" dirty="0"/>
              <a:t>students.</a:t>
            </a:r>
          </a:p>
          <a:p>
            <a:r>
              <a:rPr lang="en-IN" dirty="0"/>
              <a:t>In this stage it consist of </a:t>
            </a:r>
            <a:r>
              <a:rPr lang="en-IN" dirty="0" smtClean="0"/>
              <a:t>1-24 </a:t>
            </a:r>
            <a:r>
              <a:rPr lang="en-IN" dirty="0"/>
              <a:t>tables.</a:t>
            </a:r>
          </a:p>
          <a:p>
            <a:r>
              <a:rPr lang="en-IN" dirty="0" smtClean="0"/>
              <a:t>Negative </a:t>
            </a:r>
            <a:r>
              <a:rPr lang="en-IN" dirty="0"/>
              <a:t>score in this </a:t>
            </a:r>
            <a:r>
              <a:rPr lang="en-IN" dirty="0" smtClean="0"/>
              <a:t>stage is 1.</a:t>
            </a:r>
            <a:endParaRPr lang="en-IN" dirty="0"/>
          </a:p>
          <a:p>
            <a:r>
              <a:rPr lang="en-IN" dirty="0"/>
              <a:t>Time limit will </a:t>
            </a:r>
            <a:r>
              <a:rPr lang="en-IN"/>
              <a:t>be </a:t>
            </a:r>
            <a:r>
              <a:rPr lang="en-IN" smtClean="0"/>
              <a:t>60 </a:t>
            </a:r>
            <a:r>
              <a:rPr lang="en-IN" dirty="0"/>
              <a:t>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699706"/>
            <a:ext cx="725906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</TotalTime>
  <Words>231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Times New Roman</vt:lpstr>
      <vt:lpstr>Wingdings</vt:lpstr>
      <vt:lpstr>Wood Type</vt:lpstr>
      <vt:lpstr>      PLAY MATH</vt:lpstr>
      <vt:lpstr>OVERVIEW</vt:lpstr>
      <vt:lpstr>STEPS INVOLVED</vt:lpstr>
      <vt:lpstr>BEGINNERS STAGE</vt:lpstr>
      <vt:lpstr>INTERMEDIATE STAGE</vt:lpstr>
      <vt:lpstr>ADVANCED STAGE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Tharuni</dc:creator>
  <cp:lastModifiedBy>Tharuni</cp:lastModifiedBy>
  <cp:revision>13</cp:revision>
  <dcterms:created xsi:type="dcterms:W3CDTF">2019-03-17T06:54:23Z</dcterms:created>
  <dcterms:modified xsi:type="dcterms:W3CDTF">2019-03-17T09:12:53Z</dcterms:modified>
</cp:coreProperties>
</file>