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2" r:id="rId6"/>
    <p:sldId id="261" r:id="rId7"/>
    <p:sldId id="258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B3F1-E3CE-49D6-B6AD-CFC1DDEFFBEC}" type="datetimeFigureOut">
              <a:rPr lang="en-IN" smtClean="0"/>
              <a:t>10-03-2018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72"/>
            <a:ext cx="9144000" cy="6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1295400"/>
            <a:ext cx="7696200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HOME AUTOMATION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USING INTELLIGENCE</a:t>
            </a:r>
            <a:endParaRPr lang="en-IN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3581400"/>
            <a:ext cx="4267200" cy="2209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u="sng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Troupe:</a:t>
            </a:r>
          </a:p>
          <a:p>
            <a:endParaRPr lang="en-US" i="1" u="sng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KEERTHANA M, 2</a:t>
            </a:r>
            <a:r>
              <a:rPr lang="en-US" sz="2000" b="1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year, ECE</a:t>
            </a:r>
          </a:p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 G, 2</a:t>
            </a:r>
            <a:r>
              <a:rPr lang="en-US" sz="2000" b="1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year, ECE</a:t>
            </a:r>
          </a:p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RAMYA M, 2</a:t>
            </a:r>
            <a:r>
              <a:rPr lang="en-US" sz="2000" b="1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year, ECE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SREEKANTH A,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b="1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year, ECE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VAMSHIKRISHNA B,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b="1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year, CSE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724C9-ECA2-4169-87E4-4B5717215EB6}"/>
              </a:ext>
            </a:extLst>
          </p:cNvPr>
          <p:cNvSpPr/>
          <p:nvPr/>
        </p:nvSpPr>
        <p:spPr>
          <a:xfrm>
            <a:off x="4233203" y="2667000"/>
            <a:ext cx="4909625" cy="372794"/>
          </a:xfrm>
          <a:custGeom>
            <a:avLst/>
            <a:gdLst>
              <a:gd name="connsiteX0" fmla="*/ 0 w 4572000"/>
              <a:gd name="connsiteY0" fmla="*/ 0 h 457200"/>
              <a:gd name="connsiteX1" fmla="*/ 4572000 w 4572000"/>
              <a:gd name="connsiteY1" fmla="*/ 0 h 457200"/>
              <a:gd name="connsiteX2" fmla="*/ 4572000 w 4572000"/>
              <a:gd name="connsiteY2" fmla="*/ 457200 h 457200"/>
              <a:gd name="connsiteX3" fmla="*/ 0 w 4572000"/>
              <a:gd name="connsiteY3" fmla="*/ 457200 h 457200"/>
              <a:gd name="connsiteX4" fmla="*/ 0 w 4572000"/>
              <a:gd name="connsiteY4" fmla="*/ 0 h 457200"/>
              <a:gd name="connsiteX0" fmla="*/ 126609 w 4572000"/>
              <a:gd name="connsiteY0" fmla="*/ 42203 h 457200"/>
              <a:gd name="connsiteX1" fmla="*/ 4572000 w 4572000"/>
              <a:gd name="connsiteY1" fmla="*/ 0 h 457200"/>
              <a:gd name="connsiteX2" fmla="*/ 4572000 w 4572000"/>
              <a:gd name="connsiteY2" fmla="*/ 457200 h 457200"/>
              <a:gd name="connsiteX3" fmla="*/ 0 w 4572000"/>
              <a:gd name="connsiteY3" fmla="*/ 457200 h 457200"/>
              <a:gd name="connsiteX4" fmla="*/ 126609 w 4572000"/>
              <a:gd name="connsiteY4" fmla="*/ 42203 h 457200"/>
              <a:gd name="connsiteX0" fmla="*/ 464234 w 4909625"/>
              <a:gd name="connsiteY0" fmla="*/ 42203 h 513471"/>
              <a:gd name="connsiteX1" fmla="*/ 4909625 w 4909625"/>
              <a:gd name="connsiteY1" fmla="*/ 0 h 513471"/>
              <a:gd name="connsiteX2" fmla="*/ 4909625 w 4909625"/>
              <a:gd name="connsiteY2" fmla="*/ 457200 h 513471"/>
              <a:gd name="connsiteX3" fmla="*/ 0 w 4909625"/>
              <a:gd name="connsiteY3" fmla="*/ 513471 h 513471"/>
              <a:gd name="connsiteX4" fmla="*/ 464234 w 4909625"/>
              <a:gd name="connsiteY4" fmla="*/ 42203 h 513471"/>
              <a:gd name="connsiteX0" fmla="*/ 562707 w 4909625"/>
              <a:gd name="connsiteY0" fmla="*/ 168812 h 513471"/>
              <a:gd name="connsiteX1" fmla="*/ 4909625 w 4909625"/>
              <a:gd name="connsiteY1" fmla="*/ 0 h 513471"/>
              <a:gd name="connsiteX2" fmla="*/ 4909625 w 4909625"/>
              <a:gd name="connsiteY2" fmla="*/ 457200 h 513471"/>
              <a:gd name="connsiteX3" fmla="*/ 0 w 4909625"/>
              <a:gd name="connsiteY3" fmla="*/ 513471 h 513471"/>
              <a:gd name="connsiteX4" fmla="*/ 562707 w 4909625"/>
              <a:gd name="connsiteY4" fmla="*/ 168812 h 513471"/>
              <a:gd name="connsiteX0" fmla="*/ 562707 w 4909625"/>
              <a:gd name="connsiteY0" fmla="*/ 28135 h 372794"/>
              <a:gd name="connsiteX1" fmla="*/ 4065564 w 4909625"/>
              <a:gd name="connsiteY1" fmla="*/ 0 h 372794"/>
              <a:gd name="connsiteX2" fmla="*/ 4909625 w 4909625"/>
              <a:gd name="connsiteY2" fmla="*/ 316523 h 372794"/>
              <a:gd name="connsiteX3" fmla="*/ 0 w 4909625"/>
              <a:gd name="connsiteY3" fmla="*/ 372794 h 372794"/>
              <a:gd name="connsiteX4" fmla="*/ 562707 w 4909625"/>
              <a:gd name="connsiteY4" fmla="*/ 28135 h 37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9625" h="372794">
                <a:moveTo>
                  <a:pt x="562707" y="28135"/>
                </a:moveTo>
                <a:lnTo>
                  <a:pt x="4065564" y="0"/>
                </a:lnTo>
                <a:lnTo>
                  <a:pt x="4909625" y="316523"/>
                </a:lnTo>
                <a:lnTo>
                  <a:pt x="0" y="372794"/>
                </a:lnTo>
                <a:lnTo>
                  <a:pt x="562707" y="28135"/>
                </a:ln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</a:t>
            </a:r>
            <a:r>
              <a:rPr lang="en-US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AGERS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CFECC04-6D4F-4895-A111-33C9114E5182}"/>
              </a:ext>
            </a:extLst>
          </p:cNvPr>
          <p:cNvSpPr/>
          <p:nvPr/>
        </p:nvSpPr>
        <p:spPr>
          <a:xfrm>
            <a:off x="5334000" y="4419600"/>
            <a:ext cx="3581400" cy="609600"/>
          </a:xfrm>
          <a:prstGeom prst="flowChartTerminator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-by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Crazy TyCoons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407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C4F7D-2348-4B48-9D21-DEE6BFA99BF6}"/>
              </a:ext>
            </a:extLst>
          </p:cNvPr>
          <p:cNvSpPr txBox="1"/>
          <p:nvPr/>
        </p:nvSpPr>
        <p:spPr>
          <a:xfrm>
            <a:off x="609600" y="11430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day’s smart home is a currently buzzy word, which we are using these technique in smart cities.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mainly meant to people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agers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are all not active at some times to perform certain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promote automation for their point of view we are contributing our project.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71C291-5204-494B-9465-2AF50BEDF0E7}"/>
              </a:ext>
            </a:extLst>
          </p:cNvPr>
          <p:cNvSpPr/>
          <p:nvPr/>
        </p:nvSpPr>
        <p:spPr>
          <a:xfrm>
            <a:off x="2743200" y="2286000"/>
            <a:ext cx="1368552" cy="533400"/>
          </a:xfrm>
          <a:custGeom>
            <a:avLst/>
            <a:gdLst>
              <a:gd name="connsiteX0" fmla="*/ 0 w 1295400"/>
              <a:gd name="connsiteY0" fmla="*/ 104485 h 533400"/>
              <a:gd name="connsiteX1" fmla="*/ 721947 w 1295400"/>
              <a:gd name="connsiteY1" fmla="*/ 104485 h 533400"/>
              <a:gd name="connsiteX2" fmla="*/ 721947 w 1295400"/>
              <a:gd name="connsiteY2" fmla="*/ 0 h 533400"/>
              <a:gd name="connsiteX3" fmla="*/ 1295400 w 1295400"/>
              <a:gd name="connsiteY3" fmla="*/ 266700 h 533400"/>
              <a:gd name="connsiteX4" fmla="*/ 721947 w 1295400"/>
              <a:gd name="connsiteY4" fmla="*/ 533400 h 533400"/>
              <a:gd name="connsiteX5" fmla="*/ 721947 w 1295400"/>
              <a:gd name="connsiteY5" fmla="*/ 428915 h 533400"/>
              <a:gd name="connsiteX6" fmla="*/ 0 w 1295400"/>
              <a:gd name="connsiteY6" fmla="*/ 428915 h 533400"/>
              <a:gd name="connsiteX7" fmla="*/ 0 w 1295400"/>
              <a:gd name="connsiteY7" fmla="*/ 104485 h 533400"/>
              <a:gd name="connsiteX0" fmla="*/ 0 w 1368552"/>
              <a:gd name="connsiteY0" fmla="*/ 104485 h 533400"/>
              <a:gd name="connsiteX1" fmla="*/ 721947 w 1368552"/>
              <a:gd name="connsiteY1" fmla="*/ 104485 h 533400"/>
              <a:gd name="connsiteX2" fmla="*/ 721947 w 1368552"/>
              <a:gd name="connsiteY2" fmla="*/ 0 h 533400"/>
              <a:gd name="connsiteX3" fmla="*/ 1368552 w 1368552"/>
              <a:gd name="connsiteY3" fmla="*/ 254508 h 533400"/>
              <a:gd name="connsiteX4" fmla="*/ 721947 w 1368552"/>
              <a:gd name="connsiteY4" fmla="*/ 533400 h 533400"/>
              <a:gd name="connsiteX5" fmla="*/ 721947 w 1368552"/>
              <a:gd name="connsiteY5" fmla="*/ 428915 h 533400"/>
              <a:gd name="connsiteX6" fmla="*/ 0 w 1368552"/>
              <a:gd name="connsiteY6" fmla="*/ 428915 h 533400"/>
              <a:gd name="connsiteX7" fmla="*/ 0 w 1368552"/>
              <a:gd name="connsiteY7" fmla="*/ 10448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552" h="533400">
                <a:moveTo>
                  <a:pt x="0" y="104485"/>
                </a:moveTo>
                <a:lnTo>
                  <a:pt x="721947" y="104485"/>
                </a:lnTo>
                <a:lnTo>
                  <a:pt x="721947" y="0"/>
                </a:lnTo>
                <a:lnTo>
                  <a:pt x="1368552" y="254508"/>
                </a:lnTo>
                <a:lnTo>
                  <a:pt x="721947" y="533400"/>
                </a:lnTo>
                <a:lnTo>
                  <a:pt x="721947" y="428915"/>
                </a:lnTo>
                <a:lnTo>
                  <a:pt x="0" y="428915"/>
                </a:lnTo>
                <a:lnTo>
                  <a:pt x="0" y="10448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4DA8A02-928B-409D-B76F-FAAAA846C3E7}"/>
              </a:ext>
            </a:extLst>
          </p:cNvPr>
          <p:cNvSpPr/>
          <p:nvPr/>
        </p:nvSpPr>
        <p:spPr>
          <a:xfrm>
            <a:off x="228600" y="1981200"/>
            <a:ext cx="2487637" cy="1066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ESP8266 -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F6A14-C5B0-4942-AC9E-9921A1D059F3}"/>
              </a:ext>
            </a:extLst>
          </p:cNvPr>
          <p:cNvCxnSpPr/>
          <p:nvPr/>
        </p:nvCxnSpPr>
        <p:spPr>
          <a:xfrm flipH="1">
            <a:off x="1309370" y="1196340"/>
            <a:ext cx="269875" cy="94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A7C84D-9B4C-4E71-80F6-E07020939093}"/>
              </a:ext>
            </a:extLst>
          </p:cNvPr>
          <p:cNvCxnSpPr/>
          <p:nvPr/>
        </p:nvCxnSpPr>
        <p:spPr>
          <a:xfrm flipH="1">
            <a:off x="1569085" y="1207770"/>
            <a:ext cx="236855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47BEA4-373A-44CF-AF7A-7F8F96F463A7}"/>
              </a:ext>
            </a:extLst>
          </p:cNvPr>
          <p:cNvCxnSpPr/>
          <p:nvPr/>
        </p:nvCxnSpPr>
        <p:spPr>
          <a:xfrm flipH="1">
            <a:off x="1828800" y="1219200"/>
            <a:ext cx="259080" cy="95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657152-27A4-4234-A1EC-D6AC8FC61107}"/>
              </a:ext>
            </a:extLst>
          </p:cNvPr>
          <p:cNvSpPr txBox="1"/>
          <p:nvPr/>
        </p:nvSpPr>
        <p:spPr>
          <a:xfrm rot="215213">
            <a:off x="1000288" y="821228"/>
            <a:ext cx="1905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61F80CCF-21C6-4A6A-8EA9-90A00AFBBFC2}"/>
              </a:ext>
            </a:extLst>
          </p:cNvPr>
          <p:cNvSpPr/>
          <p:nvPr/>
        </p:nvSpPr>
        <p:spPr>
          <a:xfrm rot="16200000">
            <a:off x="6324600" y="1981200"/>
            <a:ext cx="609600" cy="1219200"/>
          </a:xfrm>
          <a:prstGeom prst="downArrow">
            <a:avLst>
              <a:gd name="adj1" fmla="val 57848"/>
              <a:gd name="adj2" fmla="val 6962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EBE0582E-0909-4B57-B81D-9C55EA8DA7C9}"/>
              </a:ext>
            </a:extLst>
          </p:cNvPr>
          <p:cNvSpPr/>
          <p:nvPr/>
        </p:nvSpPr>
        <p:spPr>
          <a:xfrm>
            <a:off x="4114800" y="1828800"/>
            <a:ext cx="1905000" cy="1524000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CLOUD</a:t>
            </a: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43657E2C-36D2-468E-BABC-85A5C15FC787}"/>
              </a:ext>
            </a:extLst>
          </p:cNvPr>
          <p:cNvSpPr/>
          <p:nvPr/>
        </p:nvSpPr>
        <p:spPr>
          <a:xfrm>
            <a:off x="7239000" y="2133600"/>
            <a:ext cx="1676400" cy="914400"/>
          </a:xfrm>
          <a:prstGeom prst="round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 RED</a:t>
            </a: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CE9BA18D-3DD8-4732-B85E-B7BE36ED1F2F}"/>
              </a:ext>
            </a:extLst>
          </p:cNvPr>
          <p:cNvSpPr/>
          <p:nvPr/>
        </p:nvSpPr>
        <p:spPr>
          <a:xfrm rot="153604" flipH="1">
            <a:off x="2145773" y="1371878"/>
            <a:ext cx="5701588" cy="663590"/>
          </a:xfrm>
          <a:prstGeom prst="curvedDownArrow">
            <a:avLst>
              <a:gd name="adj1" fmla="val 1242"/>
              <a:gd name="adj2" fmla="val 50000"/>
              <a:gd name="adj3" fmla="val 373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BCBBB4-5662-470C-9402-0B8DBEF8FA12}"/>
              </a:ext>
            </a:extLst>
          </p:cNvPr>
          <p:cNvSpPr/>
          <p:nvPr/>
        </p:nvSpPr>
        <p:spPr>
          <a:xfrm rot="154757">
            <a:off x="4419600" y="1219200"/>
            <a:ext cx="17662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Automatic works</a:t>
            </a:r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EE7C5E73-F4A2-4B95-A141-5761BA6D0025}"/>
              </a:ext>
            </a:extLst>
          </p:cNvPr>
          <p:cNvSpPr/>
          <p:nvPr/>
        </p:nvSpPr>
        <p:spPr>
          <a:xfrm rot="5400000">
            <a:off x="7239000" y="3429000"/>
            <a:ext cx="1524000" cy="762000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E10FF67-4F95-4653-8AED-6596E9E4C58C}"/>
              </a:ext>
            </a:extLst>
          </p:cNvPr>
          <p:cNvSpPr/>
          <p:nvPr/>
        </p:nvSpPr>
        <p:spPr>
          <a:xfrm>
            <a:off x="6968197" y="4572000"/>
            <a:ext cx="2175803" cy="1143000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SMART TV</a:t>
            </a:r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CACC3B20-B489-4281-9A7A-F2661CB4A974}"/>
              </a:ext>
            </a:extLst>
          </p:cNvPr>
          <p:cNvSpPr/>
          <p:nvPr/>
        </p:nvSpPr>
        <p:spPr>
          <a:xfrm flipH="1" flipV="1">
            <a:off x="4800600" y="3505200"/>
            <a:ext cx="2971800" cy="914400"/>
          </a:xfrm>
          <a:prstGeom prst="bentUpArrow">
            <a:avLst>
              <a:gd name="adj1" fmla="val 32692"/>
              <a:gd name="adj2" fmla="val 25000"/>
              <a:gd name="adj3" fmla="val 3884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E8D760A4-CDFD-4DB4-8AAB-862B53E63DC4}"/>
              </a:ext>
            </a:extLst>
          </p:cNvPr>
          <p:cNvSpPr/>
          <p:nvPr/>
        </p:nvSpPr>
        <p:spPr>
          <a:xfrm>
            <a:off x="4267200" y="4495800"/>
            <a:ext cx="1600200" cy="1447800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MOBILE  APP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15D25CC8-8453-4C2C-9D65-997C7F8D7424}"/>
              </a:ext>
            </a:extLst>
          </p:cNvPr>
          <p:cNvSpPr/>
          <p:nvPr/>
        </p:nvSpPr>
        <p:spPr>
          <a:xfrm>
            <a:off x="4724400" y="5791200"/>
            <a:ext cx="533400" cy="152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</a:t>
            </a: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5D4AD532-CB86-480A-ABA8-7E91FB543B78}"/>
              </a:ext>
            </a:extLst>
          </p:cNvPr>
          <p:cNvSpPr/>
          <p:nvPr/>
        </p:nvSpPr>
        <p:spPr>
          <a:xfrm rot="16570222">
            <a:off x="1625475" y="2251854"/>
            <a:ext cx="1909258" cy="3910849"/>
          </a:xfrm>
          <a:custGeom>
            <a:avLst/>
            <a:gdLst>
              <a:gd name="connsiteX0" fmla="*/ 0 w 1905000"/>
              <a:gd name="connsiteY0" fmla="*/ 3777514 h 3777514"/>
              <a:gd name="connsiteX1" fmla="*/ 0 w 1905000"/>
              <a:gd name="connsiteY1" fmla="*/ 1071563 h 3777514"/>
              <a:gd name="connsiteX2" fmla="*/ 833438 w 1905000"/>
              <a:gd name="connsiteY2" fmla="*/ 238125 h 3777514"/>
              <a:gd name="connsiteX3" fmla="*/ 1428750 w 1905000"/>
              <a:gd name="connsiteY3" fmla="*/ 238125 h 3777514"/>
              <a:gd name="connsiteX4" fmla="*/ 1428750 w 1905000"/>
              <a:gd name="connsiteY4" fmla="*/ 0 h 3777514"/>
              <a:gd name="connsiteX5" fmla="*/ 1905000 w 1905000"/>
              <a:gd name="connsiteY5" fmla="*/ 476250 h 3777514"/>
              <a:gd name="connsiteX6" fmla="*/ 1428750 w 1905000"/>
              <a:gd name="connsiteY6" fmla="*/ 952500 h 3777514"/>
              <a:gd name="connsiteX7" fmla="*/ 1428750 w 1905000"/>
              <a:gd name="connsiteY7" fmla="*/ 714375 h 3777514"/>
              <a:gd name="connsiteX8" fmla="*/ 833438 w 1905000"/>
              <a:gd name="connsiteY8" fmla="*/ 714375 h 3777514"/>
              <a:gd name="connsiteX9" fmla="*/ 476250 w 1905000"/>
              <a:gd name="connsiteY9" fmla="*/ 1071563 h 3777514"/>
              <a:gd name="connsiteX10" fmla="*/ 476250 w 1905000"/>
              <a:gd name="connsiteY10" fmla="*/ 3777514 h 3777514"/>
              <a:gd name="connsiteX11" fmla="*/ 0 w 1905000"/>
              <a:gd name="connsiteY11" fmla="*/ 3777514 h 3777514"/>
              <a:gd name="connsiteX0" fmla="*/ 0 w 1905000"/>
              <a:gd name="connsiteY0" fmla="*/ 3777514 h 3910849"/>
              <a:gd name="connsiteX1" fmla="*/ 0 w 1905000"/>
              <a:gd name="connsiteY1" fmla="*/ 1071563 h 3910849"/>
              <a:gd name="connsiteX2" fmla="*/ 833438 w 1905000"/>
              <a:gd name="connsiteY2" fmla="*/ 238125 h 3910849"/>
              <a:gd name="connsiteX3" fmla="*/ 1428750 w 1905000"/>
              <a:gd name="connsiteY3" fmla="*/ 238125 h 3910849"/>
              <a:gd name="connsiteX4" fmla="*/ 1428750 w 1905000"/>
              <a:gd name="connsiteY4" fmla="*/ 0 h 3910849"/>
              <a:gd name="connsiteX5" fmla="*/ 1905000 w 1905000"/>
              <a:gd name="connsiteY5" fmla="*/ 476250 h 3910849"/>
              <a:gd name="connsiteX6" fmla="*/ 1428750 w 1905000"/>
              <a:gd name="connsiteY6" fmla="*/ 952500 h 3910849"/>
              <a:gd name="connsiteX7" fmla="*/ 1428750 w 1905000"/>
              <a:gd name="connsiteY7" fmla="*/ 714375 h 3910849"/>
              <a:gd name="connsiteX8" fmla="*/ 833438 w 1905000"/>
              <a:gd name="connsiteY8" fmla="*/ 714375 h 3910849"/>
              <a:gd name="connsiteX9" fmla="*/ 476250 w 1905000"/>
              <a:gd name="connsiteY9" fmla="*/ 1071563 h 3910849"/>
              <a:gd name="connsiteX10" fmla="*/ 490665 w 1905000"/>
              <a:gd name="connsiteY10" fmla="*/ 3910849 h 3910849"/>
              <a:gd name="connsiteX11" fmla="*/ 0 w 1905000"/>
              <a:gd name="connsiteY11" fmla="*/ 3777514 h 3910849"/>
              <a:gd name="connsiteX0" fmla="*/ 0 w 1909258"/>
              <a:gd name="connsiteY0" fmla="*/ 3851553 h 3910849"/>
              <a:gd name="connsiteX1" fmla="*/ 4258 w 1909258"/>
              <a:gd name="connsiteY1" fmla="*/ 1071563 h 3910849"/>
              <a:gd name="connsiteX2" fmla="*/ 837696 w 1909258"/>
              <a:gd name="connsiteY2" fmla="*/ 238125 h 3910849"/>
              <a:gd name="connsiteX3" fmla="*/ 1433008 w 1909258"/>
              <a:gd name="connsiteY3" fmla="*/ 238125 h 3910849"/>
              <a:gd name="connsiteX4" fmla="*/ 1433008 w 1909258"/>
              <a:gd name="connsiteY4" fmla="*/ 0 h 3910849"/>
              <a:gd name="connsiteX5" fmla="*/ 1909258 w 1909258"/>
              <a:gd name="connsiteY5" fmla="*/ 476250 h 3910849"/>
              <a:gd name="connsiteX6" fmla="*/ 1433008 w 1909258"/>
              <a:gd name="connsiteY6" fmla="*/ 952500 h 3910849"/>
              <a:gd name="connsiteX7" fmla="*/ 1433008 w 1909258"/>
              <a:gd name="connsiteY7" fmla="*/ 714375 h 3910849"/>
              <a:gd name="connsiteX8" fmla="*/ 837696 w 1909258"/>
              <a:gd name="connsiteY8" fmla="*/ 714375 h 3910849"/>
              <a:gd name="connsiteX9" fmla="*/ 480508 w 1909258"/>
              <a:gd name="connsiteY9" fmla="*/ 1071563 h 3910849"/>
              <a:gd name="connsiteX10" fmla="*/ 494923 w 1909258"/>
              <a:gd name="connsiteY10" fmla="*/ 3910849 h 3910849"/>
              <a:gd name="connsiteX11" fmla="*/ 0 w 1909258"/>
              <a:gd name="connsiteY11" fmla="*/ 3851553 h 391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9258" h="3910849">
                <a:moveTo>
                  <a:pt x="0" y="3851553"/>
                </a:moveTo>
                <a:cubicBezTo>
                  <a:pt x="1419" y="2924890"/>
                  <a:pt x="2839" y="1998226"/>
                  <a:pt x="4258" y="1071563"/>
                </a:cubicBezTo>
                <a:cubicBezTo>
                  <a:pt x="4258" y="611268"/>
                  <a:pt x="377401" y="238125"/>
                  <a:pt x="837696" y="238125"/>
                </a:cubicBezTo>
                <a:lnTo>
                  <a:pt x="1433008" y="238125"/>
                </a:lnTo>
                <a:lnTo>
                  <a:pt x="1433008" y="0"/>
                </a:lnTo>
                <a:lnTo>
                  <a:pt x="1909258" y="476250"/>
                </a:lnTo>
                <a:lnTo>
                  <a:pt x="1433008" y="952500"/>
                </a:lnTo>
                <a:lnTo>
                  <a:pt x="1433008" y="714375"/>
                </a:lnTo>
                <a:lnTo>
                  <a:pt x="837696" y="714375"/>
                </a:lnTo>
                <a:cubicBezTo>
                  <a:pt x="640427" y="714375"/>
                  <a:pt x="480508" y="874294"/>
                  <a:pt x="480508" y="1071563"/>
                </a:cubicBezTo>
                <a:lnTo>
                  <a:pt x="494923" y="3910849"/>
                </a:lnTo>
                <a:lnTo>
                  <a:pt x="0" y="385155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53A89-6A3D-46E4-BBD3-8FE0A75480EB}"/>
              </a:ext>
            </a:extLst>
          </p:cNvPr>
          <p:cNvSpPr txBox="1"/>
          <p:nvPr/>
        </p:nvSpPr>
        <p:spPr>
          <a:xfrm rot="403503">
            <a:off x="1689899" y="470904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Commands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091B51-03BB-4408-B3AF-4C68015F4665}"/>
              </a:ext>
            </a:extLst>
          </p:cNvPr>
          <p:cNvSpPr txBox="1"/>
          <p:nvPr/>
        </p:nvSpPr>
        <p:spPr>
          <a:xfrm>
            <a:off x="58674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&amp; 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09C174-7DEC-42FF-8278-83AC5D440770}"/>
              </a:ext>
            </a:extLst>
          </p:cNvPr>
          <p:cNvSpPr txBox="1"/>
          <p:nvPr/>
        </p:nvSpPr>
        <p:spPr>
          <a:xfrm>
            <a:off x="-16412" y="1289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</p:spTree>
    <p:extLst>
      <p:ext uri="{BB962C8B-B14F-4D97-AF65-F5344CB8AC3E}">
        <p14:creationId xmlns:p14="http://schemas.microsoft.com/office/powerpoint/2010/main" val="15500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2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1947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SOLUTION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2DD5A-14E1-430D-B2CD-803098443EDF}"/>
              </a:ext>
            </a:extLst>
          </p:cNvPr>
          <p:cNvSpPr txBox="1"/>
          <p:nvPr/>
        </p:nvSpPr>
        <p:spPr>
          <a:xfrm>
            <a:off x="533400" y="10668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just">
              <a:lnSpc>
                <a:spcPct val="150000"/>
              </a:lnSpc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deals with: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doors and windows are opened and buzzer going to sound.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ways:</a:t>
            </a:r>
          </a:p>
          <a:p>
            <a:pPr marL="1828800" lvl="3" indent="-457200" algn="just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static way of recording we can make it into smart.</a:t>
            </a:r>
          </a:p>
          <a:p>
            <a:pPr marL="1828800" lvl="3" indent="-457200" algn="just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step out from bathroom then the bathroom light and taps are went to off mode and door will be locked.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detector: some other process need to conform from it to  controls over doors and windows to open or not.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74B3F-8897-4900-B063-9BDE19969DF5}"/>
              </a:ext>
            </a:extLst>
          </p:cNvPr>
          <p:cNvSpPr/>
          <p:nvPr/>
        </p:nvSpPr>
        <p:spPr>
          <a:xfrm>
            <a:off x="152400" y="0"/>
            <a:ext cx="2667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49E59-5C1D-4FC9-A9B8-E05C3C5D8C79}"/>
              </a:ext>
            </a:extLst>
          </p:cNvPr>
          <p:cNvSpPr/>
          <p:nvPr/>
        </p:nvSpPr>
        <p:spPr>
          <a:xfrm>
            <a:off x="990600" y="762000"/>
            <a:ext cx="6400800" cy="289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55D43-7510-4CB8-BCD0-5F8B9E5F32C4}"/>
              </a:ext>
            </a:extLst>
          </p:cNvPr>
          <p:cNvSpPr txBox="1"/>
          <p:nvPr/>
        </p:nvSpPr>
        <p:spPr>
          <a:xfrm>
            <a:off x="36342" y="762000"/>
            <a:ext cx="8458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detector: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commands - our modal going to stop fire.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victim have didn’t knowledge about it based on limit it going to perform.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OXYGEN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detector: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automatically.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opens windows and ventilators to allow air inside a room.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when they are leaving to some place then it switches off all devices and lock the doors.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131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Contd: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2DD5A-14E1-430D-B2CD-803098443EDF}"/>
              </a:ext>
            </a:extLst>
          </p:cNvPr>
          <p:cNvSpPr txBox="1"/>
          <p:nvPr/>
        </p:nvSpPr>
        <p:spPr>
          <a:xfrm>
            <a:off x="533400" y="768489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MORNING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: make a easy process to client in order to open all doors and windows, allow lights to on and restrict fans at low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vice versa to above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 &amp; HUM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atmosphere it regulates room temperature by maintaining fan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LDR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PHOTORESISTOR: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which our light equipment's are  automated.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some commands or buttons to control some devices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36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TECHNOLOGY STACK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HARDWARE REQUIRED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143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REQUIRED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ESP8266 MODULE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PIR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FLAME DETECTOR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OXYGEN DETECTOR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TEMPERATURE &amp; HUMIDITY DETECTOR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RAIN DETECTOR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PHOTO RESISTOR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RELAYS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VOICE RECOGNITION MODULE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99185" y="15240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IBM CLOUD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MIT APP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NODE 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ANDROID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SMART TV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age.slidesharecdn.com/repofringe-wikidatafinalversion-160802073612/95/repo-fringe-wikidata-42-638.jpg?cb=1470123456">
            <a:extLst>
              <a:ext uri="{FF2B5EF4-FFF2-40B4-BE49-F238E27FC236}">
                <a16:creationId xmlns:a16="http://schemas.microsoft.com/office/drawing/2014/main" id="{6E3772B8-6055-4B7F-A54D-EFF8D2FC4DE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CDB48A-545F-491F-AD30-75F42AA3ABCE}"/>
              </a:ext>
            </a:extLst>
          </p:cNvPr>
          <p:cNvSpPr/>
          <p:nvPr/>
        </p:nvSpPr>
        <p:spPr>
          <a:xfrm>
            <a:off x="3657600" y="5105400"/>
            <a:ext cx="51796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rgbClr val="0FD6F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Crazy TyCoons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6A3412C-1DF6-4556-8494-ABD87D28B36B}"/>
              </a:ext>
            </a:extLst>
          </p:cNvPr>
          <p:cNvSpPr/>
          <p:nvPr/>
        </p:nvSpPr>
        <p:spPr>
          <a:xfrm>
            <a:off x="4876800" y="4267200"/>
            <a:ext cx="2362200" cy="1524000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413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VSES</dc:creator>
  <cp:lastModifiedBy>V.K.  Bandari</cp:lastModifiedBy>
  <cp:revision>38</cp:revision>
  <dcterms:created xsi:type="dcterms:W3CDTF">2018-02-26T18:14:21Z</dcterms:created>
  <dcterms:modified xsi:type="dcterms:W3CDTF">2018-03-11T05:32:21Z</dcterms:modified>
</cp:coreProperties>
</file>