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8F7E-6510-4487-AC13-C708C7638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2EE24-6C67-49D6-AAF8-C3248C730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6AEE3-32C4-4020-8C90-FFC291DE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3D2E-07DF-4364-A990-58BBDFE1BACD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60873-3589-4FF0-986B-0331087CB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602EE-B780-4002-BA4E-4692393C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75D6-1607-48AF-B0F9-B073BA0C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1582-7E93-415C-9DE2-D3EB5BA9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BDC32-F701-4E99-94D0-7E7908A44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E232-6D9E-45EA-8077-6ADA8FD3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3D2E-07DF-4364-A990-58BBDFE1BACD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0287A-4E38-4023-B29C-E482AAC45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71156-F848-48ED-B1A9-0F9361DE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75D6-1607-48AF-B0F9-B073BA0C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6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6F5B7-03FA-44CA-ADEA-F13CEEADA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90F66-A714-472D-90EE-C21750750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EEA49-6F29-401B-90F7-1A5C883D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3D2E-07DF-4364-A990-58BBDFE1BACD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14096-182C-4EAA-97F6-ABA4FE78C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F7B38-1D61-4DFB-B087-5624E2AA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75D6-1607-48AF-B0F9-B073BA0C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1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DDB2-1577-4E42-B664-A213F5E1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0FAFF-E8F6-4DC6-B5FC-4DEC1E948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17AB8-B8D0-446E-B73B-0B3FD597B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3D2E-07DF-4364-A990-58BBDFE1BACD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7DEF8-BC9A-42DE-BF53-0F8A1307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8BD33-2685-4D11-AFB6-459A9909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75D6-1607-48AF-B0F9-B073BA0C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5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A127B-BCA3-4527-ADED-D137CFCA0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848FF-44FC-49F1-9D46-270FB822E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F3330-FC8D-48CB-87DA-4E43A12E4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3D2E-07DF-4364-A990-58BBDFE1BACD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2AE08-F842-4907-B638-247487707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BF7DB-AAA1-4768-B090-718B4E13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75D6-1607-48AF-B0F9-B073BA0C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6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E6EB-513E-4535-BF49-6874A924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3CB07-7B65-40EF-9E28-2B4BE65EC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3DD3B-5C58-4862-899C-6E7375F9A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42582-E026-41CC-969F-A77A648B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3D2E-07DF-4364-A990-58BBDFE1BACD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F0165-304B-44E9-9838-E7E27D05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69C78-8BC2-4FE2-A9B8-9F023D6A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75D6-1607-48AF-B0F9-B073BA0C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4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6BAE-E429-40F0-866F-C4A94F3DD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33A79-74AB-4DD1-B5CE-B632E0720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73F6E-84CE-41B1-B983-45E953066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5E017-7D81-4FC7-82C5-D6046C0C8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DCBEEC-0EB1-4904-8C8A-95F3815B8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D4BBE9-57C3-43A3-B063-9EA41527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3D2E-07DF-4364-A990-58BBDFE1BACD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B2EB9-FCE6-4F5A-AB4D-70289251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889D7-B484-43CE-A418-E3FCF165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75D6-1607-48AF-B0F9-B073BA0C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4026-0528-4BE0-904D-F98C09E52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A2A7F-C24D-4402-8B20-FC236C13D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3D2E-07DF-4364-A990-58BBDFE1BACD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5CB12-76A1-463D-8AF3-247E8BFF4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BA733-6F0A-4AC0-962E-764E60199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75D6-1607-48AF-B0F9-B073BA0C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1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D4B5C7-057B-4528-9645-40A475552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3D2E-07DF-4364-A990-58BBDFE1BACD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4B314-B2CA-42D3-BA28-4D2D43B4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69CE1-E849-4B6A-9093-E6C5D423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75D6-1607-48AF-B0F9-B073BA0C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9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E46A1-6E4F-4AA9-A035-21BA32E5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960D-6E2F-48BA-959A-4B022E448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C4E68-2819-40C8-B1F6-387CF4707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12B3D-0656-4E80-BA56-B0CA191B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3D2E-07DF-4364-A990-58BBDFE1BACD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4ED54-9528-413B-AF6B-F2AF1777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D0985-A225-407E-A253-5741835D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75D6-1607-48AF-B0F9-B073BA0C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7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3AF5-6C07-4884-B5ED-27DA31619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25DDA-1C14-4040-BF20-4305CF768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67CB8-60CF-4DBD-B2B3-B9952BF30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16E78-5B73-4BFB-8CC3-B01F6481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3D2E-07DF-4364-A990-58BBDFE1BACD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6247C-6E42-4E3B-9690-8B660C51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E4C02-4938-4856-BC91-952CECFB7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75D6-1607-48AF-B0F9-B073BA0C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0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F83760-587E-40B8-8613-0D20059A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433B0-1D74-4CE6-B9EF-6755701F0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2C040-1848-413F-8242-4774A9683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D3D2E-07DF-4364-A990-58BBDFE1BACD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FC050-6BA6-4FD9-B12E-EEE05A3BC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F58E2-CBAF-4D0F-B7A7-FFFA2F58D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375D6-1607-48AF-B0F9-B073BA0C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intersecting circles">
            <a:extLst/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/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/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/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 title="ribbon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D6E8D-3666-41E0-927B-63F7E2D70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bg2"/>
                </a:solidFill>
              </a:rPr>
              <a:t>Supernova’s Alexa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5838A-B883-476C-A2F8-2FD8F7CFD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481" y="4495800"/>
            <a:ext cx="9902663" cy="1955800"/>
          </a:xfrm>
        </p:spPr>
        <p:txBody>
          <a:bodyPr anchor="ctr">
            <a:noAutofit/>
          </a:bodyPr>
          <a:lstStyle/>
          <a:p>
            <a:pPr>
              <a:lnSpc>
                <a:spcPct val="70000"/>
              </a:lnSpc>
            </a:pPr>
            <a:r>
              <a:rPr lang="en-US" u="sng" dirty="0"/>
              <a:t>Team</a:t>
            </a:r>
          </a:p>
          <a:p>
            <a:pPr>
              <a:lnSpc>
                <a:spcPct val="70000"/>
              </a:lnSpc>
            </a:pPr>
            <a:r>
              <a:rPr lang="en-US" dirty="0"/>
              <a:t>Abigail Wahl - Product</a:t>
            </a:r>
          </a:p>
          <a:p>
            <a:pPr>
              <a:lnSpc>
                <a:spcPct val="70000"/>
              </a:lnSpc>
            </a:pPr>
            <a:r>
              <a:rPr lang="en-US" dirty="0"/>
              <a:t>Aisha </a:t>
            </a:r>
            <a:r>
              <a:rPr lang="en-US" dirty="0" err="1"/>
              <a:t>Azmat</a:t>
            </a:r>
            <a:r>
              <a:rPr lang="en-US" dirty="0"/>
              <a:t> - Business</a:t>
            </a:r>
          </a:p>
          <a:p>
            <a:pPr>
              <a:lnSpc>
                <a:spcPct val="70000"/>
              </a:lnSpc>
            </a:pPr>
            <a:r>
              <a:rPr lang="en-US" dirty="0"/>
              <a:t>Kanchan Sharma - Architecture</a:t>
            </a:r>
          </a:p>
          <a:p>
            <a:pPr>
              <a:lnSpc>
                <a:spcPct val="70000"/>
              </a:lnSpc>
            </a:pPr>
            <a:r>
              <a:rPr lang="en-US" dirty="0"/>
              <a:t>Vikash Deo - Developer</a:t>
            </a:r>
          </a:p>
        </p:txBody>
      </p:sp>
    </p:spTree>
    <p:extLst>
      <p:ext uri="{BB962C8B-B14F-4D97-AF65-F5344CB8AC3E}">
        <p14:creationId xmlns:p14="http://schemas.microsoft.com/office/powerpoint/2010/main" val="509803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90127-5169-472C-B252-40EDC6793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2AB04-1D8C-47E1-AEC6-7FBAD72B0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Problem:</a:t>
            </a:r>
            <a:r>
              <a:rPr lang="en-US" sz="2400" dirty="0"/>
              <a:t> Attending clients/visitors at the reception can get very busy</a:t>
            </a:r>
          </a:p>
          <a:p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Solution: </a:t>
            </a:r>
            <a:r>
              <a:rPr lang="en-US" sz="2400" dirty="0"/>
              <a:t>Team Supernova’s Alexa skill as a virtual assistant</a:t>
            </a:r>
          </a:p>
        </p:txBody>
      </p:sp>
    </p:spTree>
    <p:extLst>
      <p:ext uri="{BB962C8B-B14F-4D97-AF65-F5344CB8AC3E}">
        <p14:creationId xmlns:p14="http://schemas.microsoft.com/office/powerpoint/2010/main" val="201097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5E57AF-FB26-45B0-881C-AE3D07D21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896" y="494611"/>
            <a:ext cx="4260814" cy="3964744"/>
          </a:xfrm>
          <a:prstGeom prst="rect">
            <a:avLst/>
          </a:prstGeom>
        </p:spPr>
      </p:pic>
      <p:sp>
        <p:nvSpPr>
          <p:cNvPr id="9" name="Freeform: Shap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78CC1-0327-44EF-8A34-5A2939A1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927F-76CE-41AF-83CB-F60B6707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How it works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B7CC7E-C328-4407-B84F-9537D987E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837" y="4385457"/>
            <a:ext cx="5976873" cy="225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87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9F3D38B3-DFD1-47B3-B054-D8F90FD5DF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280" b="566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1B5D04-7002-4CEF-BE3E-F18977C98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A03D5-2E0A-42B7-8120-C667C9F09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Amazon’s Alexa could bring the U.S. e-commerce giant $10 billion of revenue by 2020, according to RBC Capital Markets.</a:t>
            </a:r>
          </a:p>
        </p:txBody>
      </p:sp>
    </p:spTree>
    <p:extLst>
      <p:ext uri="{BB962C8B-B14F-4D97-AF65-F5344CB8AC3E}">
        <p14:creationId xmlns:p14="http://schemas.microsoft.com/office/powerpoint/2010/main" val="144706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34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F8F2B-C294-42DD-9B23-34548CE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703" y="1608667"/>
            <a:ext cx="2748860" cy="4491015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FBA14-A431-4AA4-BEBF-3147B1AFC88B}"/>
              </a:ext>
            </a:extLst>
          </p:cNvPr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059484785"/>
              </p:ext>
            </p:extLst>
          </p:nvPr>
        </p:nvSpPr>
        <p:spPr>
          <a:xfrm>
            <a:off x="4976029" y="1608667"/>
            <a:ext cx="6291241" cy="44910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solidFill>
                  <a:srgbClr val="FFFFFF"/>
                </a:solidFill>
              </a:rPr>
              <a:t>Github</a:t>
            </a:r>
            <a:r>
              <a:rPr lang="en-US" sz="2400" dirty="0">
                <a:solidFill>
                  <a:srgbClr val="FFFFFF"/>
                </a:solidFill>
              </a:rPr>
              <a:t> Repo: </a:t>
            </a:r>
            <a:r>
              <a:rPr lang="en-US" sz="2400" dirty="0">
                <a:solidFill>
                  <a:srgbClr val="F2F2F2"/>
                </a:solidFill>
                <a:hlinkClick r:id="rId2"/>
              </a:rPr>
              <a:t>GIthub Repo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Python Flask</a:t>
            </a:r>
            <a:endParaRPr dirty="0"/>
          </a:p>
          <a:p>
            <a:r>
              <a:rPr lang="en-US" sz="2400" dirty="0" err="1">
                <a:solidFill>
                  <a:srgbClr val="FFFFFF"/>
                </a:solidFill>
              </a:rPr>
              <a:t>ngrok</a:t>
            </a:r>
          </a:p>
          <a:p>
            <a:r>
              <a:rPr lang="en-US" sz="2400" dirty="0">
                <a:solidFill>
                  <a:srgbClr val="FFFFFF"/>
                </a:solidFill>
              </a:rPr>
              <a:t>Twilio API</a:t>
            </a:r>
          </a:p>
          <a:p>
            <a:r>
              <a:rPr lang="en-US" sz="2400" dirty="0">
                <a:solidFill>
                  <a:srgbClr val="FFFFFF"/>
                </a:solidFill>
              </a:rPr>
              <a:t>Amazon Echo Simulator</a:t>
            </a:r>
          </a:p>
        </p:txBody>
      </p:sp>
    </p:spTree>
    <p:extLst>
      <p:ext uri="{BB962C8B-B14F-4D97-AF65-F5344CB8AC3E}">
        <p14:creationId xmlns:p14="http://schemas.microsoft.com/office/powerpoint/2010/main" val="1504897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CFBB6FF-F319-4473-B4E3-3436C5EE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E4E43-7A62-4DD0-9988-2852C18FE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Flight check-in</a:t>
            </a:r>
          </a:p>
          <a:p>
            <a:r>
              <a:rPr lang="en-US" sz="2400" dirty="0"/>
              <a:t>Hotel check-in</a:t>
            </a:r>
          </a:p>
          <a:p>
            <a:r>
              <a:rPr lang="en-US" sz="2400" dirty="0"/>
              <a:t>Movie tickets</a:t>
            </a:r>
          </a:p>
          <a:p>
            <a:r>
              <a:rPr lang="en-US" sz="2400" dirty="0"/>
              <a:t>Doctor’s appointment</a:t>
            </a:r>
          </a:p>
        </p:txBody>
      </p:sp>
    </p:spTree>
    <p:extLst>
      <p:ext uri="{BB962C8B-B14F-4D97-AF65-F5344CB8AC3E}">
        <p14:creationId xmlns:p14="http://schemas.microsoft.com/office/powerpoint/2010/main" val="3538738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104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Supernova’s Alexa</vt:lpstr>
      <vt:lpstr>Introduction</vt:lpstr>
      <vt:lpstr>Product</vt:lpstr>
      <vt:lpstr>Business</vt:lpstr>
      <vt:lpstr>Technology</vt:lpstr>
      <vt:lpstr>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skanchan531@gmail.com</dc:creator>
  <cp:lastModifiedBy>skanchan531@gmail.com</cp:lastModifiedBy>
  <cp:revision>33</cp:revision>
  <dcterms:created xsi:type="dcterms:W3CDTF">2017-07-14T20:07:33Z</dcterms:created>
  <dcterms:modified xsi:type="dcterms:W3CDTF">2017-07-16T03:18:41Z</dcterms:modified>
</cp:coreProperties>
</file>