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0" r:id="rId2"/>
    <p:sldId id="261" r:id="rId3"/>
    <p:sldId id="262" r:id="rId4"/>
    <p:sldId id="269" r:id="rId5"/>
    <p:sldId id="270" r:id="rId6"/>
    <p:sldId id="271" r:id="rId7"/>
    <p:sldId id="27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64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96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4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086A-F846-4DD4-A149-4287AE83A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copy-and-paste-specific-cell-contents-a956b1c3-cd5a-4245-852c-42e8f83ffe7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B31134-0A1D-60F4-9B0B-E57CDABBCE46}"/>
              </a:ext>
            </a:extLst>
          </p:cNvPr>
          <p:cNvSpPr txBox="1"/>
          <p:nvPr/>
        </p:nvSpPr>
        <p:spPr>
          <a:xfrm>
            <a:off x="3052689" y="3247851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FFFF"/>
                </a:solidFill>
                <a:latin typeface="Calibri-Bold"/>
              </a:rPr>
              <a:t>Types of Formats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888C65-1031-D202-05E8-0CB3DEAAE9BF}"/>
              </a:ext>
            </a:extLst>
          </p:cNvPr>
          <p:cNvSpPr/>
          <p:nvPr/>
        </p:nvSpPr>
        <p:spPr>
          <a:xfrm>
            <a:off x="506437" y="225082"/>
            <a:ext cx="4445391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Types of Formats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76EFC-87CE-C6AC-F8A6-096EB724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77" y="1177807"/>
            <a:ext cx="8744308" cy="4878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21861-FEFB-A0E0-6247-42B24D32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6" y="1026941"/>
            <a:ext cx="2597917" cy="56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2E8AD-17CB-711D-6FA7-4C74ED78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4" y="1369474"/>
            <a:ext cx="11111071" cy="46092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C06BB4-C2F5-5427-0D80-608D515D4AA4}"/>
              </a:ext>
            </a:extLst>
          </p:cNvPr>
          <p:cNvSpPr/>
          <p:nvPr/>
        </p:nvSpPr>
        <p:spPr>
          <a:xfrm>
            <a:off x="661181" y="140677"/>
            <a:ext cx="6203852" cy="7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Basic Formulas - Numbers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549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640491-B273-28CB-A803-703AC5A71D5D}"/>
              </a:ext>
            </a:extLst>
          </p:cNvPr>
          <p:cNvSpPr/>
          <p:nvPr/>
        </p:nvSpPr>
        <p:spPr>
          <a:xfrm>
            <a:off x="673755" y="643467"/>
            <a:ext cx="3983198" cy="126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Paste Special</a:t>
            </a:r>
            <a:endParaRPr lang="en-US" sz="3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8CD94-3206-DEF6-DEF8-8A15EF6BCAE2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baseline="0">
                <a:solidFill>
                  <a:schemeClr val="bg1"/>
                </a:solidFill>
              </a:rPr>
              <a:t>In situations where a </a:t>
            </a:r>
            <a:r>
              <a:rPr lang="en-US" b="1" i="0" u="none" strike="noStrike" baseline="0">
                <a:solidFill>
                  <a:schemeClr val="bg1"/>
                </a:solidFill>
              </a:rPr>
              <a:t>standard copy / paste </a:t>
            </a:r>
            <a:r>
              <a:rPr lang="en-US" b="0" i="0" u="none" strike="noStrike" baseline="0">
                <a:solidFill>
                  <a:schemeClr val="bg1"/>
                </a:solidFill>
              </a:rPr>
              <a:t>is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u="none" strike="noStrike" baseline="0">
                <a:solidFill>
                  <a:schemeClr val="bg1"/>
                </a:solidFill>
              </a:rPr>
              <a:t>not appropriate</a:t>
            </a:r>
            <a:r>
              <a:rPr lang="en-US" b="0" i="0" u="none" strike="noStrike" baseline="0">
                <a:solidFill>
                  <a:schemeClr val="bg1"/>
                </a:solidFill>
              </a:rPr>
              <a:t>, Excel's Paste Special offers a wide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baseline="0">
                <a:solidFill>
                  <a:schemeClr val="bg1"/>
                </a:solidFill>
              </a:rPr>
              <a:t>range of options to paste only </a:t>
            </a:r>
            <a:r>
              <a:rPr lang="en-US" b="1" i="0" u="none" strike="noStrike" baseline="0">
                <a:solidFill>
                  <a:schemeClr val="bg1"/>
                </a:solidFill>
              </a:rPr>
              <a:t>specific elements </a:t>
            </a:r>
            <a:r>
              <a:rPr lang="en-US" b="0" i="0" u="none" strike="noStrike" baseline="0">
                <a:solidFill>
                  <a:schemeClr val="bg1"/>
                </a:solidFill>
              </a:rPr>
              <a:t>of the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baseline="0">
                <a:solidFill>
                  <a:schemeClr val="bg1"/>
                </a:solidFill>
              </a:rPr>
              <a:t>copied cells or perform a </a:t>
            </a:r>
            <a:r>
              <a:rPr lang="en-US" b="1" i="0" u="none" strike="noStrike" baseline="0">
                <a:solidFill>
                  <a:schemeClr val="bg1"/>
                </a:solidFill>
              </a:rPr>
              <a:t>mathematical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u="none" strike="noStrike" baseline="0">
                <a:solidFill>
                  <a:schemeClr val="bg1"/>
                </a:solidFill>
              </a:rPr>
              <a:t>operation </a:t>
            </a:r>
            <a:r>
              <a:rPr lang="en-US" b="0" i="0" u="none" strike="noStrike" baseline="0">
                <a:solidFill>
                  <a:schemeClr val="bg1"/>
                </a:solidFill>
              </a:rPr>
              <a:t>with the copied data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DF6B-29B5-689F-6A89-6C0D705C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46055"/>
            <a:ext cx="5143500" cy="4153375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hlinkClick r:id="rId3"/>
            <a:extLst>
              <a:ext uri="{FF2B5EF4-FFF2-40B4-BE49-F238E27FC236}">
                <a16:creationId xmlns:a16="http://schemas.microsoft.com/office/drawing/2014/main" id="{46AB0E39-F392-2EAB-4AA4-730CEAAFCC4B}"/>
              </a:ext>
            </a:extLst>
          </p:cNvPr>
          <p:cNvSpPr/>
          <p:nvPr/>
        </p:nvSpPr>
        <p:spPr>
          <a:xfrm>
            <a:off x="928468" y="5809957"/>
            <a:ext cx="2285406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</a:p>
        </p:txBody>
      </p:sp>
    </p:spTree>
    <p:extLst>
      <p:ext uri="{BB962C8B-B14F-4D97-AF65-F5344CB8AC3E}">
        <p14:creationId xmlns:p14="http://schemas.microsoft.com/office/powerpoint/2010/main" val="14848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0CA54E-13CF-F9AE-200F-1D64B5087138}"/>
              </a:ext>
            </a:extLst>
          </p:cNvPr>
          <p:cNvSpPr/>
          <p:nvPr/>
        </p:nvSpPr>
        <p:spPr>
          <a:xfrm>
            <a:off x="673754" y="643467"/>
            <a:ext cx="4203045" cy="137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Paste Special </a:t>
            </a:r>
            <a:endParaRPr lang="en-US" sz="3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92AA6-937D-E03D-299E-94EFFB10E2F8}"/>
              </a:ext>
            </a:extLst>
          </p:cNvPr>
          <p:cNvSpPr txBox="1"/>
          <p:nvPr/>
        </p:nvSpPr>
        <p:spPr>
          <a:xfrm>
            <a:off x="673754" y="2160589"/>
            <a:ext cx="4022884" cy="371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Paste special in excel means when we want to paste only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some aspects of the data rather than the original data we use this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option, there are various methods to paste special in excel, and they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are by right click on the target cell and select paste special or by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keyboard shortcut as CTRL + ALT + V or we can press ALT + E + S, to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use the aspects we can use the Excel shortcut of paste values we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can press ALT + E + S + V for values only.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356BC-907A-AF0C-6691-B9A3A83D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897" y="972608"/>
            <a:ext cx="2189708" cy="4900269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0AF306-F462-A44A-5B52-877CA193DF22}"/>
              </a:ext>
            </a:extLst>
          </p:cNvPr>
          <p:cNvSpPr/>
          <p:nvPr/>
        </p:nvSpPr>
        <p:spPr>
          <a:xfrm>
            <a:off x="703385" y="211015"/>
            <a:ext cx="3924886" cy="576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i="0" u="none" strike="noStrike" baseline="0" dirty="0">
                <a:latin typeface="Calibri" panose="020F0502020204030204" pitchFamily="34" charset="0"/>
              </a:rPr>
              <a:t>EXCEL INTERFACE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0E52C-904E-08D9-7AB6-775C8488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00" y="1608260"/>
            <a:ext cx="6867525" cy="50387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8B96EB-5A13-E23E-62E4-84200AF2C788}"/>
              </a:ext>
            </a:extLst>
          </p:cNvPr>
          <p:cNvSpPr/>
          <p:nvPr/>
        </p:nvSpPr>
        <p:spPr>
          <a:xfrm>
            <a:off x="4628271" y="787791"/>
            <a:ext cx="3235569" cy="745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File Menu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49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0598A-0CAB-E384-1EC0-9F9D05BD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3" y="0"/>
            <a:ext cx="9960952" cy="3771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9554E-77BE-F3AD-60E7-9CD3E6E5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4" y="3950708"/>
            <a:ext cx="10159218" cy="26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A1DE9-008C-1CEE-CBBA-5D66821E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244"/>
            <a:ext cx="11865158" cy="540551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9D580A-CE20-7C8C-4E52-F973F7205E1D}"/>
              </a:ext>
            </a:extLst>
          </p:cNvPr>
          <p:cNvSpPr/>
          <p:nvPr/>
        </p:nvSpPr>
        <p:spPr>
          <a:xfrm>
            <a:off x="3249637" y="73854"/>
            <a:ext cx="3924886" cy="576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i="0" u="none" strike="noStrike" baseline="0" dirty="0">
                <a:latin typeface="Calibri" panose="020F0502020204030204" pitchFamily="34" charset="0"/>
              </a:rPr>
              <a:t>EXCEL INTERFACE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010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0120-998D-5F99-C151-ED028A61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8" y="1520044"/>
            <a:ext cx="11689639" cy="504956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854C90-3BC4-4B90-42C3-EC4614C69026}"/>
              </a:ext>
            </a:extLst>
          </p:cNvPr>
          <p:cNvSpPr/>
          <p:nvPr/>
        </p:nvSpPr>
        <p:spPr>
          <a:xfrm>
            <a:off x="914400" y="281354"/>
            <a:ext cx="4360985" cy="647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Functions Library</a:t>
            </a:r>
          </a:p>
        </p:txBody>
      </p:sp>
    </p:spTree>
    <p:extLst>
      <p:ext uri="{BB962C8B-B14F-4D97-AF65-F5344CB8AC3E}">
        <p14:creationId xmlns:p14="http://schemas.microsoft.com/office/powerpoint/2010/main" val="23924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56E5EF-FB8B-BBDF-E704-A8E1238C9A31}"/>
              </a:ext>
            </a:extLst>
          </p:cNvPr>
          <p:cNvSpPr/>
          <p:nvPr/>
        </p:nvSpPr>
        <p:spPr>
          <a:xfrm>
            <a:off x="309489" y="211015"/>
            <a:ext cx="7540283" cy="68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BASIC FORMULAS &amp; FUNCTIONS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0EBB-4EE2-84AF-C048-77D5BEC3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510"/>
            <a:ext cx="12014910" cy="40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C11E27-376B-D24E-522D-E33E410D2073}"/>
              </a:ext>
            </a:extLst>
          </p:cNvPr>
          <p:cNvSpPr/>
          <p:nvPr/>
        </p:nvSpPr>
        <p:spPr>
          <a:xfrm>
            <a:off x="520505" y="295422"/>
            <a:ext cx="5725550" cy="689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Basic Formulas - Numbers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806A3-6F5E-0A98-4577-7792C865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404131"/>
            <a:ext cx="11061937" cy="47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70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167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Calibri-Bold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Singh</dc:creator>
  <cp:lastModifiedBy>Vikas Singh</cp:lastModifiedBy>
  <cp:revision>23</cp:revision>
  <dcterms:created xsi:type="dcterms:W3CDTF">2023-01-16T10:26:29Z</dcterms:created>
  <dcterms:modified xsi:type="dcterms:W3CDTF">2023-01-22T09:52:25Z</dcterms:modified>
</cp:coreProperties>
</file>