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 roundtripDataSignature="AMtx7mgKsNXWmC0IMFmtZY2X80qPpGdu+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https://www.kaggle.com/nehaprabhavalkar/av-healthcare-analytics-ii</a:t>
            </a:r>
            <a:endParaRPr dirty="0"/>
          </a:p>
        </p:txBody>
      </p:sp>
      <p:sp>
        <p:nvSpPr>
          <p:cNvPr id="146" name="Google Shape;14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4" name="Google Shape;15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 name="Google Shape;219;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Started by encoding all features to check for correlation.</a:t>
            </a:r>
            <a:endParaRPr/>
          </a:p>
          <a:p>
            <a:pPr marL="457200" marR="0" lvl="0" indent="-228600" algn="l" rtl="0">
              <a:lnSpc>
                <a:spcPct val="100000"/>
              </a:lnSpc>
              <a:spcBef>
                <a:spcPts val="0"/>
              </a:spcBef>
              <a:spcAft>
                <a:spcPts val="0"/>
              </a:spcAft>
              <a:buSzPts val="1400"/>
              <a:buNone/>
            </a:pPr>
            <a:r>
              <a:rPr lang="en-US"/>
              <a:t>Groups</a:t>
            </a:r>
            <a:endParaRPr/>
          </a:p>
        </p:txBody>
      </p:sp>
      <p:sp>
        <p:nvSpPr>
          <p:cNvPr id="220" name="Google Shape;220;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Arial"/>
                <a:ea typeface="Arial"/>
                <a:cs typeface="Arial"/>
                <a:sym typeface="Arial"/>
              </a:rPr>
              <a:t>4</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 name="Google Shape;22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Started by encoding all features to check for correlation.</a:t>
            </a:r>
            <a:endParaRPr/>
          </a:p>
          <a:p>
            <a:pPr marL="457200" marR="0" lvl="0" indent="-228600" algn="l" rtl="0">
              <a:lnSpc>
                <a:spcPct val="100000"/>
              </a:lnSpc>
              <a:spcBef>
                <a:spcPts val="0"/>
              </a:spcBef>
              <a:spcAft>
                <a:spcPts val="0"/>
              </a:spcAft>
              <a:buSzPts val="1400"/>
              <a:buNone/>
            </a:pPr>
            <a:r>
              <a:rPr lang="en-US"/>
              <a:t>Most were not very correlated, with only “Visitors of Patient” being the most pronounced.</a:t>
            </a:r>
            <a:endParaRPr/>
          </a:p>
          <a:p>
            <a:pPr marL="457200" marR="0" lvl="0" indent="-228600" algn="l" rtl="0">
              <a:lnSpc>
                <a:spcPct val="100000"/>
              </a:lnSpc>
              <a:spcBef>
                <a:spcPts val="0"/>
              </a:spcBef>
              <a:spcAft>
                <a:spcPts val="0"/>
              </a:spcAft>
              <a:buClr>
                <a:srgbClr val="000000"/>
              </a:buClr>
              <a:buSzPts val="1400"/>
              <a:buFont typeface="Arial"/>
              <a:buNone/>
            </a:pPr>
            <a:r>
              <a:rPr lang="en-US"/>
              <a:t>Thing that stood out “The severity of an individual’s admission to the hospital does not appear to correlate with their length of stay.”</a:t>
            </a:r>
            <a:endParaRPr/>
          </a:p>
          <a:p>
            <a:pPr marL="457200" marR="0" lvl="0" indent="-228600" algn="l" rtl="0">
              <a:lnSpc>
                <a:spcPct val="100000"/>
              </a:lnSpc>
              <a:spcBef>
                <a:spcPts val="0"/>
              </a:spcBef>
              <a:spcAft>
                <a:spcPts val="0"/>
              </a:spcAft>
              <a:buClr>
                <a:srgbClr val="000000"/>
              </a:buClr>
              <a:buSzPts val="1400"/>
              <a:buFont typeface="Arial"/>
              <a:buNone/>
            </a:pPr>
            <a:r>
              <a:rPr lang="en-US"/>
              <a:t>Gynecology was the most frequented department.</a:t>
            </a:r>
            <a:endParaRPr/>
          </a:p>
          <a:p>
            <a:pPr marL="457200" marR="0" lvl="0" indent="-228600" algn="l" rtl="0">
              <a:lnSpc>
                <a:spcPct val="100000"/>
              </a:lnSpc>
              <a:spcBef>
                <a:spcPts val="0"/>
              </a:spcBef>
              <a:spcAft>
                <a:spcPts val="0"/>
              </a:spcAft>
              <a:buClr>
                <a:srgbClr val="000000"/>
              </a:buClr>
              <a:buSzPts val="1400"/>
              <a:buFont typeface="Arial"/>
              <a:buNone/>
            </a:pPr>
            <a:r>
              <a:rPr lang="en-US"/>
              <a:t>Go into specifics of what the axes represent.</a:t>
            </a:r>
            <a:endParaRPr/>
          </a:p>
          <a:p>
            <a:pPr marL="457200" marR="0" lvl="0" indent="-228600" algn="l" rtl="0">
              <a:lnSpc>
                <a:spcPct val="100000"/>
              </a:lnSpc>
              <a:spcBef>
                <a:spcPts val="0"/>
              </a:spcBef>
              <a:spcAft>
                <a:spcPts val="0"/>
              </a:spcAft>
              <a:buClr>
                <a:srgbClr val="000000"/>
              </a:buClr>
              <a:buSzPts val="1400"/>
              <a:buFont typeface="Arial"/>
              <a:buNone/>
            </a:pPr>
            <a:endParaRPr/>
          </a:p>
          <a:p>
            <a:pPr marL="457200" marR="0" lvl="0" indent="-228600" algn="l" rtl="0">
              <a:lnSpc>
                <a:spcPct val="100000"/>
              </a:lnSpc>
              <a:spcBef>
                <a:spcPts val="0"/>
              </a:spcBef>
              <a:spcAft>
                <a:spcPts val="0"/>
              </a:spcAft>
              <a:buSzPts val="1400"/>
              <a:buNone/>
            </a:pPr>
            <a:endParaRPr/>
          </a:p>
        </p:txBody>
      </p:sp>
      <p:sp>
        <p:nvSpPr>
          <p:cNvPr id="228" name="Google Shape;22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Arial"/>
                <a:ea typeface="Arial"/>
                <a:cs typeface="Arial"/>
                <a:sym typeface="Arial"/>
              </a:rPr>
              <a:t>5</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Most frequently used as the average bed grade could vary and the most commonly available amount would help provide a more typical scenario of when a patient enters the hospital. </a:t>
            </a:r>
            <a:endParaRPr/>
          </a:p>
          <a:p>
            <a:pPr marL="0" lvl="0" indent="0" algn="l" rtl="0">
              <a:lnSpc>
                <a:spcPct val="100000"/>
              </a:lnSpc>
              <a:spcBef>
                <a:spcPts val="0"/>
              </a:spcBef>
              <a:spcAft>
                <a:spcPts val="0"/>
              </a:spcAft>
              <a:buSzPts val="1400"/>
              <a:buNone/>
            </a:pPr>
            <a:r>
              <a:rPr lang="en-US"/>
              <a:t>City Code Patient is tied to where the patient originated from, where the most frequently visited hospital would be the obvious choice.</a:t>
            </a:r>
            <a:endParaRPr/>
          </a:p>
        </p:txBody>
      </p:sp>
      <p:sp>
        <p:nvSpPr>
          <p:cNvPr id="236" name="Google Shape;23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As we are not as concerned with a false positive or false negative result that could cause a serious medical issue, we used accuracy to measure our model’s performance.</a:t>
            </a:r>
            <a:endParaRPr/>
          </a:p>
          <a:p>
            <a:pPr marL="0" lvl="0" indent="0" algn="l" rtl="0">
              <a:lnSpc>
                <a:spcPct val="100000"/>
              </a:lnSpc>
              <a:spcBef>
                <a:spcPts val="0"/>
              </a:spcBef>
              <a:spcAft>
                <a:spcPts val="0"/>
              </a:spcAft>
              <a:buSzPts val="1400"/>
              <a:buNone/>
            </a:pPr>
            <a:r>
              <a:rPr lang="en-US"/>
              <a:t>Go into specifics of what the axis represent.</a:t>
            </a:r>
            <a:endParaRPr/>
          </a:p>
        </p:txBody>
      </p:sp>
      <p:sp>
        <p:nvSpPr>
          <p:cNvPr id="242" name="Google Shape;24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9" name="Google Shape;249;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Things that would have made our dataset better and more specific and improved model performance.</a:t>
            </a:r>
            <a:endParaRPr/>
          </a:p>
        </p:txBody>
      </p:sp>
      <p:sp>
        <p:nvSpPr>
          <p:cNvPr id="250" name="Google Shape;250;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Arial"/>
                <a:ea typeface="Arial"/>
                <a:cs typeface="Arial"/>
                <a:sym typeface="Arial"/>
              </a:rPr>
              <a:t>8</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6" name="Google Shape;25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pic>
        <p:nvPicPr>
          <p:cNvPr id="16" name="Google Shape;16;p8"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7" name="Google Shape;17;p8"/>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8"/>
          <p:cNvSpPr txBox="1">
            <a:spLocks noGrp="1"/>
          </p:cNvSpPr>
          <p:nvPr>
            <p:ph type="body" idx="1"/>
          </p:nvPr>
        </p:nvSpPr>
        <p:spPr>
          <a:xfrm>
            <a:off x="685801" y="2142067"/>
            <a:ext cx="10131425" cy="3649133"/>
          </a:xfrm>
          <a:prstGeom prst="rect">
            <a:avLst/>
          </a:prstGeom>
          <a:noFill/>
          <a:ln>
            <a:noFill/>
          </a:ln>
        </p:spPr>
        <p:txBody>
          <a:bodyPr spcFirstLastPara="1" wrap="square" lIns="91425" tIns="45700" rIns="91425" bIns="45700" anchor="ctr" anchorCtr="0">
            <a:normAutofit/>
          </a:bodyPr>
          <a:lstStyle>
            <a:lvl1pPr marL="457200" lvl="0" indent="-342900" algn="l">
              <a:lnSpc>
                <a:spcPct val="100000"/>
              </a:lnSpc>
              <a:spcBef>
                <a:spcPts val="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1000"/>
              </a:spcAft>
              <a:buSzPts val="1800"/>
              <a:buChar char="•"/>
              <a:defRPr/>
            </a:lvl9pPr>
          </a:lstStyle>
          <a:p>
            <a:endParaRPr/>
          </a:p>
        </p:txBody>
      </p:sp>
      <p:sp>
        <p:nvSpPr>
          <p:cNvPr id="19" name="Google Shape;19;p8"/>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8"/>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8"/>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80"/>
        <p:cNvGrpSpPr/>
        <p:nvPr/>
      </p:nvGrpSpPr>
      <p:grpSpPr>
        <a:xfrm>
          <a:off x="0" y="0"/>
          <a:ext cx="0" cy="0"/>
          <a:chOff x="0" y="0"/>
          <a:chExt cx="0" cy="0"/>
        </a:xfrm>
      </p:grpSpPr>
      <p:pic>
        <p:nvPicPr>
          <p:cNvPr id="81" name="Google Shape;81;p17"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82" name="Google Shape;82;p17"/>
          <p:cNvSpPr txBox="1">
            <a:spLocks noGrp="1"/>
          </p:cNvSpPr>
          <p:nvPr>
            <p:ph type="title"/>
          </p:nvPr>
        </p:nvSpPr>
        <p:spPr>
          <a:xfrm>
            <a:off x="685800" y="4732865"/>
            <a:ext cx="10131427"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2400"/>
              <a:buFont typeface="Arial"/>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7"/>
          <p:cNvSpPr>
            <a:spLocks noGrp="1"/>
          </p:cNvSpPr>
          <p:nvPr>
            <p:ph type="pic" idx="2"/>
          </p:nvPr>
        </p:nvSpPr>
        <p:spPr>
          <a:xfrm>
            <a:off x="1371600" y="932112"/>
            <a:ext cx="8759827" cy="3164976"/>
          </a:xfrm>
          <a:prstGeom prst="roundRect">
            <a:avLst>
              <a:gd name="adj" fmla="val 4380"/>
            </a:avLst>
          </a:prstGeom>
          <a:noFill/>
          <a:ln w="50800" cap="sq" cmpd="dbl">
            <a:solidFill>
              <a:srgbClr val="FFFFFF"/>
            </a:solidFill>
            <a:prstDash val="solid"/>
            <a:miter lim="800000"/>
            <a:headEnd type="none" w="sm" len="sm"/>
            <a:tailEnd type="none" w="sm" len="sm"/>
          </a:ln>
          <a:effectLst>
            <a:outerShdw blurRad="254000" algn="tl" rotWithShape="0">
              <a:srgbClr val="000000">
                <a:alpha val="42352"/>
              </a:srgbClr>
            </a:outerShdw>
          </a:effectLst>
        </p:spPr>
        <p:txBody>
          <a:bodyPr spcFirstLastPara="1" wrap="square" lIns="91425" tIns="45700" rIns="91425" bIns="45700" anchor="t" anchorCtr="0">
            <a:normAutofit/>
          </a:bodyPr>
          <a:lstStyle>
            <a:lvl1pPr marR="0" lvl="0" algn="ctr"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R="0" lvl="2" algn="l"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R="0" lvl="3" algn="l"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l"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l"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l"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l"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l" rtl="0">
              <a:lnSpc>
                <a:spcPct val="100000"/>
              </a:lnSpc>
              <a:spcBef>
                <a:spcPts val="1000"/>
              </a:spcBef>
              <a:spcAft>
                <a:spcPts val="100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sp>
        <p:nvSpPr>
          <p:cNvPr id="84" name="Google Shape;84;p17"/>
          <p:cNvSpPr txBox="1">
            <a:spLocks noGrp="1"/>
          </p:cNvSpPr>
          <p:nvPr>
            <p:ph type="body" idx="1"/>
          </p:nvPr>
        </p:nvSpPr>
        <p:spPr>
          <a:xfrm>
            <a:off x="685800" y="5299603"/>
            <a:ext cx="10131427" cy="49371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SzPts val="1400"/>
              <a:buNone/>
              <a:defRPr sz="1400"/>
            </a:lvl1pPr>
            <a:lvl2pPr marL="914400" lvl="1" indent="-228600" algn="l">
              <a:lnSpc>
                <a:spcPct val="100000"/>
              </a:lnSpc>
              <a:spcBef>
                <a:spcPts val="1000"/>
              </a:spcBef>
              <a:spcAft>
                <a:spcPts val="0"/>
              </a:spcAft>
              <a:buSzPts val="1200"/>
              <a:buNone/>
              <a:defRPr sz="1200"/>
            </a:lvl2pPr>
            <a:lvl3pPr marL="1371600" lvl="2" indent="-228600" algn="l">
              <a:lnSpc>
                <a:spcPct val="100000"/>
              </a:lnSpc>
              <a:spcBef>
                <a:spcPts val="1000"/>
              </a:spcBef>
              <a:spcAft>
                <a:spcPts val="0"/>
              </a:spcAft>
              <a:buSzPts val="1000"/>
              <a:buNone/>
              <a:defRPr sz="1000"/>
            </a:lvl3pPr>
            <a:lvl4pPr marL="1828800" lvl="3" indent="-228600" algn="l">
              <a:lnSpc>
                <a:spcPct val="100000"/>
              </a:lnSpc>
              <a:spcBef>
                <a:spcPts val="1000"/>
              </a:spcBef>
              <a:spcAft>
                <a:spcPts val="0"/>
              </a:spcAft>
              <a:buSzPts val="900"/>
              <a:buNone/>
              <a:defRPr sz="900"/>
            </a:lvl4pPr>
            <a:lvl5pPr marL="2286000" lvl="4" indent="-228600" algn="l">
              <a:lnSpc>
                <a:spcPct val="100000"/>
              </a:lnSpc>
              <a:spcBef>
                <a:spcPts val="1000"/>
              </a:spcBef>
              <a:spcAft>
                <a:spcPts val="0"/>
              </a:spcAft>
              <a:buSzPts val="900"/>
              <a:buNone/>
              <a:defRPr sz="900"/>
            </a:lvl5pPr>
            <a:lvl6pPr marL="2743200" lvl="5" indent="-228600" algn="l">
              <a:lnSpc>
                <a:spcPct val="100000"/>
              </a:lnSpc>
              <a:spcBef>
                <a:spcPts val="1000"/>
              </a:spcBef>
              <a:spcAft>
                <a:spcPts val="0"/>
              </a:spcAft>
              <a:buSzPts val="900"/>
              <a:buNone/>
              <a:defRPr sz="900"/>
            </a:lvl6pPr>
            <a:lvl7pPr marL="3200400" lvl="6" indent="-228600" algn="l">
              <a:lnSpc>
                <a:spcPct val="100000"/>
              </a:lnSpc>
              <a:spcBef>
                <a:spcPts val="1000"/>
              </a:spcBef>
              <a:spcAft>
                <a:spcPts val="0"/>
              </a:spcAft>
              <a:buSzPts val="900"/>
              <a:buNone/>
              <a:defRPr sz="900"/>
            </a:lvl7pPr>
            <a:lvl8pPr marL="3657600" lvl="7" indent="-228600" algn="l">
              <a:lnSpc>
                <a:spcPct val="100000"/>
              </a:lnSpc>
              <a:spcBef>
                <a:spcPts val="1000"/>
              </a:spcBef>
              <a:spcAft>
                <a:spcPts val="0"/>
              </a:spcAft>
              <a:buSzPts val="900"/>
              <a:buNone/>
              <a:defRPr sz="900"/>
            </a:lvl8pPr>
            <a:lvl9pPr marL="4114800" lvl="8" indent="-228600" algn="l">
              <a:lnSpc>
                <a:spcPct val="100000"/>
              </a:lnSpc>
              <a:spcBef>
                <a:spcPts val="1000"/>
              </a:spcBef>
              <a:spcAft>
                <a:spcPts val="1000"/>
              </a:spcAft>
              <a:buSzPts val="900"/>
              <a:buNone/>
              <a:defRPr sz="900"/>
            </a:lvl9pPr>
          </a:lstStyle>
          <a:p>
            <a:endParaRPr/>
          </a:p>
        </p:txBody>
      </p:sp>
      <p:sp>
        <p:nvSpPr>
          <p:cNvPr id="85" name="Google Shape;85;p17"/>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7"/>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7"/>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8"/>
        <p:cNvGrpSpPr/>
        <p:nvPr/>
      </p:nvGrpSpPr>
      <p:grpSpPr>
        <a:xfrm>
          <a:off x="0" y="0"/>
          <a:ext cx="0" cy="0"/>
          <a:chOff x="0" y="0"/>
          <a:chExt cx="0" cy="0"/>
        </a:xfrm>
      </p:grpSpPr>
      <p:pic>
        <p:nvPicPr>
          <p:cNvPr id="89" name="Google Shape;89;p18"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90" name="Google Shape;90;p18"/>
          <p:cNvSpPr txBox="1">
            <a:spLocks noGrp="1"/>
          </p:cNvSpPr>
          <p:nvPr>
            <p:ph type="title"/>
          </p:nvPr>
        </p:nvSpPr>
        <p:spPr>
          <a:xfrm>
            <a:off x="685801" y="609601"/>
            <a:ext cx="10131427" cy="3124199"/>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3200"/>
              <a:buFont typeface="Arial"/>
              <a:buNone/>
              <a:defRPr sz="32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18"/>
          <p:cNvSpPr txBox="1">
            <a:spLocks noGrp="1"/>
          </p:cNvSpPr>
          <p:nvPr>
            <p:ph type="body" idx="1"/>
          </p:nvPr>
        </p:nvSpPr>
        <p:spPr>
          <a:xfrm>
            <a:off x="685800" y="4343400"/>
            <a:ext cx="10131428" cy="14478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SzPts val="2000"/>
              <a:buNone/>
              <a:defRPr sz="2000">
                <a:solidFill>
                  <a:schemeClr val="lt1"/>
                </a:solidFill>
              </a:defRPr>
            </a:lvl1pPr>
            <a:lvl2pPr marL="914400" lvl="1" indent="-228600" algn="l">
              <a:lnSpc>
                <a:spcPct val="100000"/>
              </a:lnSpc>
              <a:spcBef>
                <a:spcPts val="1000"/>
              </a:spcBef>
              <a:spcAft>
                <a:spcPts val="0"/>
              </a:spcAft>
              <a:buSzPts val="1800"/>
              <a:buNone/>
              <a:defRPr sz="1800">
                <a:solidFill>
                  <a:schemeClr val="lt1"/>
                </a:solidFill>
              </a:defRPr>
            </a:lvl2pPr>
            <a:lvl3pPr marL="1371600" lvl="2" indent="-228600" algn="l">
              <a:lnSpc>
                <a:spcPct val="100000"/>
              </a:lnSpc>
              <a:spcBef>
                <a:spcPts val="1000"/>
              </a:spcBef>
              <a:spcAft>
                <a:spcPts val="0"/>
              </a:spcAft>
              <a:buSzPts val="1600"/>
              <a:buNone/>
              <a:defRPr sz="1600">
                <a:solidFill>
                  <a:schemeClr val="lt1"/>
                </a:solidFill>
              </a:defRPr>
            </a:lvl3pPr>
            <a:lvl4pPr marL="1828800" lvl="3" indent="-228600" algn="l">
              <a:lnSpc>
                <a:spcPct val="100000"/>
              </a:lnSpc>
              <a:spcBef>
                <a:spcPts val="1000"/>
              </a:spcBef>
              <a:spcAft>
                <a:spcPts val="0"/>
              </a:spcAft>
              <a:buSzPts val="1400"/>
              <a:buNone/>
              <a:defRPr sz="1400">
                <a:solidFill>
                  <a:schemeClr val="lt1"/>
                </a:solidFill>
              </a:defRPr>
            </a:lvl4pPr>
            <a:lvl5pPr marL="2286000" lvl="4" indent="-228600" algn="l">
              <a:lnSpc>
                <a:spcPct val="100000"/>
              </a:lnSpc>
              <a:spcBef>
                <a:spcPts val="1000"/>
              </a:spcBef>
              <a:spcAft>
                <a:spcPts val="0"/>
              </a:spcAft>
              <a:buSzPts val="1400"/>
              <a:buNone/>
              <a:defRPr sz="1400">
                <a:solidFill>
                  <a:schemeClr val="lt1"/>
                </a:solidFill>
              </a:defRPr>
            </a:lvl5pPr>
            <a:lvl6pPr marL="2743200" lvl="5" indent="-228600" algn="l">
              <a:lnSpc>
                <a:spcPct val="100000"/>
              </a:lnSpc>
              <a:spcBef>
                <a:spcPts val="1000"/>
              </a:spcBef>
              <a:spcAft>
                <a:spcPts val="0"/>
              </a:spcAft>
              <a:buSzPts val="1400"/>
              <a:buNone/>
              <a:defRPr sz="1400">
                <a:solidFill>
                  <a:schemeClr val="lt1"/>
                </a:solidFill>
              </a:defRPr>
            </a:lvl6pPr>
            <a:lvl7pPr marL="3200400" lvl="6" indent="-228600" algn="l">
              <a:lnSpc>
                <a:spcPct val="100000"/>
              </a:lnSpc>
              <a:spcBef>
                <a:spcPts val="1000"/>
              </a:spcBef>
              <a:spcAft>
                <a:spcPts val="0"/>
              </a:spcAft>
              <a:buSzPts val="1400"/>
              <a:buNone/>
              <a:defRPr sz="1400">
                <a:solidFill>
                  <a:schemeClr val="lt1"/>
                </a:solidFill>
              </a:defRPr>
            </a:lvl7pPr>
            <a:lvl8pPr marL="3657600" lvl="7" indent="-228600" algn="l">
              <a:lnSpc>
                <a:spcPct val="100000"/>
              </a:lnSpc>
              <a:spcBef>
                <a:spcPts val="1000"/>
              </a:spcBef>
              <a:spcAft>
                <a:spcPts val="0"/>
              </a:spcAft>
              <a:buSzPts val="1400"/>
              <a:buNone/>
              <a:defRPr sz="1400">
                <a:solidFill>
                  <a:schemeClr val="lt1"/>
                </a:solidFill>
              </a:defRPr>
            </a:lvl8pPr>
            <a:lvl9pPr marL="4114800" lvl="8" indent="-228600" algn="l">
              <a:lnSpc>
                <a:spcPct val="100000"/>
              </a:lnSpc>
              <a:spcBef>
                <a:spcPts val="1000"/>
              </a:spcBef>
              <a:spcAft>
                <a:spcPts val="1000"/>
              </a:spcAft>
              <a:buSzPts val="1400"/>
              <a:buNone/>
              <a:defRPr sz="1400">
                <a:solidFill>
                  <a:schemeClr val="lt1"/>
                </a:solidFill>
              </a:defRPr>
            </a:lvl9pPr>
          </a:lstStyle>
          <a:p>
            <a:endParaRPr/>
          </a:p>
        </p:txBody>
      </p:sp>
      <p:sp>
        <p:nvSpPr>
          <p:cNvPr id="92" name="Google Shape;92;p18"/>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8"/>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8"/>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5"/>
        <p:cNvGrpSpPr/>
        <p:nvPr/>
      </p:nvGrpSpPr>
      <p:grpSpPr>
        <a:xfrm>
          <a:off x="0" y="0"/>
          <a:ext cx="0" cy="0"/>
          <a:chOff x="0" y="0"/>
          <a:chExt cx="0" cy="0"/>
        </a:xfrm>
      </p:grpSpPr>
      <p:pic>
        <p:nvPicPr>
          <p:cNvPr id="96" name="Google Shape;96;p19"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97" name="Google Shape;97;p19"/>
          <p:cNvSpPr txBox="1"/>
          <p:nvPr/>
        </p:nvSpPr>
        <p:spPr>
          <a:xfrm>
            <a:off x="10237867" y="274320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Arial"/>
              <a:buNone/>
            </a:pPr>
            <a:r>
              <a:rPr lang="en-US" sz="8000" b="0" i="0" u="none" strike="noStrike" cap="none">
                <a:solidFill>
                  <a:schemeClr val="l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98" name="Google Shape;98;p19"/>
          <p:cNvSpPr txBox="1"/>
          <p:nvPr/>
        </p:nvSpPr>
        <p:spPr>
          <a:xfrm>
            <a:off x="488275" y="823337"/>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Arial"/>
              <a:buNone/>
            </a:pPr>
            <a:r>
              <a:rPr lang="en-US" sz="8000" b="0" i="0" u="none" strike="noStrike" cap="none">
                <a:solidFill>
                  <a:schemeClr val="l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99" name="Google Shape;99;p19"/>
          <p:cNvSpPr txBox="1">
            <a:spLocks noGrp="1"/>
          </p:cNvSpPr>
          <p:nvPr>
            <p:ph type="title"/>
          </p:nvPr>
        </p:nvSpPr>
        <p:spPr>
          <a:xfrm>
            <a:off x="992267" y="609601"/>
            <a:ext cx="9550399" cy="2743199"/>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3200"/>
              <a:buFont typeface="Arial"/>
              <a:buNone/>
              <a:defRPr sz="3200" b="0"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19"/>
          <p:cNvSpPr txBox="1">
            <a:spLocks noGrp="1"/>
          </p:cNvSpPr>
          <p:nvPr>
            <p:ph type="body" idx="1"/>
          </p:nvPr>
        </p:nvSpPr>
        <p:spPr>
          <a:xfrm>
            <a:off x="1097875" y="3352800"/>
            <a:ext cx="9339184" cy="381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SzPts val="1800"/>
              <a:buFont typeface="Arial"/>
              <a:buNone/>
              <a:defRPr/>
            </a:lvl1pPr>
            <a:lvl2pPr marL="914400" lvl="1" indent="-228600" algn="l">
              <a:lnSpc>
                <a:spcPct val="100000"/>
              </a:lnSpc>
              <a:spcBef>
                <a:spcPts val="1000"/>
              </a:spcBef>
              <a:spcAft>
                <a:spcPts val="0"/>
              </a:spcAft>
              <a:buSzPts val="1600"/>
              <a:buFont typeface="Arial"/>
              <a:buNone/>
              <a:defRPr/>
            </a:lvl2pPr>
            <a:lvl3pPr marL="1371600" lvl="2" indent="-228600" algn="l">
              <a:lnSpc>
                <a:spcPct val="100000"/>
              </a:lnSpc>
              <a:spcBef>
                <a:spcPts val="1000"/>
              </a:spcBef>
              <a:spcAft>
                <a:spcPts val="0"/>
              </a:spcAft>
              <a:buSzPts val="1400"/>
              <a:buFont typeface="Arial"/>
              <a:buNone/>
              <a:defRPr/>
            </a:lvl3pPr>
            <a:lvl4pPr marL="1828800" lvl="3" indent="-228600" algn="l">
              <a:lnSpc>
                <a:spcPct val="100000"/>
              </a:lnSpc>
              <a:spcBef>
                <a:spcPts val="1000"/>
              </a:spcBef>
              <a:spcAft>
                <a:spcPts val="0"/>
              </a:spcAft>
              <a:buSzPts val="1200"/>
              <a:buFont typeface="Arial"/>
              <a:buNone/>
              <a:defRPr/>
            </a:lvl4pPr>
            <a:lvl5pPr marL="2286000" lvl="4" indent="-228600" algn="l">
              <a:lnSpc>
                <a:spcPct val="100000"/>
              </a:lnSpc>
              <a:spcBef>
                <a:spcPts val="1000"/>
              </a:spcBef>
              <a:spcAft>
                <a:spcPts val="0"/>
              </a:spcAft>
              <a:buSzPts val="1200"/>
              <a:buFont typeface="Arial"/>
              <a:buNone/>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1000"/>
              </a:spcAft>
              <a:buSzPts val="1800"/>
              <a:buChar char="•"/>
              <a:defRPr/>
            </a:lvl9pPr>
          </a:lstStyle>
          <a:p>
            <a:endParaRPr/>
          </a:p>
        </p:txBody>
      </p:sp>
      <p:sp>
        <p:nvSpPr>
          <p:cNvPr id="101" name="Google Shape;101;p19"/>
          <p:cNvSpPr txBox="1">
            <a:spLocks noGrp="1"/>
          </p:cNvSpPr>
          <p:nvPr>
            <p:ph type="body" idx="2"/>
          </p:nvPr>
        </p:nvSpPr>
        <p:spPr>
          <a:xfrm>
            <a:off x="687465" y="4343400"/>
            <a:ext cx="10152367" cy="14478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SzPts val="2000"/>
              <a:buNone/>
              <a:defRPr sz="2000">
                <a:solidFill>
                  <a:schemeClr val="lt1"/>
                </a:solidFill>
              </a:defRPr>
            </a:lvl1pPr>
            <a:lvl2pPr marL="914400" lvl="1" indent="-228600" algn="l">
              <a:lnSpc>
                <a:spcPct val="100000"/>
              </a:lnSpc>
              <a:spcBef>
                <a:spcPts val="1000"/>
              </a:spcBef>
              <a:spcAft>
                <a:spcPts val="0"/>
              </a:spcAft>
              <a:buSzPts val="1800"/>
              <a:buNone/>
              <a:defRPr sz="1800">
                <a:solidFill>
                  <a:schemeClr val="lt1"/>
                </a:solidFill>
              </a:defRPr>
            </a:lvl2pPr>
            <a:lvl3pPr marL="1371600" lvl="2" indent="-228600" algn="l">
              <a:lnSpc>
                <a:spcPct val="100000"/>
              </a:lnSpc>
              <a:spcBef>
                <a:spcPts val="1000"/>
              </a:spcBef>
              <a:spcAft>
                <a:spcPts val="0"/>
              </a:spcAft>
              <a:buSzPts val="1600"/>
              <a:buNone/>
              <a:defRPr sz="1600">
                <a:solidFill>
                  <a:schemeClr val="lt1"/>
                </a:solidFill>
              </a:defRPr>
            </a:lvl3pPr>
            <a:lvl4pPr marL="1828800" lvl="3" indent="-228600" algn="l">
              <a:lnSpc>
                <a:spcPct val="100000"/>
              </a:lnSpc>
              <a:spcBef>
                <a:spcPts val="1000"/>
              </a:spcBef>
              <a:spcAft>
                <a:spcPts val="0"/>
              </a:spcAft>
              <a:buSzPts val="1400"/>
              <a:buNone/>
              <a:defRPr sz="1400">
                <a:solidFill>
                  <a:schemeClr val="lt1"/>
                </a:solidFill>
              </a:defRPr>
            </a:lvl4pPr>
            <a:lvl5pPr marL="2286000" lvl="4" indent="-228600" algn="l">
              <a:lnSpc>
                <a:spcPct val="100000"/>
              </a:lnSpc>
              <a:spcBef>
                <a:spcPts val="1000"/>
              </a:spcBef>
              <a:spcAft>
                <a:spcPts val="0"/>
              </a:spcAft>
              <a:buSzPts val="1400"/>
              <a:buNone/>
              <a:defRPr sz="1400">
                <a:solidFill>
                  <a:schemeClr val="lt1"/>
                </a:solidFill>
              </a:defRPr>
            </a:lvl5pPr>
            <a:lvl6pPr marL="2743200" lvl="5" indent="-228600" algn="l">
              <a:lnSpc>
                <a:spcPct val="100000"/>
              </a:lnSpc>
              <a:spcBef>
                <a:spcPts val="1000"/>
              </a:spcBef>
              <a:spcAft>
                <a:spcPts val="0"/>
              </a:spcAft>
              <a:buSzPts val="1400"/>
              <a:buNone/>
              <a:defRPr sz="1400">
                <a:solidFill>
                  <a:schemeClr val="lt1"/>
                </a:solidFill>
              </a:defRPr>
            </a:lvl6pPr>
            <a:lvl7pPr marL="3200400" lvl="6" indent="-228600" algn="l">
              <a:lnSpc>
                <a:spcPct val="100000"/>
              </a:lnSpc>
              <a:spcBef>
                <a:spcPts val="1000"/>
              </a:spcBef>
              <a:spcAft>
                <a:spcPts val="0"/>
              </a:spcAft>
              <a:buSzPts val="1400"/>
              <a:buNone/>
              <a:defRPr sz="1400">
                <a:solidFill>
                  <a:schemeClr val="lt1"/>
                </a:solidFill>
              </a:defRPr>
            </a:lvl7pPr>
            <a:lvl8pPr marL="3657600" lvl="7" indent="-228600" algn="l">
              <a:lnSpc>
                <a:spcPct val="100000"/>
              </a:lnSpc>
              <a:spcBef>
                <a:spcPts val="1000"/>
              </a:spcBef>
              <a:spcAft>
                <a:spcPts val="0"/>
              </a:spcAft>
              <a:buSzPts val="1400"/>
              <a:buNone/>
              <a:defRPr sz="1400">
                <a:solidFill>
                  <a:schemeClr val="lt1"/>
                </a:solidFill>
              </a:defRPr>
            </a:lvl8pPr>
            <a:lvl9pPr marL="4114800" lvl="8" indent="-228600" algn="l">
              <a:lnSpc>
                <a:spcPct val="100000"/>
              </a:lnSpc>
              <a:spcBef>
                <a:spcPts val="1000"/>
              </a:spcBef>
              <a:spcAft>
                <a:spcPts val="1000"/>
              </a:spcAft>
              <a:buSzPts val="1400"/>
              <a:buNone/>
              <a:defRPr sz="1400">
                <a:solidFill>
                  <a:schemeClr val="lt1"/>
                </a:solidFill>
              </a:defRPr>
            </a:lvl9pPr>
          </a:lstStyle>
          <a:p>
            <a:endParaRPr/>
          </a:p>
        </p:txBody>
      </p:sp>
      <p:sp>
        <p:nvSpPr>
          <p:cNvPr id="102" name="Google Shape;102;p19"/>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19"/>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19"/>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5"/>
        <p:cNvGrpSpPr/>
        <p:nvPr/>
      </p:nvGrpSpPr>
      <p:grpSpPr>
        <a:xfrm>
          <a:off x="0" y="0"/>
          <a:ext cx="0" cy="0"/>
          <a:chOff x="0" y="0"/>
          <a:chExt cx="0" cy="0"/>
        </a:xfrm>
      </p:grpSpPr>
      <p:pic>
        <p:nvPicPr>
          <p:cNvPr id="106" name="Google Shape;106;p20"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07" name="Google Shape;107;p20"/>
          <p:cNvSpPr txBox="1">
            <a:spLocks noGrp="1"/>
          </p:cNvSpPr>
          <p:nvPr>
            <p:ph type="title"/>
          </p:nvPr>
        </p:nvSpPr>
        <p:spPr>
          <a:xfrm>
            <a:off x="685802" y="3308581"/>
            <a:ext cx="10131425" cy="1468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3200"/>
              <a:buFont typeface="Arial"/>
              <a:buNone/>
              <a:defRPr sz="32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20"/>
          <p:cNvSpPr txBox="1">
            <a:spLocks noGrp="1"/>
          </p:cNvSpPr>
          <p:nvPr>
            <p:ph type="body" idx="1"/>
          </p:nvPr>
        </p:nvSpPr>
        <p:spPr>
          <a:xfrm>
            <a:off x="685801" y="4777381"/>
            <a:ext cx="10131426" cy="860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SzPts val="2000"/>
              <a:buNone/>
              <a:defRPr sz="2000">
                <a:solidFill>
                  <a:schemeClr val="lt1"/>
                </a:solidFill>
              </a:defRPr>
            </a:lvl1pPr>
            <a:lvl2pPr marL="914400" lvl="1" indent="-228600" algn="l">
              <a:lnSpc>
                <a:spcPct val="100000"/>
              </a:lnSpc>
              <a:spcBef>
                <a:spcPts val="1000"/>
              </a:spcBef>
              <a:spcAft>
                <a:spcPts val="0"/>
              </a:spcAft>
              <a:buSzPts val="1800"/>
              <a:buNone/>
              <a:defRPr sz="1800">
                <a:solidFill>
                  <a:schemeClr val="lt1"/>
                </a:solidFill>
              </a:defRPr>
            </a:lvl2pPr>
            <a:lvl3pPr marL="1371600" lvl="2" indent="-228600" algn="l">
              <a:lnSpc>
                <a:spcPct val="100000"/>
              </a:lnSpc>
              <a:spcBef>
                <a:spcPts val="1000"/>
              </a:spcBef>
              <a:spcAft>
                <a:spcPts val="0"/>
              </a:spcAft>
              <a:buSzPts val="1600"/>
              <a:buNone/>
              <a:defRPr sz="1600">
                <a:solidFill>
                  <a:schemeClr val="lt1"/>
                </a:solidFill>
              </a:defRPr>
            </a:lvl3pPr>
            <a:lvl4pPr marL="1828800" lvl="3" indent="-228600" algn="l">
              <a:lnSpc>
                <a:spcPct val="100000"/>
              </a:lnSpc>
              <a:spcBef>
                <a:spcPts val="1000"/>
              </a:spcBef>
              <a:spcAft>
                <a:spcPts val="0"/>
              </a:spcAft>
              <a:buSzPts val="1400"/>
              <a:buNone/>
              <a:defRPr sz="1400">
                <a:solidFill>
                  <a:schemeClr val="lt1"/>
                </a:solidFill>
              </a:defRPr>
            </a:lvl4pPr>
            <a:lvl5pPr marL="2286000" lvl="4" indent="-228600" algn="l">
              <a:lnSpc>
                <a:spcPct val="100000"/>
              </a:lnSpc>
              <a:spcBef>
                <a:spcPts val="1000"/>
              </a:spcBef>
              <a:spcAft>
                <a:spcPts val="0"/>
              </a:spcAft>
              <a:buSzPts val="1400"/>
              <a:buNone/>
              <a:defRPr sz="1400">
                <a:solidFill>
                  <a:schemeClr val="lt1"/>
                </a:solidFill>
              </a:defRPr>
            </a:lvl5pPr>
            <a:lvl6pPr marL="2743200" lvl="5" indent="-228600" algn="l">
              <a:lnSpc>
                <a:spcPct val="100000"/>
              </a:lnSpc>
              <a:spcBef>
                <a:spcPts val="1000"/>
              </a:spcBef>
              <a:spcAft>
                <a:spcPts val="0"/>
              </a:spcAft>
              <a:buSzPts val="1400"/>
              <a:buNone/>
              <a:defRPr sz="1400">
                <a:solidFill>
                  <a:schemeClr val="lt1"/>
                </a:solidFill>
              </a:defRPr>
            </a:lvl6pPr>
            <a:lvl7pPr marL="3200400" lvl="6" indent="-228600" algn="l">
              <a:lnSpc>
                <a:spcPct val="100000"/>
              </a:lnSpc>
              <a:spcBef>
                <a:spcPts val="1000"/>
              </a:spcBef>
              <a:spcAft>
                <a:spcPts val="0"/>
              </a:spcAft>
              <a:buSzPts val="1400"/>
              <a:buNone/>
              <a:defRPr sz="1400">
                <a:solidFill>
                  <a:schemeClr val="lt1"/>
                </a:solidFill>
              </a:defRPr>
            </a:lvl7pPr>
            <a:lvl8pPr marL="3657600" lvl="7" indent="-228600" algn="l">
              <a:lnSpc>
                <a:spcPct val="100000"/>
              </a:lnSpc>
              <a:spcBef>
                <a:spcPts val="1000"/>
              </a:spcBef>
              <a:spcAft>
                <a:spcPts val="0"/>
              </a:spcAft>
              <a:buSzPts val="1400"/>
              <a:buNone/>
              <a:defRPr sz="1400">
                <a:solidFill>
                  <a:schemeClr val="lt1"/>
                </a:solidFill>
              </a:defRPr>
            </a:lvl8pPr>
            <a:lvl9pPr marL="4114800" lvl="8" indent="-228600" algn="l">
              <a:lnSpc>
                <a:spcPct val="100000"/>
              </a:lnSpc>
              <a:spcBef>
                <a:spcPts val="1000"/>
              </a:spcBef>
              <a:spcAft>
                <a:spcPts val="1000"/>
              </a:spcAft>
              <a:buSzPts val="1400"/>
              <a:buNone/>
              <a:defRPr sz="1400">
                <a:solidFill>
                  <a:schemeClr val="lt1"/>
                </a:solidFill>
              </a:defRPr>
            </a:lvl9pPr>
          </a:lstStyle>
          <a:p>
            <a:endParaRPr/>
          </a:p>
        </p:txBody>
      </p:sp>
      <p:sp>
        <p:nvSpPr>
          <p:cNvPr id="109" name="Google Shape;109;p20"/>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20"/>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0"/>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2"/>
        <p:cNvGrpSpPr/>
        <p:nvPr/>
      </p:nvGrpSpPr>
      <p:grpSpPr>
        <a:xfrm>
          <a:off x="0" y="0"/>
          <a:ext cx="0" cy="0"/>
          <a:chOff x="0" y="0"/>
          <a:chExt cx="0" cy="0"/>
        </a:xfrm>
      </p:grpSpPr>
      <p:pic>
        <p:nvPicPr>
          <p:cNvPr id="113" name="Google Shape;113;p21"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14" name="Google Shape;114;p21"/>
          <p:cNvSpPr txBox="1"/>
          <p:nvPr/>
        </p:nvSpPr>
        <p:spPr>
          <a:xfrm>
            <a:off x="10237867" y="274320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Arial"/>
              <a:buNone/>
            </a:pPr>
            <a:r>
              <a:rPr lang="en-US" sz="8000" b="0" i="0" u="none" strike="noStrike" cap="none">
                <a:solidFill>
                  <a:schemeClr val="l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15" name="Google Shape;115;p21"/>
          <p:cNvSpPr txBox="1"/>
          <p:nvPr/>
        </p:nvSpPr>
        <p:spPr>
          <a:xfrm>
            <a:off x="488275" y="823337"/>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Arial"/>
              <a:buNone/>
            </a:pPr>
            <a:r>
              <a:rPr lang="en-US" sz="8000" b="0" i="0" u="none" strike="noStrike" cap="none">
                <a:solidFill>
                  <a:schemeClr val="l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16" name="Google Shape;116;p21"/>
          <p:cNvSpPr txBox="1">
            <a:spLocks noGrp="1"/>
          </p:cNvSpPr>
          <p:nvPr>
            <p:ph type="title"/>
          </p:nvPr>
        </p:nvSpPr>
        <p:spPr>
          <a:xfrm>
            <a:off x="992267" y="609601"/>
            <a:ext cx="9550399" cy="2743199"/>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3200"/>
              <a:buFont typeface="Arial"/>
              <a:buNone/>
              <a:defRPr sz="3200" b="0"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21"/>
          <p:cNvSpPr txBox="1">
            <a:spLocks noGrp="1"/>
          </p:cNvSpPr>
          <p:nvPr>
            <p:ph type="body" idx="1"/>
          </p:nvPr>
        </p:nvSpPr>
        <p:spPr>
          <a:xfrm>
            <a:off x="685800" y="3886200"/>
            <a:ext cx="10135436" cy="8890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0"/>
              </a:spcBef>
              <a:spcAft>
                <a:spcPts val="0"/>
              </a:spcAft>
              <a:buSzPts val="2400"/>
              <a:buNone/>
              <a:defRPr sz="2400" b="0" cap="none">
                <a:solidFill>
                  <a:schemeClr val="lt1"/>
                </a:solidFill>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1000"/>
              </a:spcAft>
              <a:buSzPts val="1800"/>
              <a:buChar char="•"/>
              <a:defRPr/>
            </a:lvl9pPr>
          </a:lstStyle>
          <a:p>
            <a:endParaRPr/>
          </a:p>
        </p:txBody>
      </p:sp>
      <p:sp>
        <p:nvSpPr>
          <p:cNvPr id="118" name="Google Shape;118;p21"/>
          <p:cNvSpPr txBox="1">
            <a:spLocks noGrp="1"/>
          </p:cNvSpPr>
          <p:nvPr>
            <p:ph type="body" idx="2"/>
          </p:nvPr>
        </p:nvSpPr>
        <p:spPr>
          <a:xfrm>
            <a:off x="685799" y="4775200"/>
            <a:ext cx="10135436" cy="10160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SzPts val="1800"/>
              <a:buNone/>
              <a:defRPr sz="1800">
                <a:solidFill>
                  <a:schemeClr val="lt1"/>
                </a:solidFill>
              </a:defRPr>
            </a:lvl1pPr>
            <a:lvl2pPr marL="914400" lvl="1" indent="-228600" algn="l">
              <a:lnSpc>
                <a:spcPct val="100000"/>
              </a:lnSpc>
              <a:spcBef>
                <a:spcPts val="1000"/>
              </a:spcBef>
              <a:spcAft>
                <a:spcPts val="0"/>
              </a:spcAft>
              <a:buSzPts val="1800"/>
              <a:buNone/>
              <a:defRPr sz="1800">
                <a:solidFill>
                  <a:schemeClr val="lt1"/>
                </a:solidFill>
              </a:defRPr>
            </a:lvl2pPr>
            <a:lvl3pPr marL="1371600" lvl="2" indent="-228600" algn="l">
              <a:lnSpc>
                <a:spcPct val="100000"/>
              </a:lnSpc>
              <a:spcBef>
                <a:spcPts val="1000"/>
              </a:spcBef>
              <a:spcAft>
                <a:spcPts val="0"/>
              </a:spcAft>
              <a:buSzPts val="1600"/>
              <a:buNone/>
              <a:defRPr sz="1600">
                <a:solidFill>
                  <a:schemeClr val="lt1"/>
                </a:solidFill>
              </a:defRPr>
            </a:lvl3pPr>
            <a:lvl4pPr marL="1828800" lvl="3" indent="-228600" algn="l">
              <a:lnSpc>
                <a:spcPct val="100000"/>
              </a:lnSpc>
              <a:spcBef>
                <a:spcPts val="1000"/>
              </a:spcBef>
              <a:spcAft>
                <a:spcPts val="0"/>
              </a:spcAft>
              <a:buSzPts val="1400"/>
              <a:buNone/>
              <a:defRPr sz="1400">
                <a:solidFill>
                  <a:schemeClr val="lt1"/>
                </a:solidFill>
              </a:defRPr>
            </a:lvl4pPr>
            <a:lvl5pPr marL="2286000" lvl="4" indent="-228600" algn="l">
              <a:lnSpc>
                <a:spcPct val="100000"/>
              </a:lnSpc>
              <a:spcBef>
                <a:spcPts val="1000"/>
              </a:spcBef>
              <a:spcAft>
                <a:spcPts val="0"/>
              </a:spcAft>
              <a:buSzPts val="1400"/>
              <a:buNone/>
              <a:defRPr sz="1400">
                <a:solidFill>
                  <a:schemeClr val="lt1"/>
                </a:solidFill>
              </a:defRPr>
            </a:lvl5pPr>
            <a:lvl6pPr marL="2743200" lvl="5" indent="-228600" algn="l">
              <a:lnSpc>
                <a:spcPct val="100000"/>
              </a:lnSpc>
              <a:spcBef>
                <a:spcPts val="1000"/>
              </a:spcBef>
              <a:spcAft>
                <a:spcPts val="0"/>
              </a:spcAft>
              <a:buSzPts val="1400"/>
              <a:buNone/>
              <a:defRPr sz="1400">
                <a:solidFill>
                  <a:schemeClr val="lt1"/>
                </a:solidFill>
              </a:defRPr>
            </a:lvl6pPr>
            <a:lvl7pPr marL="3200400" lvl="6" indent="-228600" algn="l">
              <a:lnSpc>
                <a:spcPct val="100000"/>
              </a:lnSpc>
              <a:spcBef>
                <a:spcPts val="1000"/>
              </a:spcBef>
              <a:spcAft>
                <a:spcPts val="0"/>
              </a:spcAft>
              <a:buSzPts val="1400"/>
              <a:buNone/>
              <a:defRPr sz="1400">
                <a:solidFill>
                  <a:schemeClr val="lt1"/>
                </a:solidFill>
              </a:defRPr>
            </a:lvl7pPr>
            <a:lvl8pPr marL="3657600" lvl="7" indent="-228600" algn="l">
              <a:lnSpc>
                <a:spcPct val="100000"/>
              </a:lnSpc>
              <a:spcBef>
                <a:spcPts val="1000"/>
              </a:spcBef>
              <a:spcAft>
                <a:spcPts val="0"/>
              </a:spcAft>
              <a:buSzPts val="1400"/>
              <a:buNone/>
              <a:defRPr sz="1400">
                <a:solidFill>
                  <a:schemeClr val="lt1"/>
                </a:solidFill>
              </a:defRPr>
            </a:lvl8pPr>
            <a:lvl9pPr marL="4114800" lvl="8" indent="-228600" algn="l">
              <a:lnSpc>
                <a:spcPct val="100000"/>
              </a:lnSpc>
              <a:spcBef>
                <a:spcPts val="1000"/>
              </a:spcBef>
              <a:spcAft>
                <a:spcPts val="1000"/>
              </a:spcAft>
              <a:buSzPts val="1400"/>
              <a:buNone/>
              <a:defRPr sz="1400">
                <a:solidFill>
                  <a:schemeClr val="lt1"/>
                </a:solidFill>
              </a:defRPr>
            </a:lvl9pPr>
          </a:lstStyle>
          <a:p>
            <a:endParaRPr/>
          </a:p>
        </p:txBody>
      </p:sp>
      <p:sp>
        <p:nvSpPr>
          <p:cNvPr id="119" name="Google Shape;119;p21"/>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21"/>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21"/>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2"/>
        <p:cNvGrpSpPr/>
        <p:nvPr/>
      </p:nvGrpSpPr>
      <p:grpSpPr>
        <a:xfrm>
          <a:off x="0" y="0"/>
          <a:ext cx="0" cy="0"/>
          <a:chOff x="0" y="0"/>
          <a:chExt cx="0" cy="0"/>
        </a:xfrm>
      </p:grpSpPr>
      <p:pic>
        <p:nvPicPr>
          <p:cNvPr id="123" name="Google Shape;123;p22"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24" name="Google Shape;124;p22"/>
          <p:cNvSpPr txBox="1">
            <a:spLocks noGrp="1"/>
          </p:cNvSpPr>
          <p:nvPr>
            <p:ph type="title"/>
          </p:nvPr>
        </p:nvSpPr>
        <p:spPr>
          <a:xfrm>
            <a:off x="685801" y="609601"/>
            <a:ext cx="10131427" cy="2743199"/>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3600"/>
              <a:buFont typeface="Arial"/>
              <a:buNone/>
              <a:defRPr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22"/>
          <p:cNvSpPr txBox="1">
            <a:spLocks noGrp="1"/>
          </p:cNvSpPr>
          <p:nvPr>
            <p:ph type="body" idx="1"/>
          </p:nvPr>
        </p:nvSpPr>
        <p:spPr>
          <a:xfrm>
            <a:off x="685801" y="3505200"/>
            <a:ext cx="10131428" cy="8382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0"/>
              </a:spcBef>
              <a:spcAft>
                <a:spcPts val="0"/>
              </a:spcAft>
              <a:buSzPts val="2800"/>
              <a:buNone/>
              <a:defRPr sz="2800" b="0" cap="none">
                <a:solidFill>
                  <a:schemeClr val="lt1"/>
                </a:solidFill>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1000"/>
              </a:spcAft>
              <a:buSzPts val="1800"/>
              <a:buChar char="•"/>
              <a:defRPr/>
            </a:lvl9pPr>
          </a:lstStyle>
          <a:p>
            <a:endParaRPr/>
          </a:p>
        </p:txBody>
      </p:sp>
      <p:sp>
        <p:nvSpPr>
          <p:cNvPr id="126" name="Google Shape;126;p22"/>
          <p:cNvSpPr txBox="1">
            <a:spLocks noGrp="1"/>
          </p:cNvSpPr>
          <p:nvPr>
            <p:ph type="body" idx="2"/>
          </p:nvPr>
        </p:nvSpPr>
        <p:spPr>
          <a:xfrm>
            <a:off x="685800" y="4343400"/>
            <a:ext cx="10131428" cy="14478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SzPts val="1800"/>
              <a:buNone/>
              <a:defRPr sz="1800">
                <a:solidFill>
                  <a:schemeClr val="lt1"/>
                </a:solidFill>
              </a:defRPr>
            </a:lvl1pPr>
            <a:lvl2pPr marL="914400" lvl="1" indent="-228600" algn="l">
              <a:lnSpc>
                <a:spcPct val="100000"/>
              </a:lnSpc>
              <a:spcBef>
                <a:spcPts val="1000"/>
              </a:spcBef>
              <a:spcAft>
                <a:spcPts val="0"/>
              </a:spcAft>
              <a:buSzPts val="1800"/>
              <a:buNone/>
              <a:defRPr sz="1800">
                <a:solidFill>
                  <a:schemeClr val="lt1"/>
                </a:solidFill>
              </a:defRPr>
            </a:lvl2pPr>
            <a:lvl3pPr marL="1371600" lvl="2" indent="-228600" algn="l">
              <a:lnSpc>
                <a:spcPct val="100000"/>
              </a:lnSpc>
              <a:spcBef>
                <a:spcPts val="1000"/>
              </a:spcBef>
              <a:spcAft>
                <a:spcPts val="0"/>
              </a:spcAft>
              <a:buSzPts val="1600"/>
              <a:buNone/>
              <a:defRPr sz="1600">
                <a:solidFill>
                  <a:schemeClr val="lt1"/>
                </a:solidFill>
              </a:defRPr>
            </a:lvl3pPr>
            <a:lvl4pPr marL="1828800" lvl="3" indent="-228600" algn="l">
              <a:lnSpc>
                <a:spcPct val="100000"/>
              </a:lnSpc>
              <a:spcBef>
                <a:spcPts val="1000"/>
              </a:spcBef>
              <a:spcAft>
                <a:spcPts val="0"/>
              </a:spcAft>
              <a:buSzPts val="1400"/>
              <a:buNone/>
              <a:defRPr sz="1400">
                <a:solidFill>
                  <a:schemeClr val="lt1"/>
                </a:solidFill>
              </a:defRPr>
            </a:lvl4pPr>
            <a:lvl5pPr marL="2286000" lvl="4" indent="-228600" algn="l">
              <a:lnSpc>
                <a:spcPct val="100000"/>
              </a:lnSpc>
              <a:spcBef>
                <a:spcPts val="1000"/>
              </a:spcBef>
              <a:spcAft>
                <a:spcPts val="0"/>
              </a:spcAft>
              <a:buSzPts val="1400"/>
              <a:buNone/>
              <a:defRPr sz="1400">
                <a:solidFill>
                  <a:schemeClr val="lt1"/>
                </a:solidFill>
              </a:defRPr>
            </a:lvl5pPr>
            <a:lvl6pPr marL="2743200" lvl="5" indent="-228600" algn="l">
              <a:lnSpc>
                <a:spcPct val="100000"/>
              </a:lnSpc>
              <a:spcBef>
                <a:spcPts val="1000"/>
              </a:spcBef>
              <a:spcAft>
                <a:spcPts val="0"/>
              </a:spcAft>
              <a:buSzPts val="1400"/>
              <a:buNone/>
              <a:defRPr sz="1400">
                <a:solidFill>
                  <a:schemeClr val="lt1"/>
                </a:solidFill>
              </a:defRPr>
            </a:lvl6pPr>
            <a:lvl7pPr marL="3200400" lvl="6" indent="-228600" algn="l">
              <a:lnSpc>
                <a:spcPct val="100000"/>
              </a:lnSpc>
              <a:spcBef>
                <a:spcPts val="1000"/>
              </a:spcBef>
              <a:spcAft>
                <a:spcPts val="0"/>
              </a:spcAft>
              <a:buSzPts val="1400"/>
              <a:buNone/>
              <a:defRPr sz="1400">
                <a:solidFill>
                  <a:schemeClr val="lt1"/>
                </a:solidFill>
              </a:defRPr>
            </a:lvl7pPr>
            <a:lvl8pPr marL="3657600" lvl="7" indent="-228600" algn="l">
              <a:lnSpc>
                <a:spcPct val="100000"/>
              </a:lnSpc>
              <a:spcBef>
                <a:spcPts val="1000"/>
              </a:spcBef>
              <a:spcAft>
                <a:spcPts val="0"/>
              </a:spcAft>
              <a:buSzPts val="1400"/>
              <a:buNone/>
              <a:defRPr sz="1400">
                <a:solidFill>
                  <a:schemeClr val="lt1"/>
                </a:solidFill>
              </a:defRPr>
            </a:lvl8pPr>
            <a:lvl9pPr marL="4114800" lvl="8" indent="-228600" algn="l">
              <a:lnSpc>
                <a:spcPct val="100000"/>
              </a:lnSpc>
              <a:spcBef>
                <a:spcPts val="1000"/>
              </a:spcBef>
              <a:spcAft>
                <a:spcPts val="1000"/>
              </a:spcAft>
              <a:buSzPts val="1400"/>
              <a:buNone/>
              <a:defRPr sz="1400">
                <a:solidFill>
                  <a:schemeClr val="lt1"/>
                </a:solidFill>
              </a:defRPr>
            </a:lvl9pPr>
          </a:lstStyle>
          <a:p>
            <a:endParaRPr/>
          </a:p>
        </p:txBody>
      </p:sp>
      <p:sp>
        <p:nvSpPr>
          <p:cNvPr id="127" name="Google Shape;127;p22"/>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22"/>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22"/>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0"/>
        <p:cNvGrpSpPr/>
        <p:nvPr/>
      </p:nvGrpSpPr>
      <p:grpSpPr>
        <a:xfrm>
          <a:off x="0" y="0"/>
          <a:ext cx="0" cy="0"/>
          <a:chOff x="0" y="0"/>
          <a:chExt cx="0" cy="0"/>
        </a:xfrm>
      </p:grpSpPr>
      <p:pic>
        <p:nvPicPr>
          <p:cNvPr id="131" name="Google Shape;131;p23"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32" name="Google Shape;132;p23"/>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23"/>
          <p:cNvSpPr txBox="1">
            <a:spLocks noGrp="1"/>
          </p:cNvSpPr>
          <p:nvPr>
            <p:ph type="body" idx="1"/>
          </p:nvPr>
        </p:nvSpPr>
        <p:spPr>
          <a:xfrm rot="5400000">
            <a:off x="3926947" y="-1099079"/>
            <a:ext cx="3649133" cy="1013142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1000"/>
              </a:spcAft>
              <a:buSzPts val="1800"/>
              <a:buChar char="•"/>
              <a:defRPr/>
            </a:lvl9pPr>
          </a:lstStyle>
          <a:p>
            <a:endParaRPr/>
          </a:p>
        </p:txBody>
      </p:sp>
      <p:sp>
        <p:nvSpPr>
          <p:cNvPr id="134" name="Google Shape;134;p23"/>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23"/>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23"/>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pic>
        <p:nvPicPr>
          <p:cNvPr id="138" name="Google Shape;138;p24"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39" name="Google Shape;139;p24"/>
          <p:cNvSpPr txBox="1">
            <a:spLocks noGrp="1"/>
          </p:cNvSpPr>
          <p:nvPr>
            <p:ph type="title"/>
          </p:nvPr>
        </p:nvSpPr>
        <p:spPr>
          <a:xfrm rot="5400000">
            <a:off x="7147151" y="2121124"/>
            <a:ext cx="5181601" cy="2158552"/>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24"/>
          <p:cNvSpPr txBox="1">
            <a:spLocks noGrp="1"/>
          </p:cNvSpPr>
          <p:nvPr>
            <p:ph type="body" idx="1"/>
          </p:nvPr>
        </p:nvSpPr>
        <p:spPr>
          <a:xfrm rot="5400000">
            <a:off x="2011058" y="-715658"/>
            <a:ext cx="5181600" cy="7832116"/>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1000"/>
              </a:spcAft>
              <a:buSzPts val="1800"/>
              <a:buChar char="•"/>
              <a:defRPr/>
            </a:lvl9pPr>
          </a:lstStyle>
          <a:p>
            <a:endParaRPr/>
          </a:p>
        </p:txBody>
      </p:sp>
      <p:sp>
        <p:nvSpPr>
          <p:cNvPr id="141" name="Google Shape;141;p24"/>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24"/>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24"/>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pic>
        <p:nvPicPr>
          <p:cNvPr id="23" name="Google Shape;23;p9"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24" name="Google Shape;24;p9"/>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9"/>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9"/>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9"/>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pic>
        <p:nvPicPr>
          <p:cNvPr id="29" name="Google Shape;29;p10"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30" name="Google Shape;30;p10"/>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0"/>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0"/>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pic>
        <p:nvPicPr>
          <p:cNvPr id="34" name="Google Shape;34;p13"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35" name="Google Shape;35;p13"/>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3"/>
          <p:cNvSpPr txBox="1">
            <a:spLocks noGrp="1"/>
          </p:cNvSpPr>
          <p:nvPr>
            <p:ph type="body" idx="1"/>
          </p:nvPr>
        </p:nvSpPr>
        <p:spPr>
          <a:xfrm>
            <a:off x="685802" y="2142067"/>
            <a:ext cx="4995334" cy="3649134"/>
          </a:xfrm>
          <a:prstGeom prst="rect">
            <a:avLst/>
          </a:prstGeom>
          <a:noFill/>
          <a:ln>
            <a:noFill/>
          </a:ln>
        </p:spPr>
        <p:txBody>
          <a:bodyPr spcFirstLastPara="1" wrap="square" lIns="91425" tIns="45700" rIns="91425" bIns="45700" anchor="ctr" anchorCtr="0">
            <a:normAutofit/>
          </a:bodyPr>
          <a:lstStyle>
            <a:lvl1pPr marL="457200" lvl="0" indent="-342900" algn="l">
              <a:lnSpc>
                <a:spcPct val="100000"/>
              </a:lnSpc>
              <a:spcBef>
                <a:spcPts val="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1000"/>
              </a:spcAft>
              <a:buSzPts val="1800"/>
              <a:buChar char="•"/>
              <a:defRPr/>
            </a:lvl9pPr>
          </a:lstStyle>
          <a:p>
            <a:endParaRPr/>
          </a:p>
        </p:txBody>
      </p:sp>
      <p:sp>
        <p:nvSpPr>
          <p:cNvPr id="37" name="Google Shape;37;p13"/>
          <p:cNvSpPr txBox="1">
            <a:spLocks noGrp="1"/>
          </p:cNvSpPr>
          <p:nvPr>
            <p:ph type="body" idx="2"/>
          </p:nvPr>
        </p:nvSpPr>
        <p:spPr>
          <a:xfrm>
            <a:off x="5821895" y="2142067"/>
            <a:ext cx="4995332" cy="3649133"/>
          </a:xfrm>
          <a:prstGeom prst="rect">
            <a:avLst/>
          </a:prstGeom>
          <a:noFill/>
          <a:ln>
            <a:noFill/>
          </a:ln>
        </p:spPr>
        <p:txBody>
          <a:bodyPr spcFirstLastPara="1" wrap="square" lIns="91425" tIns="45700" rIns="91425" bIns="45700" anchor="ctr" anchorCtr="0">
            <a:normAutofit/>
          </a:bodyPr>
          <a:lstStyle>
            <a:lvl1pPr marL="457200" lvl="0" indent="-342900" algn="l">
              <a:lnSpc>
                <a:spcPct val="100000"/>
              </a:lnSpc>
              <a:spcBef>
                <a:spcPts val="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1000"/>
              </a:spcAft>
              <a:buSzPts val="1800"/>
              <a:buChar char="•"/>
              <a:defRPr/>
            </a:lvl9pPr>
          </a:lstStyle>
          <a:p>
            <a:endParaRPr/>
          </a:p>
        </p:txBody>
      </p:sp>
      <p:sp>
        <p:nvSpPr>
          <p:cNvPr id="38" name="Google Shape;38;p13"/>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3"/>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3"/>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41"/>
        <p:cNvGrpSpPr/>
        <p:nvPr/>
      </p:nvGrpSpPr>
      <p:grpSpPr>
        <a:xfrm>
          <a:off x="0" y="0"/>
          <a:ext cx="0" cy="0"/>
          <a:chOff x="0" y="0"/>
          <a:chExt cx="0" cy="0"/>
        </a:xfrm>
      </p:grpSpPr>
      <p:pic>
        <p:nvPicPr>
          <p:cNvPr id="42" name="Google Shape;42;p11" descr="Celestia-R1---OverlayTitleHD.png"/>
          <p:cNvPicPr preferRelativeResize="0"/>
          <p:nvPr/>
        </p:nvPicPr>
        <p:blipFill rotWithShape="1">
          <a:blip r:embed="rId3">
            <a:alphaModFix/>
          </a:blip>
          <a:srcRect/>
          <a:stretch/>
        </p:blipFill>
        <p:spPr>
          <a:xfrm>
            <a:off x="0" y="0"/>
            <a:ext cx="12188825" cy="6856214"/>
          </a:xfrm>
          <a:prstGeom prst="rect">
            <a:avLst/>
          </a:prstGeom>
          <a:noFill/>
          <a:ln>
            <a:noFill/>
          </a:ln>
        </p:spPr>
      </p:pic>
      <p:sp>
        <p:nvSpPr>
          <p:cNvPr id="43" name="Google Shape;43;p11"/>
          <p:cNvSpPr txBox="1">
            <a:spLocks noGrp="1"/>
          </p:cNvSpPr>
          <p:nvPr>
            <p:ph type="ctrTitle"/>
          </p:nvPr>
        </p:nvSpPr>
        <p:spPr>
          <a:xfrm>
            <a:off x="3962399" y="1964267"/>
            <a:ext cx="7197726" cy="2421464"/>
          </a:xfrm>
          <a:prstGeom prst="rect">
            <a:avLst/>
          </a:prstGeom>
          <a:noFill/>
          <a:ln>
            <a:noFill/>
          </a:ln>
        </p:spPr>
        <p:txBody>
          <a:bodyPr spcFirstLastPara="1" wrap="square" lIns="91425" tIns="45700" rIns="91425" bIns="45700" anchor="b" anchorCtr="0">
            <a:normAutofit/>
          </a:bodyPr>
          <a:lstStyle>
            <a:lvl1pPr lvl="0" algn="r">
              <a:lnSpc>
                <a:spcPct val="100000"/>
              </a:lnSpc>
              <a:spcBef>
                <a:spcPts val="0"/>
              </a:spcBef>
              <a:spcAft>
                <a:spcPts val="0"/>
              </a:spcAft>
              <a:buClr>
                <a:schemeClr val="lt1"/>
              </a:buClr>
              <a:buSzPts val="4800"/>
              <a:buFont typeface="Arial"/>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1"/>
          <p:cNvSpPr txBox="1">
            <a:spLocks noGrp="1"/>
          </p:cNvSpPr>
          <p:nvPr>
            <p:ph type="subTitle" idx="1"/>
          </p:nvPr>
        </p:nvSpPr>
        <p:spPr>
          <a:xfrm>
            <a:off x="3962399" y="4385732"/>
            <a:ext cx="7197726" cy="1405467"/>
          </a:xfrm>
          <a:prstGeom prst="rect">
            <a:avLst/>
          </a:prstGeom>
          <a:noFill/>
          <a:ln>
            <a:noFill/>
          </a:ln>
        </p:spPr>
        <p:txBody>
          <a:bodyPr spcFirstLastPara="1" wrap="square" lIns="91425" tIns="45700" rIns="91425" bIns="45700" anchor="t" anchorCtr="0">
            <a:normAutofit/>
          </a:bodyPr>
          <a:lstStyle>
            <a:lvl1pPr lvl="0" algn="r">
              <a:lnSpc>
                <a:spcPct val="100000"/>
              </a:lnSpc>
              <a:spcBef>
                <a:spcPts val="0"/>
              </a:spcBef>
              <a:spcAft>
                <a:spcPts val="0"/>
              </a:spcAft>
              <a:buSzPts val="1800"/>
              <a:buNone/>
              <a:defRPr sz="1800" cap="none">
                <a:solidFill>
                  <a:schemeClr val="lt1"/>
                </a:solidFill>
              </a:defRPr>
            </a:lvl1pPr>
            <a:lvl2pPr lvl="1" algn="ctr">
              <a:lnSpc>
                <a:spcPct val="100000"/>
              </a:lnSpc>
              <a:spcBef>
                <a:spcPts val="1000"/>
              </a:spcBef>
              <a:spcAft>
                <a:spcPts val="0"/>
              </a:spcAft>
              <a:buSzPts val="1600"/>
              <a:buNone/>
              <a:defRPr>
                <a:solidFill>
                  <a:schemeClr val="lt1"/>
                </a:solidFill>
              </a:defRPr>
            </a:lvl2pPr>
            <a:lvl3pPr lvl="2" algn="ctr">
              <a:lnSpc>
                <a:spcPct val="100000"/>
              </a:lnSpc>
              <a:spcBef>
                <a:spcPts val="1000"/>
              </a:spcBef>
              <a:spcAft>
                <a:spcPts val="0"/>
              </a:spcAft>
              <a:buSzPts val="1400"/>
              <a:buNone/>
              <a:defRPr>
                <a:solidFill>
                  <a:schemeClr val="lt1"/>
                </a:solidFill>
              </a:defRPr>
            </a:lvl3pPr>
            <a:lvl4pPr lvl="3" algn="ctr">
              <a:lnSpc>
                <a:spcPct val="100000"/>
              </a:lnSpc>
              <a:spcBef>
                <a:spcPts val="1000"/>
              </a:spcBef>
              <a:spcAft>
                <a:spcPts val="0"/>
              </a:spcAft>
              <a:buSzPts val="1200"/>
              <a:buNone/>
              <a:defRPr>
                <a:solidFill>
                  <a:schemeClr val="lt1"/>
                </a:solidFill>
              </a:defRPr>
            </a:lvl4pPr>
            <a:lvl5pPr lvl="4" algn="ctr">
              <a:lnSpc>
                <a:spcPct val="100000"/>
              </a:lnSpc>
              <a:spcBef>
                <a:spcPts val="1000"/>
              </a:spcBef>
              <a:spcAft>
                <a:spcPts val="0"/>
              </a:spcAft>
              <a:buSzPts val="1200"/>
              <a:buNone/>
              <a:defRPr>
                <a:solidFill>
                  <a:schemeClr val="lt1"/>
                </a:solidFill>
              </a:defRPr>
            </a:lvl5pPr>
            <a:lvl6pPr lvl="5" algn="ctr">
              <a:lnSpc>
                <a:spcPct val="100000"/>
              </a:lnSpc>
              <a:spcBef>
                <a:spcPts val="1000"/>
              </a:spcBef>
              <a:spcAft>
                <a:spcPts val="0"/>
              </a:spcAft>
              <a:buSzPts val="1200"/>
              <a:buNone/>
              <a:defRPr>
                <a:solidFill>
                  <a:schemeClr val="lt1"/>
                </a:solidFill>
              </a:defRPr>
            </a:lvl6pPr>
            <a:lvl7pPr lvl="6" algn="ctr">
              <a:lnSpc>
                <a:spcPct val="100000"/>
              </a:lnSpc>
              <a:spcBef>
                <a:spcPts val="1000"/>
              </a:spcBef>
              <a:spcAft>
                <a:spcPts val="0"/>
              </a:spcAft>
              <a:buSzPts val="1200"/>
              <a:buNone/>
              <a:defRPr>
                <a:solidFill>
                  <a:schemeClr val="lt1"/>
                </a:solidFill>
              </a:defRPr>
            </a:lvl7pPr>
            <a:lvl8pPr lvl="7" algn="ctr">
              <a:lnSpc>
                <a:spcPct val="100000"/>
              </a:lnSpc>
              <a:spcBef>
                <a:spcPts val="1000"/>
              </a:spcBef>
              <a:spcAft>
                <a:spcPts val="0"/>
              </a:spcAft>
              <a:buSzPts val="1200"/>
              <a:buNone/>
              <a:defRPr>
                <a:solidFill>
                  <a:schemeClr val="lt1"/>
                </a:solidFill>
              </a:defRPr>
            </a:lvl8pPr>
            <a:lvl9pPr lvl="8" algn="ctr">
              <a:lnSpc>
                <a:spcPct val="100000"/>
              </a:lnSpc>
              <a:spcBef>
                <a:spcPts val="1000"/>
              </a:spcBef>
              <a:spcAft>
                <a:spcPts val="1000"/>
              </a:spcAft>
              <a:buSzPts val="1200"/>
              <a:buNone/>
              <a:defRPr>
                <a:solidFill>
                  <a:schemeClr val="lt1"/>
                </a:solidFill>
              </a:defRPr>
            </a:lvl9pPr>
          </a:lstStyle>
          <a:p>
            <a:endParaRPr/>
          </a:p>
        </p:txBody>
      </p:sp>
      <p:sp>
        <p:nvSpPr>
          <p:cNvPr id="45" name="Google Shape;45;p11"/>
          <p:cNvSpPr txBox="1">
            <a:spLocks noGrp="1"/>
          </p:cNvSpPr>
          <p:nvPr>
            <p:ph type="dt" idx="10"/>
          </p:nvPr>
        </p:nvSpPr>
        <p:spPr>
          <a:xfrm>
            <a:off x="8932558" y="5870575"/>
            <a:ext cx="1600200" cy="3778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1"/>
          <p:cNvSpPr txBox="1">
            <a:spLocks noGrp="1"/>
          </p:cNvSpPr>
          <p:nvPr>
            <p:ph type="ftr" idx="11"/>
          </p:nvPr>
        </p:nvSpPr>
        <p:spPr>
          <a:xfrm>
            <a:off x="3962399" y="5870575"/>
            <a:ext cx="4893958" cy="3778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1"/>
          <p:cNvSpPr txBox="1">
            <a:spLocks noGrp="1"/>
          </p:cNvSpPr>
          <p:nvPr>
            <p:ph type="sldNum" idx="12"/>
          </p:nvPr>
        </p:nvSpPr>
        <p:spPr>
          <a:xfrm>
            <a:off x="10608958"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8"/>
        <p:cNvGrpSpPr/>
        <p:nvPr/>
      </p:nvGrpSpPr>
      <p:grpSpPr>
        <a:xfrm>
          <a:off x="0" y="0"/>
          <a:ext cx="0" cy="0"/>
          <a:chOff x="0" y="0"/>
          <a:chExt cx="0" cy="0"/>
        </a:xfrm>
      </p:grpSpPr>
      <p:pic>
        <p:nvPicPr>
          <p:cNvPr id="49" name="Google Shape;49;p12"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50" name="Google Shape;50;p12"/>
          <p:cNvSpPr txBox="1">
            <a:spLocks noGrp="1"/>
          </p:cNvSpPr>
          <p:nvPr>
            <p:ph type="title"/>
          </p:nvPr>
        </p:nvSpPr>
        <p:spPr>
          <a:xfrm>
            <a:off x="685800" y="3308581"/>
            <a:ext cx="10131427" cy="1468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4000"/>
              <a:buFont typeface="Arial"/>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2"/>
          <p:cNvSpPr txBox="1">
            <a:spLocks noGrp="1"/>
          </p:cNvSpPr>
          <p:nvPr>
            <p:ph type="body" idx="1"/>
          </p:nvPr>
        </p:nvSpPr>
        <p:spPr>
          <a:xfrm>
            <a:off x="685799" y="4777381"/>
            <a:ext cx="10131428" cy="860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SzPts val="2000"/>
              <a:buNone/>
              <a:defRPr sz="2000" cap="none">
                <a:solidFill>
                  <a:schemeClr val="lt1"/>
                </a:solidFill>
              </a:defRPr>
            </a:lvl1pPr>
            <a:lvl2pPr marL="914400" lvl="1" indent="-228600" algn="l">
              <a:lnSpc>
                <a:spcPct val="100000"/>
              </a:lnSpc>
              <a:spcBef>
                <a:spcPts val="1000"/>
              </a:spcBef>
              <a:spcAft>
                <a:spcPts val="0"/>
              </a:spcAft>
              <a:buSzPts val="1800"/>
              <a:buNone/>
              <a:defRPr sz="1800">
                <a:solidFill>
                  <a:schemeClr val="lt1"/>
                </a:solidFill>
              </a:defRPr>
            </a:lvl2pPr>
            <a:lvl3pPr marL="1371600" lvl="2" indent="-228600" algn="l">
              <a:lnSpc>
                <a:spcPct val="100000"/>
              </a:lnSpc>
              <a:spcBef>
                <a:spcPts val="1000"/>
              </a:spcBef>
              <a:spcAft>
                <a:spcPts val="0"/>
              </a:spcAft>
              <a:buSzPts val="1600"/>
              <a:buNone/>
              <a:defRPr sz="1600">
                <a:solidFill>
                  <a:schemeClr val="lt1"/>
                </a:solidFill>
              </a:defRPr>
            </a:lvl3pPr>
            <a:lvl4pPr marL="1828800" lvl="3" indent="-228600" algn="l">
              <a:lnSpc>
                <a:spcPct val="100000"/>
              </a:lnSpc>
              <a:spcBef>
                <a:spcPts val="1000"/>
              </a:spcBef>
              <a:spcAft>
                <a:spcPts val="0"/>
              </a:spcAft>
              <a:buSzPts val="1400"/>
              <a:buNone/>
              <a:defRPr sz="1400">
                <a:solidFill>
                  <a:schemeClr val="lt1"/>
                </a:solidFill>
              </a:defRPr>
            </a:lvl4pPr>
            <a:lvl5pPr marL="2286000" lvl="4" indent="-228600" algn="l">
              <a:lnSpc>
                <a:spcPct val="100000"/>
              </a:lnSpc>
              <a:spcBef>
                <a:spcPts val="1000"/>
              </a:spcBef>
              <a:spcAft>
                <a:spcPts val="0"/>
              </a:spcAft>
              <a:buSzPts val="1400"/>
              <a:buNone/>
              <a:defRPr sz="1400">
                <a:solidFill>
                  <a:schemeClr val="lt1"/>
                </a:solidFill>
              </a:defRPr>
            </a:lvl5pPr>
            <a:lvl6pPr marL="2743200" lvl="5" indent="-228600" algn="l">
              <a:lnSpc>
                <a:spcPct val="100000"/>
              </a:lnSpc>
              <a:spcBef>
                <a:spcPts val="1000"/>
              </a:spcBef>
              <a:spcAft>
                <a:spcPts val="0"/>
              </a:spcAft>
              <a:buSzPts val="1400"/>
              <a:buNone/>
              <a:defRPr sz="1400">
                <a:solidFill>
                  <a:schemeClr val="lt1"/>
                </a:solidFill>
              </a:defRPr>
            </a:lvl6pPr>
            <a:lvl7pPr marL="3200400" lvl="6" indent="-228600" algn="l">
              <a:lnSpc>
                <a:spcPct val="100000"/>
              </a:lnSpc>
              <a:spcBef>
                <a:spcPts val="1000"/>
              </a:spcBef>
              <a:spcAft>
                <a:spcPts val="0"/>
              </a:spcAft>
              <a:buSzPts val="1400"/>
              <a:buNone/>
              <a:defRPr sz="1400">
                <a:solidFill>
                  <a:schemeClr val="lt1"/>
                </a:solidFill>
              </a:defRPr>
            </a:lvl7pPr>
            <a:lvl8pPr marL="3657600" lvl="7" indent="-228600" algn="l">
              <a:lnSpc>
                <a:spcPct val="100000"/>
              </a:lnSpc>
              <a:spcBef>
                <a:spcPts val="1000"/>
              </a:spcBef>
              <a:spcAft>
                <a:spcPts val="0"/>
              </a:spcAft>
              <a:buSzPts val="1400"/>
              <a:buNone/>
              <a:defRPr sz="1400">
                <a:solidFill>
                  <a:schemeClr val="lt1"/>
                </a:solidFill>
              </a:defRPr>
            </a:lvl8pPr>
            <a:lvl9pPr marL="4114800" lvl="8" indent="-228600" algn="l">
              <a:lnSpc>
                <a:spcPct val="100000"/>
              </a:lnSpc>
              <a:spcBef>
                <a:spcPts val="1000"/>
              </a:spcBef>
              <a:spcAft>
                <a:spcPts val="1000"/>
              </a:spcAft>
              <a:buSzPts val="1400"/>
              <a:buNone/>
              <a:defRPr sz="1400">
                <a:solidFill>
                  <a:schemeClr val="lt1"/>
                </a:solidFill>
              </a:defRPr>
            </a:lvl9pPr>
          </a:lstStyle>
          <a:p>
            <a:endParaRPr/>
          </a:p>
        </p:txBody>
      </p:sp>
      <p:sp>
        <p:nvSpPr>
          <p:cNvPr id="52" name="Google Shape;52;p12"/>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2"/>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2"/>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4"/>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36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4"/>
          <p:cNvSpPr txBox="1">
            <a:spLocks noGrp="1"/>
          </p:cNvSpPr>
          <p:nvPr>
            <p:ph type="body" idx="1"/>
          </p:nvPr>
        </p:nvSpPr>
        <p:spPr>
          <a:xfrm>
            <a:off x="973670" y="2218267"/>
            <a:ext cx="4709054"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0"/>
              </a:spcBef>
              <a:spcAft>
                <a:spcPts val="0"/>
              </a:spcAft>
              <a:buSzPts val="2800"/>
              <a:buNone/>
              <a:defRPr sz="2800" b="0"/>
            </a:lvl1pPr>
            <a:lvl2pPr marL="914400" lvl="1" indent="-228600" algn="l">
              <a:lnSpc>
                <a:spcPct val="100000"/>
              </a:lnSpc>
              <a:spcBef>
                <a:spcPts val="1000"/>
              </a:spcBef>
              <a:spcAft>
                <a:spcPts val="0"/>
              </a:spcAft>
              <a:buSzPts val="2000"/>
              <a:buNone/>
              <a:defRPr sz="2000" b="1"/>
            </a:lvl2pPr>
            <a:lvl3pPr marL="1371600" lvl="2" indent="-228600" algn="l">
              <a:lnSpc>
                <a:spcPct val="100000"/>
              </a:lnSpc>
              <a:spcBef>
                <a:spcPts val="1000"/>
              </a:spcBef>
              <a:spcAft>
                <a:spcPts val="0"/>
              </a:spcAft>
              <a:buSzPts val="1800"/>
              <a:buNone/>
              <a:defRPr sz="1800" b="1"/>
            </a:lvl3pPr>
            <a:lvl4pPr marL="1828800" lvl="3" indent="-228600" algn="l">
              <a:lnSpc>
                <a:spcPct val="100000"/>
              </a:lnSpc>
              <a:spcBef>
                <a:spcPts val="1000"/>
              </a:spcBef>
              <a:spcAft>
                <a:spcPts val="0"/>
              </a:spcAft>
              <a:buSzPts val="1600"/>
              <a:buNone/>
              <a:defRPr sz="1600" b="1"/>
            </a:lvl4pPr>
            <a:lvl5pPr marL="2286000" lvl="4" indent="-228600" algn="l">
              <a:lnSpc>
                <a:spcPct val="100000"/>
              </a:lnSpc>
              <a:spcBef>
                <a:spcPts val="1000"/>
              </a:spcBef>
              <a:spcAft>
                <a:spcPts val="0"/>
              </a:spcAft>
              <a:buSzPts val="1600"/>
              <a:buNone/>
              <a:defRPr sz="1600" b="1"/>
            </a:lvl5pPr>
            <a:lvl6pPr marL="2743200" lvl="5" indent="-228600" algn="l">
              <a:lnSpc>
                <a:spcPct val="100000"/>
              </a:lnSpc>
              <a:spcBef>
                <a:spcPts val="1000"/>
              </a:spcBef>
              <a:spcAft>
                <a:spcPts val="0"/>
              </a:spcAft>
              <a:buSzPts val="1600"/>
              <a:buNone/>
              <a:defRPr sz="1600" b="1"/>
            </a:lvl6pPr>
            <a:lvl7pPr marL="3200400" lvl="6" indent="-228600" algn="l">
              <a:lnSpc>
                <a:spcPct val="100000"/>
              </a:lnSpc>
              <a:spcBef>
                <a:spcPts val="1000"/>
              </a:spcBef>
              <a:spcAft>
                <a:spcPts val="0"/>
              </a:spcAft>
              <a:buSzPts val="1600"/>
              <a:buNone/>
              <a:defRPr sz="1600" b="1"/>
            </a:lvl7pPr>
            <a:lvl8pPr marL="3657600" lvl="7" indent="-228600" algn="l">
              <a:lnSpc>
                <a:spcPct val="100000"/>
              </a:lnSpc>
              <a:spcBef>
                <a:spcPts val="1000"/>
              </a:spcBef>
              <a:spcAft>
                <a:spcPts val="0"/>
              </a:spcAft>
              <a:buSzPts val="1600"/>
              <a:buNone/>
              <a:defRPr sz="1600" b="1"/>
            </a:lvl8pPr>
            <a:lvl9pPr marL="4114800" lvl="8" indent="-228600" algn="l">
              <a:lnSpc>
                <a:spcPct val="100000"/>
              </a:lnSpc>
              <a:spcBef>
                <a:spcPts val="1000"/>
              </a:spcBef>
              <a:spcAft>
                <a:spcPts val="1000"/>
              </a:spcAft>
              <a:buSzPts val="1600"/>
              <a:buNone/>
              <a:defRPr sz="1600" b="1"/>
            </a:lvl9pPr>
          </a:lstStyle>
          <a:p>
            <a:endParaRPr/>
          </a:p>
        </p:txBody>
      </p:sp>
      <p:sp>
        <p:nvSpPr>
          <p:cNvPr id="58" name="Google Shape;58;p14"/>
          <p:cNvSpPr txBox="1">
            <a:spLocks noGrp="1"/>
          </p:cNvSpPr>
          <p:nvPr>
            <p:ph type="body" idx="2"/>
          </p:nvPr>
        </p:nvSpPr>
        <p:spPr>
          <a:xfrm>
            <a:off x="685801" y="2870201"/>
            <a:ext cx="4996923" cy="2920998"/>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1000"/>
              </a:spcAft>
              <a:buSzPts val="1800"/>
              <a:buChar char="•"/>
              <a:defRPr/>
            </a:lvl9pPr>
          </a:lstStyle>
          <a:p>
            <a:endParaRPr/>
          </a:p>
        </p:txBody>
      </p:sp>
      <p:sp>
        <p:nvSpPr>
          <p:cNvPr id="59" name="Google Shape;59;p14"/>
          <p:cNvSpPr txBox="1">
            <a:spLocks noGrp="1"/>
          </p:cNvSpPr>
          <p:nvPr>
            <p:ph type="body" idx="3"/>
          </p:nvPr>
        </p:nvSpPr>
        <p:spPr>
          <a:xfrm>
            <a:off x="6096003" y="2226734"/>
            <a:ext cx="4722813"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0"/>
              </a:spcBef>
              <a:spcAft>
                <a:spcPts val="0"/>
              </a:spcAft>
              <a:buSzPts val="2800"/>
              <a:buNone/>
              <a:defRPr sz="2800" b="0"/>
            </a:lvl1pPr>
            <a:lvl2pPr marL="914400" lvl="1" indent="-228600" algn="l">
              <a:lnSpc>
                <a:spcPct val="100000"/>
              </a:lnSpc>
              <a:spcBef>
                <a:spcPts val="1000"/>
              </a:spcBef>
              <a:spcAft>
                <a:spcPts val="0"/>
              </a:spcAft>
              <a:buSzPts val="2000"/>
              <a:buNone/>
              <a:defRPr sz="2000" b="1"/>
            </a:lvl2pPr>
            <a:lvl3pPr marL="1371600" lvl="2" indent="-228600" algn="l">
              <a:lnSpc>
                <a:spcPct val="100000"/>
              </a:lnSpc>
              <a:spcBef>
                <a:spcPts val="1000"/>
              </a:spcBef>
              <a:spcAft>
                <a:spcPts val="0"/>
              </a:spcAft>
              <a:buSzPts val="1800"/>
              <a:buNone/>
              <a:defRPr sz="1800" b="1"/>
            </a:lvl3pPr>
            <a:lvl4pPr marL="1828800" lvl="3" indent="-228600" algn="l">
              <a:lnSpc>
                <a:spcPct val="100000"/>
              </a:lnSpc>
              <a:spcBef>
                <a:spcPts val="1000"/>
              </a:spcBef>
              <a:spcAft>
                <a:spcPts val="0"/>
              </a:spcAft>
              <a:buSzPts val="1600"/>
              <a:buNone/>
              <a:defRPr sz="1600" b="1"/>
            </a:lvl4pPr>
            <a:lvl5pPr marL="2286000" lvl="4" indent="-228600" algn="l">
              <a:lnSpc>
                <a:spcPct val="100000"/>
              </a:lnSpc>
              <a:spcBef>
                <a:spcPts val="1000"/>
              </a:spcBef>
              <a:spcAft>
                <a:spcPts val="0"/>
              </a:spcAft>
              <a:buSzPts val="1600"/>
              <a:buNone/>
              <a:defRPr sz="1600" b="1"/>
            </a:lvl5pPr>
            <a:lvl6pPr marL="2743200" lvl="5" indent="-228600" algn="l">
              <a:lnSpc>
                <a:spcPct val="100000"/>
              </a:lnSpc>
              <a:spcBef>
                <a:spcPts val="1000"/>
              </a:spcBef>
              <a:spcAft>
                <a:spcPts val="0"/>
              </a:spcAft>
              <a:buSzPts val="1600"/>
              <a:buNone/>
              <a:defRPr sz="1600" b="1"/>
            </a:lvl6pPr>
            <a:lvl7pPr marL="3200400" lvl="6" indent="-228600" algn="l">
              <a:lnSpc>
                <a:spcPct val="100000"/>
              </a:lnSpc>
              <a:spcBef>
                <a:spcPts val="1000"/>
              </a:spcBef>
              <a:spcAft>
                <a:spcPts val="0"/>
              </a:spcAft>
              <a:buSzPts val="1600"/>
              <a:buNone/>
              <a:defRPr sz="1600" b="1"/>
            </a:lvl7pPr>
            <a:lvl8pPr marL="3657600" lvl="7" indent="-228600" algn="l">
              <a:lnSpc>
                <a:spcPct val="100000"/>
              </a:lnSpc>
              <a:spcBef>
                <a:spcPts val="1000"/>
              </a:spcBef>
              <a:spcAft>
                <a:spcPts val="0"/>
              </a:spcAft>
              <a:buSzPts val="1600"/>
              <a:buNone/>
              <a:defRPr sz="1600" b="1"/>
            </a:lvl8pPr>
            <a:lvl9pPr marL="4114800" lvl="8" indent="-228600" algn="l">
              <a:lnSpc>
                <a:spcPct val="100000"/>
              </a:lnSpc>
              <a:spcBef>
                <a:spcPts val="1000"/>
              </a:spcBef>
              <a:spcAft>
                <a:spcPts val="1000"/>
              </a:spcAft>
              <a:buSzPts val="1600"/>
              <a:buNone/>
              <a:defRPr sz="1600" b="1"/>
            </a:lvl9pPr>
          </a:lstStyle>
          <a:p>
            <a:endParaRPr/>
          </a:p>
        </p:txBody>
      </p:sp>
      <p:sp>
        <p:nvSpPr>
          <p:cNvPr id="60" name="Google Shape;60;p14"/>
          <p:cNvSpPr txBox="1">
            <a:spLocks noGrp="1"/>
          </p:cNvSpPr>
          <p:nvPr>
            <p:ph type="body" idx="4"/>
          </p:nvPr>
        </p:nvSpPr>
        <p:spPr>
          <a:xfrm>
            <a:off x="5823483" y="2870201"/>
            <a:ext cx="4995334" cy="2920998"/>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1000"/>
              </a:spcAft>
              <a:buSzPts val="1800"/>
              <a:buChar char="•"/>
              <a:defRPr/>
            </a:lvl9pPr>
          </a:lstStyle>
          <a:p>
            <a:endParaRPr/>
          </a:p>
        </p:txBody>
      </p:sp>
      <p:sp>
        <p:nvSpPr>
          <p:cNvPr id="61" name="Google Shape;61;p14"/>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4"/>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4"/>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pic>
        <p:nvPicPr>
          <p:cNvPr id="65" name="Google Shape;65;p15"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66" name="Google Shape;66;p15"/>
          <p:cNvSpPr txBox="1">
            <a:spLocks noGrp="1"/>
          </p:cNvSpPr>
          <p:nvPr>
            <p:ph type="title"/>
          </p:nvPr>
        </p:nvSpPr>
        <p:spPr>
          <a:xfrm>
            <a:off x="685800" y="2074333"/>
            <a:ext cx="3680885" cy="13716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2400"/>
              <a:buFont typeface="Arial"/>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5"/>
          <p:cNvSpPr txBox="1">
            <a:spLocks noGrp="1"/>
          </p:cNvSpPr>
          <p:nvPr>
            <p:ph type="body" idx="1"/>
          </p:nvPr>
        </p:nvSpPr>
        <p:spPr>
          <a:xfrm>
            <a:off x="4648201" y="609601"/>
            <a:ext cx="6169026" cy="5181600"/>
          </a:xfrm>
          <a:prstGeom prst="rect">
            <a:avLst/>
          </a:prstGeom>
          <a:noFill/>
          <a:ln>
            <a:noFill/>
          </a:ln>
        </p:spPr>
        <p:txBody>
          <a:bodyPr spcFirstLastPara="1" wrap="square" lIns="91425" tIns="45700" rIns="91425" bIns="45700" anchor="ctr" anchorCtr="0">
            <a:normAutofit/>
          </a:bodyPr>
          <a:lstStyle>
            <a:lvl1pPr marL="457200" lvl="0" indent="-342900" algn="l">
              <a:lnSpc>
                <a:spcPct val="100000"/>
              </a:lnSpc>
              <a:spcBef>
                <a:spcPts val="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1000"/>
              </a:spcAft>
              <a:buSzPts val="1800"/>
              <a:buChar char="•"/>
              <a:defRPr/>
            </a:lvl9pPr>
          </a:lstStyle>
          <a:p>
            <a:endParaRPr/>
          </a:p>
        </p:txBody>
      </p:sp>
      <p:sp>
        <p:nvSpPr>
          <p:cNvPr id="68" name="Google Shape;68;p15"/>
          <p:cNvSpPr txBox="1">
            <a:spLocks noGrp="1"/>
          </p:cNvSpPr>
          <p:nvPr>
            <p:ph type="body" idx="2"/>
          </p:nvPr>
        </p:nvSpPr>
        <p:spPr>
          <a:xfrm>
            <a:off x="685800" y="3445933"/>
            <a:ext cx="3680885" cy="18288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SzPts val="1600"/>
              <a:buNone/>
              <a:defRPr sz="1600"/>
            </a:lvl1pPr>
            <a:lvl2pPr marL="914400" lvl="1" indent="-228600" algn="l">
              <a:lnSpc>
                <a:spcPct val="100000"/>
              </a:lnSpc>
              <a:spcBef>
                <a:spcPts val="1000"/>
              </a:spcBef>
              <a:spcAft>
                <a:spcPts val="0"/>
              </a:spcAft>
              <a:buSzPts val="1200"/>
              <a:buNone/>
              <a:defRPr sz="1200"/>
            </a:lvl2pPr>
            <a:lvl3pPr marL="1371600" lvl="2" indent="-228600" algn="l">
              <a:lnSpc>
                <a:spcPct val="100000"/>
              </a:lnSpc>
              <a:spcBef>
                <a:spcPts val="1000"/>
              </a:spcBef>
              <a:spcAft>
                <a:spcPts val="0"/>
              </a:spcAft>
              <a:buSzPts val="1000"/>
              <a:buNone/>
              <a:defRPr sz="1000"/>
            </a:lvl3pPr>
            <a:lvl4pPr marL="1828800" lvl="3" indent="-228600" algn="l">
              <a:lnSpc>
                <a:spcPct val="100000"/>
              </a:lnSpc>
              <a:spcBef>
                <a:spcPts val="1000"/>
              </a:spcBef>
              <a:spcAft>
                <a:spcPts val="0"/>
              </a:spcAft>
              <a:buSzPts val="900"/>
              <a:buNone/>
              <a:defRPr sz="900"/>
            </a:lvl4pPr>
            <a:lvl5pPr marL="2286000" lvl="4" indent="-228600" algn="l">
              <a:lnSpc>
                <a:spcPct val="100000"/>
              </a:lnSpc>
              <a:spcBef>
                <a:spcPts val="1000"/>
              </a:spcBef>
              <a:spcAft>
                <a:spcPts val="0"/>
              </a:spcAft>
              <a:buSzPts val="900"/>
              <a:buNone/>
              <a:defRPr sz="900"/>
            </a:lvl5pPr>
            <a:lvl6pPr marL="2743200" lvl="5" indent="-228600" algn="l">
              <a:lnSpc>
                <a:spcPct val="100000"/>
              </a:lnSpc>
              <a:spcBef>
                <a:spcPts val="1000"/>
              </a:spcBef>
              <a:spcAft>
                <a:spcPts val="0"/>
              </a:spcAft>
              <a:buSzPts val="900"/>
              <a:buNone/>
              <a:defRPr sz="900"/>
            </a:lvl6pPr>
            <a:lvl7pPr marL="3200400" lvl="6" indent="-228600" algn="l">
              <a:lnSpc>
                <a:spcPct val="100000"/>
              </a:lnSpc>
              <a:spcBef>
                <a:spcPts val="1000"/>
              </a:spcBef>
              <a:spcAft>
                <a:spcPts val="0"/>
              </a:spcAft>
              <a:buSzPts val="900"/>
              <a:buNone/>
              <a:defRPr sz="900"/>
            </a:lvl7pPr>
            <a:lvl8pPr marL="3657600" lvl="7" indent="-228600" algn="l">
              <a:lnSpc>
                <a:spcPct val="100000"/>
              </a:lnSpc>
              <a:spcBef>
                <a:spcPts val="1000"/>
              </a:spcBef>
              <a:spcAft>
                <a:spcPts val="0"/>
              </a:spcAft>
              <a:buSzPts val="900"/>
              <a:buNone/>
              <a:defRPr sz="900"/>
            </a:lvl8pPr>
            <a:lvl9pPr marL="4114800" lvl="8" indent="-228600" algn="l">
              <a:lnSpc>
                <a:spcPct val="100000"/>
              </a:lnSpc>
              <a:spcBef>
                <a:spcPts val="1000"/>
              </a:spcBef>
              <a:spcAft>
                <a:spcPts val="1000"/>
              </a:spcAft>
              <a:buSzPts val="900"/>
              <a:buNone/>
              <a:defRPr sz="900"/>
            </a:lvl9pPr>
          </a:lstStyle>
          <a:p>
            <a:endParaRPr/>
          </a:p>
        </p:txBody>
      </p:sp>
      <p:sp>
        <p:nvSpPr>
          <p:cNvPr id="69" name="Google Shape;69;p15"/>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5"/>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5"/>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pic>
        <p:nvPicPr>
          <p:cNvPr id="73" name="Google Shape;73;p16"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74" name="Google Shape;74;p16"/>
          <p:cNvSpPr txBox="1">
            <a:spLocks noGrp="1"/>
          </p:cNvSpPr>
          <p:nvPr>
            <p:ph type="title"/>
          </p:nvPr>
        </p:nvSpPr>
        <p:spPr>
          <a:xfrm>
            <a:off x="685800" y="1600200"/>
            <a:ext cx="6164653" cy="13716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2800"/>
              <a:buFont typeface="Arial"/>
              <a:buNone/>
              <a:defRPr sz="28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6"/>
          <p:cNvSpPr>
            <a:spLocks noGrp="1"/>
          </p:cNvSpPr>
          <p:nvPr>
            <p:ph type="pic" idx="2"/>
          </p:nvPr>
        </p:nvSpPr>
        <p:spPr>
          <a:xfrm>
            <a:off x="7536253" y="914400"/>
            <a:ext cx="3280974" cy="4572000"/>
          </a:xfrm>
          <a:prstGeom prst="roundRect">
            <a:avLst>
              <a:gd name="adj" fmla="val 4280"/>
            </a:avLst>
          </a:prstGeom>
          <a:noFill/>
          <a:ln w="50800" cap="sq" cmpd="dbl">
            <a:solidFill>
              <a:srgbClr val="FFFFFF"/>
            </a:solidFill>
            <a:prstDash val="solid"/>
            <a:miter lim="800000"/>
            <a:headEnd type="none" w="sm" len="sm"/>
            <a:tailEnd type="none" w="sm" len="sm"/>
          </a:ln>
          <a:effectLst>
            <a:outerShdw blurRad="254000" algn="tl" rotWithShape="0">
              <a:srgbClr val="000000">
                <a:alpha val="42352"/>
              </a:srgbClr>
            </a:outerShdw>
          </a:effectLst>
        </p:spPr>
        <p:txBody>
          <a:bodyPr spcFirstLastPara="1" wrap="square" lIns="91425" tIns="45700" rIns="91425" bIns="45700" anchor="t" anchorCtr="0">
            <a:normAutofit/>
          </a:bodyPr>
          <a:lstStyle>
            <a:lvl1pPr marR="0" lvl="0" algn="ctr"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R="0" lvl="2" algn="l"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R="0" lvl="3" algn="l"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l"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l"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l"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l"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l" rtl="0">
              <a:lnSpc>
                <a:spcPct val="100000"/>
              </a:lnSpc>
              <a:spcBef>
                <a:spcPts val="1000"/>
              </a:spcBef>
              <a:spcAft>
                <a:spcPts val="100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sp>
        <p:nvSpPr>
          <p:cNvPr id="76" name="Google Shape;76;p16"/>
          <p:cNvSpPr txBox="1">
            <a:spLocks noGrp="1"/>
          </p:cNvSpPr>
          <p:nvPr>
            <p:ph type="body" idx="1"/>
          </p:nvPr>
        </p:nvSpPr>
        <p:spPr>
          <a:xfrm>
            <a:off x="685800" y="2971800"/>
            <a:ext cx="6164653" cy="18288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SzPts val="1800"/>
              <a:buNone/>
              <a:defRPr sz="1800"/>
            </a:lvl1pPr>
            <a:lvl2pPr marL="914400" lvl="1" indent="-228600" algn="l">
              <a:lnSpc>
                <a:spcPct val="100000"/>
              </a:lnSpc>
              <a:spcBef>
                <a:spcPts val="1000"/>
              </a:spcBef>
              <a:spcAft>
                <a:spcPts val="0"/>
              </a:spcAft>
              <a:buSzPts val="1200"/>
              <a:buNone/>
              <a:defRPr sz="1200"/>
            </a:lvl2pPr>
            <a:lvl3pPr marL="1371600" lvl="2" indent="-228600" algn="l">
              <a:lnSpc>
                <a:spcPct val="100000"/>
              </a:lnSpc>
              <a:spcBef>
                <a:spcPts val="1000"/>
              </a:spcBef>
              <a:spcAft>
                <a:spcPts val="0"/>
              </a:spcAft>
              <a:buSzPts val="1000"/>
              <a:buNone/>
              <a:defRPr sz="1000"/>
            </a:lvl3pPr>
            <a:lvl4pPr marL="1828800" lvl="3" indent="-228600" algn="l">
              <a:lnSpc>
                <a:spcPct val="100000"/>
              </a:lnSpc>
              <a:spcBef>
                <a:spcPts val="1000"/>
              </a:spcBef>
              <a:spcAft>
                <a:spcPts val="0"/>
              </a:spcAft>
              <a:buSzPts val="900"/>
              <a:buNone/>
              <a:defRPr sz="900"/>
            </a:lvl4pPr>
            <a:lvl5pPr marL="2286000" lvl="4" indent="-228600" algn="l">
              <a:lnSpc>
                <a:spcPct val="100000"/>
              </a:lnSpc>
              <a:spcBef>
                <a:spcPts val="1000"/>
              </a:spcBef>
              <a:spcAft>
                <a:spcPts val="0"/>
              </a:spcAft>
              <a:buSzPts val="900"/>
              <a:buNone/>
              <a:defRPr sz="900"/>
            </a:lvl5pPr>
            <a:lvl6pPr marL="2743200" lvl="5" indent="-228600" algn="l">
              <a:lnSpc>
                <a:spcPct val="100000"/>
              </a:lnSpc>
              <a:spcBef>
                <a:spcPts val="1000"/>
              </a:spcBef>
              <a:spcAft>
                <a:spcPts val="0"/>
              </a:spcAft>
              <a:buSzPts val="900"/>
              <a:buNone/>
              <a:defRPr sz="900"/>
            </a:lvl6pPr>
            <a:lvl7pPr marL="3200400" lvl="6" indent="-228600" algn="l">
              <a:lnSpc>
                <a:spcPct val="100000"/>
              </a:lnSpc>
              <a:spcBef>
                <a:spcPts val="1000"/>
              </a:spcBef>
              <a:spcAft>
                <a:spcPts val="0"/>
              </a:spcAft>
              <a:buSzPts val="900"/>
              <a:buNone/>
              <a:defRPr sz="900"/>
            </a:lvl7pPr>
            <a:lvl8pPr marL="3657600" lvl="7" indent="-228600" algn="l">
              <a:lnSpc>
                <a:spcPct val="100000"/>
              </a:lnSpc>
              <a:spcBef>
                <a:spcPts val="1000"/>
              </a:spcBef>
              <a:spcAft>
                <a:spcPts val="0"/>
              </a:spcAft>
              <a:buSzPts val="900"/>
              <a:buNone/>
              <a:defRPr sz="900"/>
            </a:lvl8pPr>
            <a:lvl9pPr marL="4114800" lvl="8" indent="-228600" algn="l">
              <a:lnSpc>
                <a:spcPct val="100000"/>
              </a:lnSpc>
              <a:spcBef>
                <a:spcPts val="1000"/>
              </a:spcBef>
              <a:spcAft>
                <a:spcPts val="1000"/>
              </a:spcAft>
              <a:buSzPts val="900"/>
              <a:buNone/>
              <a:defRPr sz="900"/>
            </a:lvl9pPr>
          </a:lstStyle>
          <a:p>
            <a:endParaRPr/>
          </a:p>
        </p:txBody>
      </p:sp>
      <p:sp>
        <p:nvSpPr>
          <p:cNvPr id="77" name="Google Shape;77;p16"/>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6"/>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6"/>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11" name="Google Shape;11;p7"/>
          <p:cNvSpPr txBox="1">
            <a:spLocks noGrp="1"/>
          </p:cNvSpPr>
          <p:nvPr>
            <p:ph type="body" idx="1"/>
          </p:nvPr>
        </p:nvSpPr>
        <p:spPr>
          <a:xfrm>
            <a:off x="685801" y="2142067"/>
            <a:ext cx="10131425" cy="3649133"/>
          </a:xfrm>
          <a:prstGeom prst="rect">
            <a:avLst/>
          </a:prstGeom>
          <a:noFill/>
          <a:ln>
            <a:noFill/>
          </a:ln>
        </p:spPr>
        <p:txBody>
          <a:bodyPr spcFirstLastPara="1" wrap="square" lIns="91425" tIns="45700" rIns="91425" bIns="45700" anchor="ctr" anchorCtr="0">
            <a:normAutofit/>
          </a:bodyPr>
          <a:lstStyle>
            <a:lvl1pPr marL="457200" marR="0" lvl="0" indent="-342900" algn="l" rtl="0">
              <a:lnSpc>
                <a:spcPct val="100000"/>
              </a:lnSpc>
              <a:spcBef>
                <a:spcPts val="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1pPr>
            <a:lvl2pPr marL="914400" marR="0" lvl="1" indent="-330200" algn="l" rtl="0">
              <a:lnSpc>
                <a:spcPct val="100000"/>
              </a:lnSpc>
              <a:spcBef>
                <a:spcPts val="10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2pPr>
            <a:lvl3pPr marL="1371600" marR="0" lvl="2" indent="-317500" algn="l" rtl="0">
              <a:lnSpc>
                <a:spcPct val="100000"/>
              </a:lnSpc>
              <a:spcBef>
                <a:spcPts val="100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3pPr>
            <a:lvl4pPr marL="1828800" marR="0" lvl="3" indent="-304800" algn="l" rtl="0">
              <a:lnSpc>
                <a:spcPct val="100000"/>
              </a:lnSpc>
              <a:spcBef>
                <a:spcPts val="10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4pPr>
            <a:lvl5pPr marL="2286000" marR="0" lvl="4" indent="-304800" algn="l" rtl="0">
              <a:lnSpc>
                <a:spcPct val="100000"/>
              </a:lnSpc>
              <a:spcBef>
                <a:spcPts val="10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5pPr>
            <a:lvl6pPr marL="2743200" marR="0" lvl="5" indent="-304800" algn="l" rtl="0">
              <a:lnSpc>
                <a:spcPct val="100000"/>
              </a:lnSpc>
              <a:spcBef>
                <a:spcPts val="10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6pPr>
            <a:lvl7pPr marL="3200400" marR="0" lvl="6" indent="-304800" algn="l" rtl="0">
              <a:lnSpc>
                <a:spcPct val="100000"/>
              </a:lnSpc>
              <a:spcBef>
                <a:spcPts val="10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7pPr>
            <a:lvl8pPr marL="3657600" marR="0" lvl="7" indent="-304800" algn="l" rtl="0">
              <a:lnSpc>
                <a:spcPct val="100000"/>
              </a:lnSpc>
              <a:spcBef>
                <a:spcPts val="10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8pPr>
            <a:lvl9pPr marL="4114800" marR="0" lvl="8" indent="-304800" algn="l" rtl="0">
              <a:lnSpc>
                <a:spcPct val="100000"/>
              </a:lnSpc>
              <a:spcBef>
                <a:spcPts val="1000"/>
              </a:spcBef>
              <a:spcAft>
                <a:spcPts val="1000"/>
              </a:spcAft>
              <a:buClr>
                <a:schemeClr val="lt1"/>
              </a:buClr>
              <a:buSzPts val="1200"/>
              <a:buFont typeface="Arial"/>
              <a:buChar char="•"/>
              <a:defRPr sz="1200" b="0" i="0" u="none" strike="noStrike" cap="none">
                <a:solidFill>
                  <a:schemeClr val="lt1"/>
                </a:solidFill>
                <a:latin typeface="Arial"/>
                <a:ea typeface="Arial"/>
                <a:cs typeface="Arial"/>
                <a:sym typeface="Arial"/>
              </a:defRPr>
            </a:lvl9pPr>
          </a:lstStyle>
          <a:p>
            <a:endParaRPr/>
          </a:p>
        </p:txBody>
      </p:sp>
      <p:sp>
        <p:nvSpPr>
          <p:cNvPr id="12" name="Google Shape;12;p7"/>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9pPr>
          </a:lstStyle>
          <a:p>
            <a:endParaRPr/>
          </a:p>
        </p:txBody>
      </p:sp>
      <p:sp>
        <p:nvSpPr>
          <p:cNvPr id="13" name="Google Shape;13;p7"/>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kaggle.com/nehaprabhavalkar/av-healthcare-analytics-i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7"/>
        <p:cNvGrpSpPr/>
        <p:nvPr/>
      </p:nvGrpSpPr>
      <p:grpSpPr>
        <a:xfrm>
          <a:off x="0" y="0"/>
          <a:ext cx="0" cy="0"/>
          <a:chOff x="0" y="0"/>
          <a:chExt cx="0" cy="0"/>
        </a:xfrm>
      </p:grpSpPr>
      <p:sp>
        <p:nvSpPr>
          <p:cNvPr id="148" name="Google Shape;148;p1"/>
          <p:cNvSpPr/>
          <p:nvPr/>
        </p:nvSpPr>
        <p:spPr>
          <a:xfrm>
            <a:off x="0" y="0"/>
            <a:ext cx="12192000" cy="68580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9" name="Google Shape;149;p1"/>
          <p:cNvSpPr txBox="1">
            <a:spLocks noGrp="1"/>
          </p:cNvSpPr>
          <p:nvPr>
            <p:ph type="title"/>
          </p:nvPr>
        </p:nvSpPr>
        <p:spPr>
          <a:xfrm>
            <a:off x="685799" y="1150076"/>
            <a:ext cx="3659389" cy="4557849"/>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Clr>
                <a:schemeClr val="lt1"/>
              </a:buClr>
              <a:buSzPts val="3600"/>
              <a:buFont typeface="Arial"/>
              <a:buNone/>
            </a:pPr>
            <a:r>
              <a:rPr lang="en-US" b="1"/>
              <a:t>HEALTHCARE MANAGEMENT </a:t>
            </a:r>
            <a:endParaRPr/>
          </a:p>
          <a:p>
            <a:pPr marL="0" lvl="0" indent="0" algn="r" rtl="0">
              <a:lnSpc>
                <a:spcPct val="100000"/>
              </a:lnSpc>
              <a:spcBef>
                <a:spcPts val="0"/>
              </a:spcBef>
              <a:spcAft>
                <a:spcPts val="0"/>
              </a:spcAft>
              <a:buClr>
                <a:schemeClr val="lt1"/>
              </a:buClr>
              <a:buSzPts val="3600"/>
              <a:buFont typeface="Arial"/>
              <a:buNone/>
            </a:pPr>
            <a:endParaRPr/>
          </a:p>
        </p:txBody>
      </p:sp>
      <p:cxnSp>
        <p:nvCxnSpPr>
          <p:cNvPr id="150" name="Google Shape;150;p1"/>
          <p:cNvCxnSpPr/>
          <p:nvPr/>
        </p:nvCxnSpPr>
        <p:spPr>
          <a:xfrm>
            <a:off x="4666923" y="1668780"/>
            <a:ext cx="0" cy="3520440"/>
          </a:xfrm>
          <a:prstGeom prst="straightConnector1">
            <a:avLst/>
          </a:prstGeom>
          <a:noFill/>
          <a:ln w="19050" cap="flat" cmpd="sng">
            <a:solidFill>
              <a:schemeClr val="accent1"/>
            </a:solidFill>
            <a:prstDash val="solid"/>
            <a:round/>
            <a:headEnd type="none" w="sm" len="sm"/>
            <a:tailEnd type="none" w="sm" len="sm"/>
          </a:ln>
        </p:spPr>
      </p:cxnSp>
      <p:sp>
        <p:nvSpPr>
          <p:cNvPr id="151" name="Google Shape;151;p1"/>
          <p:cNvSpPr txBox="1">
            <a:spLocks noGrp="1"/>
          </p:cNvSpPr>
          <p:nvPr>
            <p:ph type="body" idx="1"/>
          </p:nvPr>
        </p:nvSpPr>
        <p:spPr>
          <a:xfrm>
            <a:off x="4988658" y="1522938"/>
            <a:ext cx="6517543" cy="4557849"/>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800"/>
              <a:buNone/>
            </a:pPr>
            <a:r>
              <a:rPr lang="en-US" dirty="0"/>
              <a:t>Streamlining hospital efficiencies through accurate prediction of patient length-of-stay</a:t>
            </a:r>
          </a:p>
          <a:p>
            <a:pPr marL="0" lvl="0" indent="0" algn="l" rtl="0">
              <a:lnSpc>
                <a:spcPct val="100000"/>
              </a:lnSpc>
              <a:spcBef>
                <a:spcPts val="0"/>
              </a:spcBef>
              <a:spcAft>
                <a:spcPts val="0"/>
              </a:spcAft>
              <a:buSzPts val="1800"/>
              <a:buNone/>
            </a:pPr>
            <a:endParaRPr lang="en-US" dirty="0"/>
          </a:p>
          <a:p>
            <a:pPr marL="0" lvl="0" indent="0" algn="l" rtl="0">
              <a:lnSpc>
                <a:spcPct val="100000"/>
              </a:lnSpc>
              <a:spcBef>
                <a:spcPts val="0"/>
              </a:spcBef>
              <a:spcAft>
                <a:spcPts val="0"/>
              </a:spcAft>
              <a:buSzPts val="1800"/>
              <a:buNone/>
            </a:pPr>
            <a:r>
              <a:rPr lang="en-US" sz="1600" dirty="0"/>
              <a:t>Dataset: </a:t>
            </a:r>
            <a:r>
              <a:rPr lang="en-US" sz="1600" dirty="0">
                <a:hlinkClick r:id="rId4"/>
              </a:rPr>
              <a:t>AV : Healthcare Analytics II </a:t>
            </a:r>
            <a:endParaRPr lang="en-US" sz="1600" dirty="0"/>
          </a:p>
          <a:p>
            <a:pPr marL="0" lvl="0" indent="0" algn="l" rtl="0">
              <a:lnSpc>
                <a:spcPct val="100000"/>
              </a:lnSpc>
              <a:spcBef>
                <a:spcPts val="0"/>
              </a:spcBef>
              <a:spcAft>
                <a:spcPts val="0"/>
              </a:spcAft>
              <a:buSzPts val="1800"/>
              <a:buNone/>
            </a:pPr>
            <a:r>
              <a:rPr lang="en-US" dirty="0"/>
              <a:t>	</a:t>
            </a:r>
            <a:endParaRPr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
          <p:cNvSpPr txBox="1">
            <a:spLocks noGrp="1"/>
          </p:cNvSpPr>
          <p:nvPr>
            <p:ph type="title"/>
          </p:nvPr>
        </p:nvSpPr>
        <p:spPr>
          <a:xfrm>
            <a:off x="611677" y="474146"/>
            <a:ext cx="10975532" cy="1077229"/>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3600"/>
              <a:buFont typeface="Arial"/>
              <a:buNone/>
            </a:pPr>
            <a:r>
              <a:rPr lang="en-US"/>
              <a:t>MEET THE TEAM</a:t>
            </a:r>
            <a:endParaRPr/>
          </a:p>
        </p:txBody>
      </p:sp>
      <p:sp>
        <p:nvSpPr>
          <p:cNvPr id="157" name="Google Shape;157;p2"/>
          <p:cNvSpPr txBox="1"/>
          <p:nvPr/>
        </p:nvSpPr>
        <p:spPr>
          <a:xfrm>
            <a:off x="2502770" y="4235080"/>
            <a:ext cx="1981200" cy="369300"/>
          </a:xfrm>
          <a:prstGeom prst="rect">
            <a:avLst/>
          </a:prstGeom>
          <a:noFill/>
          <a:ln>
            <a:noFill/>
          </a:ln>
        </p:spPr>
        <p:txBody>
          <a:bodyPr spcFirstLastPara="1" wrap="square" lIns="91425" tIns="45700" rIns="91425" bIns="45700" anchor="t" anchorCtr="0">
            <a:spAutoFit/>
          </a:bodyPr>
          <a:lstStyle/>
          <a:p>
            <a:pPr marL="457200" marR="0" lvl="1"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Siva Kodali</a:t>
            </a:r>
            <a:endParaRPr sz="1400" b="0" i="0" u="none" strike="noStrike" cap="none">
              <a:solidFill>
                <a:srgbClr val="000000"/>
              </a:solidFill>
              <a:latin typeface="Arial"/>
              <a:ea typeface="Arial"/>
              <a:cs typeface="Arial"/>
              <a:sym typeface="Arial"/>
            </a:endParaRPr>
          </a:p>
        </p:txBody>
      </p:sp>
      <p:sp>
        <p:nvSpPr>
          <p:cNvPr id="158" name="Google Shape;158;p2"/>
          <p:cNvSpPr txBox="1"/>
          <p:nvPr/>
        </p:nvSpPr>
        <p:spPr>
          <a:xfrm>
            <a:off x="7227515" y="4199411"/>
            <a:ext cx="1689000" cy="369300"/>
          </a:xfrm>
          <a:prstGeom prst="rect">
            <a:avLst/>
          </a:prstGeom>
          <a:noFill/>
          <a:ln>
            <a:noFill/>
          </a:ln>
        </p:spPr>
        <p:txBody>
          <a:bodyPr spcFirstLastPara="1" wrap="square" lIns="91425" tIns="45700" rIns="91425" bIns="45700" anchor="t" anchorCtr="0">
            <a:spAutoFit/>
          </a:bodyPr>
          <a:lstStyle/>
          <a:p>
            <a:pPr marL="457200" marR="0" lvl="1"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Greg Neal</a:t>
            </a:r>
            <a:endParaRPr sz="1400" b="0" i="0" u="none" strike="noStrike" cap="none">
              <a:solidFill>
                <a:srgbClr val="000000"/>
              </a:solidFill>
              <a:latin typeface="Arial"/>
              <a:ea typeface="Arial"/>
              <a:cs typeface="Arial"/>
              <a:sym typeface="Arial"/>
            </a:endParaRPr>
          </a:p>
        </p:txBody>
      </p:sp>
      <p:sp>
        <p:nvSpPr>
          <p:cNvPr id="159" name="Google Shape;159;p2"/>
          <p:cNvSpPr txBox="1"/>
          <p:nvPr/>
        </p:nvSpPr>
        <p:spPr>
          <a:xfrm>
            <a:off x="964561" y="1719602"/>
            <a:ext cx="2263034" cy="584735"/>
          </a:xfrm>
          <a:prstGeom prst="rect">
            <a:avLst/>
          </a:prstGeom>
          <a:noFill/>
          <a:ln>
            <a:noFill/>
          </a:ln>
        </p:spPr>
        <p:txBody>
          <a:bodyPr spcFirstLastPara="1" wrap="square" lIns="91425" tIns="45700" rIns="91425" bIns="45700" anchor="t" anchorCtr="0">
            <a:spAutoFit/>
          </a:bodyPr>
          <a:lstStyle/>
          <a:p>
            <a:pPr marL="457200" marR="0" lvl="1"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Vivek Dave</a:t>
            </a:r>
            <a:endParaRPr sz="18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2"/>
          <p:cNvSpPr txBox="1"/>
          <p:nvPr/>
        </p:nvSpPr>
        <p:spPr>
          <a:xfrm>
            <a:off x="4964481" y="1719602"/>
            <a:ext cx="2263034" cy="369332"/>
          </a:xfrm>
          <a:prstGeom prst="rect">
            <a:avLst/>
          </a:prstGeom>
          <a:noFill/>
          <a:ln>
            <a:noFill/>
          </a:ln>
        </p:spPr>
        <p:txBody>
          <a:bodyPr spcFirstLastPara="1" wrap="square" lIns="91425" tIns="45700" rIns="91425" bIns="45700" anchor="t" anchorCtr="0">
            <a:spAutoFit/>
          </a:bodyPr>
          <a:lstStyle/>
          <a:p>
            <a:pPr marL="457200" marR="0" lvl="1"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Lucas Freire</a:t>
            </a:r>
            <a:endParaRPr sz="1400" b="0" i="0" u="none" strike="noStrike" cap="none">
              <a:solidFill>
                <a:srgbClr val="000000"/>
              </a:solidFill>
              <a:latin typeface="Arial"/>
              <a:ea typeface="Arial"/>
              <a:cs typeface="Arial"/>
              <a:sym typeface="Arial"/>
            </a:endParaRPr>
          </a:p>
        </p:txBody>
      </p:sp>
      <p:sp>
        <p:nvSpPr>
          <p:cNvPr id="161" name="Google Shape;161;p2"/>
          <p:cNvSpPr txBox="1"/>
          <p:nvPr/>
        </p:nvSpPr>
        <p:spPr>
          <a:xfrm>
            <a:off x="8844435" y="1719614"/>
            <a:ext cx="2262900" cy="369300"/>
          </a:xfrm>
          <a:prstGeom prst="rect">
            <a:avLst/>
          </a:prstGeom>
          <a:noFill/>
          <a:ln>
            <a:noFill/>
          </a:ln>
        </p:spPr>
        <p:txBody>
          <a:bodyPr spcFirstLastPara="1" wrap="square" lIns="91425" tIns="45700" rIns="91425" bIns="45700" anchor="t" anchorCtr="0">
            <a:spAutoFit/>
          </a:bodyPr>
          <a:lstStyle/>
          <a:p>
            <a:pPr marL="457200" marR="0" lvl="1"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Hemant Kini</a:t>
            </a:r>
            <a:endParaRPr sz="1400" b="0" i="0" u="none" strike="noStrike" cap="none">
              <a:solidFill>
                <a:srgbClr val="000000"/>
              </a:solidFill>
              <a:latin typeface="Arial"/>
              <a:ea typeface="Arial"/>
              <a:cs typeface="Arial"/>
              <a:sym typeface="Arial"/>
            </a:endParaRPr>
          </a:p>
        </p:txBody>
      </p:sp>
      <p:pic>
        <p:nvPicPr>
          <p:cNvPr id="162" name="Google Shape;162;p2"/>
          <p:cNvPicPr preferRelativeResize="0"/>
          <p:nvPr/>
        </p:nvPicPr>
        <p:blipFill rotWithShape="1">
          <a:blip r:embed="rId3">
            <a:alphaModFix/>
          </a:blip>
          <a:srcRect/>
          <a:stretch/>
        </p:blipFill>
        <p:spPr>
          <a:xfrm>
            <a:off x="8964391" y="2037203"/>
            <a:ext cx="2022952" cy="2024245"/>
          </a:xfrm>
          <a:prstGeom prst="rect">
            <a:avLst/>
          </a:prstGeom>
          <a:noFill/>
          <a:ln>
            <a:noFill/>
          </a:ln>
        </p:spPr>
      </p:pic>
      <p:pic>
        <p:nvPicPr>
          <p:cNvPr id="163" name="Google Shape;163;p2"/>
          <p:cNvPicPr preferRelativeResize="0"/>
          <p:nvPr/>
        </p:nvPicPr>
        <p:blipFill rotWithShape="1">
          <a:blip r:embed="rId4">
            <a:alphaModFix/>
          </a:blip>
          <a:srcRect/>
          <a:stretch/>
        </p:blipFill>
        <p:spPr>
          <a:xfrm>
            <a:off x="7309811" y="4568731"/>
            <a:ext cx="2022953" cy="2032158"/>
          </a:xfrm>
          <a:prstGeom prst="rect">
            <a:avLst/>
          </a:prstGeom>
          <a:noFill/>
          <a:ln>
            <a:noFill/>
          </a:ln>
        </p:spPr>
      </p:pic>
      <p:pic>
        <p:nvPicPr>
          <p:cNvPr id="164" name="Google Shape;164;p2"/>
          <p:cNvPicPr preferRelativeResize="0"/>
          <p:nvPr/>
        </p:nvPicPr>
        <p:blipFill rotWithShape="1">
          <a:blip r:embed="rId5">
            <a:alphaModFix/>
          </a:blip>
          <a:srcRect/>
          <a:stretch/>
        </p:blipFill>
        <p:spPr>
          <a:xfrm>
            <a:off x="5054906" y="2080603"/>
            <a:ext cx="2100550" cy="1943975"/>
          </a:xfrm>
          <a:prstGeom prst="rect">
            <a:avLst/>
          </a:prstGeom>
          <a:noFill/>
          <a:ln>
            <a:noFill/>
          </a:ln>
        </p:spPr>
      </p:pic>
      <p:pic>
        <p:nvPicPr>
          <p:cNvPr id="165" name="Google Shape;165;p2" descr="A person wearing glasses&#10;&#10;Description automatically generated"/>
          <p:cNvPicPr preferRelativeResize="0"/>
          <p:nvPr/>
        </p:nvPicPr>
        <p:blipFill rotWithShape="1">
          <a:blip r:embed="rId6">
            <a:alphaModFix/>
          </a:blip>
          <a:srcRect/>
          <a:stretch/>
        </p:blipFill>
        <p:spPr>
          <a:xfrm>
            <a:off x="2399611" y="4552347"/>
            <a:ext cx="2304088" cy="2064926"/>
          </a:xfrm>
          <a:prstGeom prst="rect">
            <a:avLst/>
          </a:prstGeom>
          <a:noFill/>
          <a:ln>
            <a:noFill/>
          </a:ln>
        </p:spPr>
      </p:pic>
      <p:pic>
        <p:nvPicPr>
          <p:cNvPr id="166" name="Google Shape;166;p2"/>
          <p:cNvPicPr preferRelativeResize="0"/>
          <p:nvPr/>
        </p:nvPicPr>
        <p:blipFill rotWithShape="1">
          <a:blip r:embed="rId7">
            <a:alphaModFix/>
          </a:blip>
          <a:srcRect/>
          <a:stretch/>
        </p:blipFill>
        <p:spPr>
          <a:xfrm>
            <a:off x="1110240" y="2071953"/>
            <a:ext cx="1971675" cy="1952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grpSp>
        <p:nvGrpSpPr>
          <p:cNvPr id="171" name="Google Shape;171;p3"/>
          <p:cNvGrpSpPr/>
          <p:nvPr/>
        </p:nvGrpSpPr>
        <p:grpSpPr>
          <a:xfrm>
            <a:off x="3114673" y="1485798"/>
            <a:ext cx="2998420" cy="2007245"/>
            <a:chOff x="3284759" y="2004669"/>
            <a:chExt cx="3022601" cy="2615303"/>
          </a:xfrm>
        </p:grpSpPr>
        <p:sp>
          <p:nvSpPr>
            <p:cNvPr id="172" name="Google Shape;172;p3"/>
            <p:cNvSpPr/>
            <p:nvPr/>
          </p:nvSpPr>
          <p:spPr>
            <a:xfrm>
              <a:off x="3284760" y="2006599"/>
              <a:ext cx="3022600" cy="2613373"/>
            </a:xfrm>
            <a:prstGeom prst="rect">
              <a:avLst/>
            </a:prstGeom>
            <a:solidFill>
              <a:srgbClr val="D6D5D5"/>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200"/>
                <a:buFont typeface="Helvetica Neue"/>
                <a:buNone/>
              </a:pPr>
              <a:endParaRPr sz="2200" b="0" i="0" u="none" strike="noStrike" cap="none">
                <a:solidFill>
                  <a:srgbClr val="FFFFFF"/>
                </a:solidFill>
                <a:latin typeface="Helvetica Neue"/>
                <a:ea typeface="Helvetica Neue"/>
                <a:cs typeface="Helvetica Neue"/>
                <a:sym typeface="Helvetica Neue"/>
              </a:endParaRPr>
            </a:p>
          </p:txBody>
        </p:sp>
        <p:sp>
          <p:nvSpPr>
            <p:cNvPr id="173" name="Google Shape;173;p3"/>
            <p:cNvSpPr/>
            <p:nvPr/>
          </p:nvSpPr>
          <p:spPr>
            <a:xfrm>
              <a:off x="3284759" y="2006599"/>
              <a:ext cx="3021954" cy="457201"/>
            </a:xfrm>
            <a:prstGeom prst="rect">
              <a:avLst/>
            </a:prstGeom>
            <a:solidFill>
              <a:srgbClr val="52B289"/>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200"/>
                <a:buFont typeface="Helvetica Neue"/>
                <a:buNone/>
              </a:pPr>
              <a:endParaRPr sz="2200" b="0" i="0" u="none" strike="noStrike" cap="none">
                <a:solidFill>
                  <a:srgbClr val="FFFFFF"/>
                </a:solidFill>
                <a:latin typeface="Helvetica Neue"/>
                <a:ea typeface="Helvetica Neue"/>
                <a:cs typeface="Helvetica Neue"/>
                <a:sym typeface="Helvetica Neue"/>
              </a:endParaRPr>
            </a:p>
          </p:txBody>
        </p:sp>
        <p:sp>
          <p:nvSpPr>
            <p:cNvPr id="174" name="Google Shape;174;p3"/>
            <p:cNvSpPr txBox="1"/>
            <p:nvPr/>
          </p:nvSpPr>
          <p:spPr>
            <a:xfrm>
              <a:off x="3687179" y="2004669"/>
              <a:ext cx="1632592" cy="46106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r>
                <a:rPr lang="en-US" sz="2400" b="1" i="0" u="none" strike="noStrike" cap="none">
                  <a:solidFill>
                    <a:srgbClr val="FFFFFF"/>
                  </a:solidFill>
                  <a:latin typeface="Helvetica Neue"/>
                  <a:ea typeface="Helvetica Neue"/>
                  <a:cs typeface="Helvetica Neue"/>
                  <a:sym typeface="Helvetica Neue"/>
                </a:rPr>
                <a:t>Judgment</a:t>
              </a:r>
              <a:endParaRPr sz="1400" b="0" i="0" u="none" strike="noStrike" cap="none">
                <a:solidFill>
                  <a:srgbClr val="000000"/>
                </a:solidFill>
                <a:latin typeface="Arial"/>
                <a:ea typeface="Arial"/>
                <a:cs typeface="Arial"/>
                <a:sym typeface="Arial"/>
              </a:endParaRPr>
            </a:p>
          </p:txBody>
        </p:sp>
      </p:grpSp>
      <p:sp>
        <p:nvSpPr>
          <p:cNvPr id="175" name="Google Shape;175;p3"/>
          <p:cNvSpPr txBox="1"/>
          <p:nvPr/>
        </p:nvSpPr>
        <p:spPr>
          <a:xfrm>
            <a:off x="3113217" y="2012572"/>
            <a:ext cx="3023700" cy="5313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000000"/>
              </a:buClr>
              <a:buSzPts val="1600"/>
              <a:buFont typeface="Helvetica Neue"/>
              <a:buNone/>
            </a:pPr>
            <a:endParaRPr sz="1200" b="0" i="0" u="none" strike="noStrike" cap="none">
              <a:solidFill>
                <a:srgbClr val="000000"/>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rgbClr val="000000"/>
              </a:buClr>
              <a:buSzPts val="1200"/>
              <a:buFont typeface="Arial"/>
              <a:buNone/>
            </a:pPr>
            <a:endParaRPr sz="1200">
              <a:latin typeface="Helvetica Neue"/>
              <a:ea typeface="Helvetica Neue"/>
              <a:cs typeface="Helvetica Neue"/>
              <a:sym typeface="Helvetica Neue"/>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Helvetica Neue"/>
                <a:ea typeface="Helvetica Neue"/>
                <a:cs typeface="Helvetica Neue"/>
                <a:sym typeface="Helvetica Neue"/>
              </a:rPr>
              <a:t>Patients staying longer means an overallocation of beds, which will result in overcrowding and upset patients.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Helvetica Neue"/>
                <a:ea typeface="Helvetica Neue"/>
                <a:cs typeface="Helvetica Neue"/>
                <a:sym typeface="Helvetica Neue"/>
              </a:rPr>
              <a:t>If patient is released before their predicted time period, the hospital will have empty beds, which will result in lost revenue</a:t>
            </a:r>
            <a:endParaRPr sz="1400" b="0" i="0" u="none" strike="noStrike" cap="none">
              <a:solidFill>
                <a:srgbClr val="000000"/>
              </a:solidFill>
              <a:latin typeface="Arial"/>
              <a:ea typeface="Arial"/>
              <a:cs typeface="Arial"/>
              <a:sym typeface="Arial"/>
            </a:endParaRPr>
          </a:p>
        </p:txBody>
      </p:sp>
      <p:grpSp>
        <p:nvGrpSpPr>
          <p:cNvPr id="176" name="Google Shape;176;p3"/>
          <p:cNvGrpSpPr/>
          <p:nvPr/>
        </p:nvGrpSpPr>
        <p:grpSpPr>
          <a:xfrm>
            <a:off x="51735" y="1485861"/>
            <a:ext cx="3022602" cy="2007326"/>
            <a:chOff x="254395" y="2004669"/>
            <a:chExt cx="3022601" cy="2615303"/>
          </a:xfrm>
        </p:grpSpPr>
        <p:sp>
          <p:nvSpPr>
            <p:cNvPr id="177" name="Google Shape;177;p3"/>
            <p:cNvSpPr/>
            <p:nvPr/>
          </p:nvSpPr>
          <p:spPr>
            <a:xfrm>
              <a:off x="254396" y="2006599"/>
              <a:ext cx="3022600" cy="2613373"/>
            </a:xfrm>
            <a:prstGeom prst="rect">
              <a:avLst/>
            </a:prstGeom>
            <a:solidFill>
              <a:srgbClr val="D6D5D5"/>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200"/>
                <a:buFont typeface="Helvetica Neue"/>
                <a:buNone/>
              </a:pPr>
              <a:endParaRPr sz="2200" b="0" i="0" u="none" strike="noStrike" cap="none">
                <a:solidFill>
                  <a:srgbClr val="FFFFFF"/>
                </a:solidFill>
                <a:latin typeface="Helvetica Neue"/>
                <a:ea typeface="Helvetica Neue"/>
                <a:cs typeface="Helvetica Neue"/>
                <a:sym typeface="Helvetica Neue"/>
              </a:endParaRPr>
            </a:p>
          </p:txBody>
        </p:sp>
        <p:sp>
          <p:nvSpPr>
            <p:cNvPr id="178" name="Google Shape;178;p3"/>
            <p:cNvSpPr/>
            <p:nvPr/>
          </p:nvSpPr>
          <p:spPr>
            <a:xfrm>
              <a:off x="254395" y="2006599"/>
              <a:ext cx="3021954" cy="457201"/>
            </a:xfrm>
            <a:prstGeom prst="rect">
              <a:avLst/>
            </a:prstGeom>
            <a:solidFill>
              <a:srgbClr val="52B289"/>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200"/>
                <a:buFont typeface="Helvetica Neue"/>
                <a:buNone/>
              </a:pPr>
              <a:endParaRPr sz="2200" b="0" i="0" u="none" strike="noStrike" cap="none">
                <a:solidFill>
                  <a:srgbClr val="FFFFFF"/>
                </a:solidFill>
                <a:latin typeface="Helvetica Neue"/>
                <a:ea typeface="Helvetica Neue"/>
                <a:cs typeface="Helvetica Neue"/>
                <a:sym typeface="Helvetica Neue"/>
              </a:endParaRPr>
            </a:p>
          </p:txBody>
        </p:sp>
        <p:sp>
          <p:nvSpPr>
            <p:cNvPr id="179" name="Google Shape;179;p3"/>
            <p:cNvSpPr txBox="1"/>
            <p:nvPr/>
          </p:nvSpPr>
          <p:spPr>
            <a:xfrm>
              <a:off x="669695" y="2004669"/>
              <a:ext cx="1632592" cy="46106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r>
                <a:rPr lang="en-US" sz="2400" b="1" i="0" u="none" strike="noStrike" cap="none">
                  <a:solidFill>
                    <a:srgbClr val="FFFFFF"/>
                  </a:solidFill>
                  <a:latin typeface="Helvetica Neue"/>
                  <a:ea typeface="Helvetica Neue"/>
                  <a:cs typeface="Helvetica Neue"/>
                  <a:sym typeface="Helvetica Neue"/>
                </a:rPr>
                <a:t>Prediction</a:t>
              </a:r>
              <a:endParaRPr sz="1400" b="0" i="0" u="none" strike="noStrike" cap="none">
                <a:solidFill>
                  <a:srgbClr val="000000"/>
                </a:solidFill>
                <a:latin typeface="Arial"/>
                <a:ea typeface="Arial"/>
                <a:cs typeface="Arial"/>
                <a:sym typeface="Arial"/>
              </a:endParaRPr>
            </a:p>
          </p:txBody>
        </p:sp>
      </p:grpSp>
      <p:sp>
        <p:nvSpPr>
          <p:cNvPr id="180" name="Google Shape;180;p3"/>
          <p:cNvSpPr txBox="1"/>
          <p:nvPr/>
        </p:nvSpPr>
        <p:spPr>
          <a:xfrm>
            <a:off x="142258" y="1951663"/>
            <a:ext cx="2886407" cy="5369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Helvetica Neue"/>
                <a:ea typeface="Helvetica Neue"/>
                <a:cs typeface="Helvetica Neue"/>
                <a:sym typeface="Helvetica Neue"/>
              </a:rPr>
              <a:t>Predict how long a patient will stay in the hospital.  </a:t>
            </a:r>
            <a:endParaRPr sz="1400" b="0" i="0" u="none" strike="noStrike" cap="none">
              <a:solidFill>
                <a:srgbClr val="000000"/>
              </a:solidFill>
              <a:latin typeface="Arial"/>
              <a:ea typeface="Arial"/>
              <a:cs typeface="Arial"/>
              <a:sym typeface="Arial"/>
            </a:endParaRPr>
          </a:p>
        </p:txBody>
      </p:sp>
      <p:pic>
        <p:nvPicPr>
          <p:cNvPr id="181" name="Google Shape;181;p3"/>
          <p:cNvPicPr preferRelativeResize="0"/>
          <p:nvPr/>
        </p:nvPicPr>
        <p:blipFill rotWithShape="1">
          <a:blip r:embed="rId3">
            <a:alphaModFix/>
          </a:blip>
          <a:srcRect/>
          <a:stretch/>
        </p:blipFill>
        <p:spPr>
          <a:xfrm>
            <a:off x="95327" y="1485061"/>
            <a:ext cx="301535" cy="310361"/>
          </a:xfrm>
          <a:prstGeom prst="rect">
            <a:avLst/>
          </a:prstGeom>
          <a:noFill/>
          <a:ln>
            <a:noFill/>
          </a:ln>
        </p:spPr>
      </p:pic>
      <p:grpSp>
        <p:nvGrpSpPr>
          <p:cNvPr id="182" name="Google Shape;182;p3"/>
          <p:cNvGrpSpPr/>
          <p:nvPr/>
        </p:nvGrpSpPr>
        <p:grpSpPr>
          <a:xfrm>
            <a:off x="9155330" y="1483055"/>
            <a:ext cx="2971160" cy="2007327"/>
            <a:chOff x="9704116" y="2004669"/>
            <a:chExt cx="3022601" cy="2615303"/>
          </a:xfrm>
        </p:grpSpPr>
        <p:sp>
          <p:nvSpPr>
            <p:cNvPr id="183" name="Google Shape;183;p3"/>
            <p:cNvSpPr/>
            <p:nvPr/>
          </p:nvSpPr>
          <p:spPr>
            <a:xfrm>
              <a:off x="9704117" y="2006599"/>
              <a:ext cx="3022600" cy="2613373"/>
            </a:xfrm>
            <a:prstGeom prst="rect">
              <a:avLst/>
            </a:prstGeom>
            <a:solidFill>
              <a:srgbClr val="D6D5D5"/>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200"/>
                <a:buFont typeface="Helvetica Neue"/>
                <a:buNone/>
              </a:pPr>
              <a:endParaRPr sz="2200" b="0" i="0" u="none" strike="noStrike" cap="none">
                <a:solidFill>
                  <a:srgbClr val="FFFFFF"/>
                </a:solidFill>
                <a:latin typeface="Helvetica Neue"/>
                <a:ea typeface="Helvetica Neue"/>
                <a:cs typeface="Helvetica Neue"/>
                <a:sym typeface="Helvetica Neue"/>
              </a:endParaRPr>
            </a:p>
          </p:txBody>
        </p:sp>
        <p:sp>
          <p:nvSpPr>
            <p:cNvPr id="184" name="Google Shape;184;p3"/>
            <p:cNvSpPr/>
            <p:nvPr/>
          </p:nvSpPr>
          <p:spPr>
            <a:xfrm>
              <a:off x="9704116" y="2006599"/>
              <a:ext cx="3021954" cy="457201"/>
            </a:xfrm>
            <a:prstGeom prst="rect">
              <a:avLst/>
            </a:prstGeom>
            <a:solidFill>
              <a:srgbClr val="52B289"/>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200"/>
                <a:buFont typeface="Helvetica Neue"/>
                <a:buNone/>
              </a:pPr>
              <a:endParaRPr sz="2200" b="0" i="0" u="none" strike="noStrike" cap="none">
                <a:solidFill>
                  <a:srgbClr val="FFFFFF"/>
                </a:solidFill>
                <a:latin typeface="Helvetica Neue"/>
                <a:ea typeface="Helvetica Neue"/>
                <a:cs typeface="Helvetica Neue"/>
                <a:sym typeface="Helvetica Neue"/>
              </a:endParaRPr>
            </a:p>
          </p:txBody>
        </p:sp>
        <p:sp>
          <p:nvSpPr>
            <p:cNvPr id="185" name="Google Shape;185;p3"/>
            <p:cNvSpPr txBox="1"/>
            <p:nvPr/>
          </p:nvSpPr>
          <p:spPr>
            <a:xfrm>
              <a:off x="10042138" y="2004669"/>
              <a:ext cx="1632592" cy="46106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r>
                <a:rPr lang="en-US" sz="2400" b="1" i="0" u="none" strike="noStrike" cap="none">
                  <a:solidFill>
                    <a:srgbClr val="FFFFFF"/>
                  </a:solidFill>
                  <a:latin typeface="Helvetica Neue"/>
                  <a:ea typeface="Helvetica Neue"/>
                  <a:cs typeface="Helvetica Neue"/>
                  <a:sym typeface="Helvetica Neue"/>
                </a:rPr>
                <a:t>Outcome</a:t>
              </a:r>
              <a:endParaRPr sz="1400" b="0" i="0" u="none" strike="noStrike" cap="none">
                <a:solidFill>
                  <a:srgbClr val="000000"/>
                </a:solidFill>
                <a:latin typeface="Arial"/>
                <a:ea typeface="Arial"/>
                <a:cs typeface="Arial"/>
                <a:sym typeface="Arial"/>
              </a:endParaRPr>
            </a:p>
          </p:txBody>
        </p:sp>
      </p:grpSp>
      <p:sp>
        <p:nvSpPr>
          <p:cNvPr id="186" name="Google Shape;186;p3"/>
          <p:cNvSpPr txBox="1"/>
          <p:nvPr/>
        </p:nvSpPr>
        <p:spPr>
          <a:xfrm>
            <a:off x="9252915" y="1949412"/>
            <a:ext cx="2886407" cy="985993"/>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Measuring the performance for model based on accuracy metrics (correctly predicting length of stay). We are aiming for better than baseline accuracy of 27%</a:t>
            </a:r>
            <a:endParaRPr sz="1400" b="0" i="0" u="none" strike="noStrike" cap="none">
              <a:solidFill>
                <a:srgbClr val="000000"/>
              </a:solidFill>
              <a:latin typeface="Arial"/>
              <a:ea typeface="Arial"/>
              <a:cs typeface="Arial"/>
              <a:sym typeface="Arial"/>
            </a:endParaRPr>
          </a:p>
        </p:txBody>
      </p:sp>
      <p:grpSp>
        <p:nvGrpSpPr>
          <p:cNvPr id="187" name="Google Shape;187;p3"/>
          <p:cNvGrpSpPr/>
          <p:nvPr/>
        </p:nvGrpSpPr>
        <p:grpSpPr>
          <a:xfrm>
            <a:off x="6165343" y="1485862"/>
            <a:ext cx="2926149" cy="2018369"/>
            <a:chOff x="6510982" y="2004670"/>
            <a:chExt cx="3022601" cy="2615302"/>
          </a:xfrm>
        </p:grpSpPr>
        <p:sp>
          <p:nvSpPr>
            <p:cNvPr id="188" name="Google Shape;188;p3"/>
            <p:cNvSpPr/>
            <p:nvPr/>
          </p:nvSpPr>
          <p:spPr>
            <a:xfrm>
              <a:off x="6510983" y="2006599"/>
              <a:ext cx="3022600" cy="2613373"/>
            </a:xfrm>
            <a:prstGeom prst="rect">
              <a:avLst/>
            </a:prstGeom>
            <a:solidFill>
              <a:srgbClr val="D6D5D5"/>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200"/>
                <a:buFont typeface="Helvetica Neue"/>
                <a:buNone/>
              </a:pPr>
              <a:endParaRPr sz="2200" b="0" i="0" u="none" strike="noStrike" cap="none">
                <a:solidFill>
                  <a:srgbClr val="FFFFFF"/>
                </a:solidFill>
                <a:latin typeface="Helvetica Neue"/>
                <a:ea typeface="Helvetica Neue"/>
                <a:cs typeface="Helvetica Neue"/>
                <a:sym typeface="Helvetica Neue"/>
              </a:endParaRPr>
            </a:p>
          </p:txBody>
        </p:sp>
        <p:sp>
          <p:nvSpPr>
            <p:cNvPr id="189" name="Google Shape;189;p3"/>
            <p:cNvSpPr/>
            <p:nvPr/>
          </p:nvSpPr>
          <p:spPr>
            <a:xfrm>
              <a:off x="6510982" y="2006599"/>
              <a:ext cx="3021954" cy="457201"/>
            </a:xfrm>
            <a:prstGeom prst="rect">
              <a:avLst/>
            </a:prstGeom>
            <a:solidFill>
              <a:srgbClr val="52B289"/>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200"/>
                <a:buFont typeface="Helvetica Neue"/>
                <a:buNone/>
              </a:pPr>
              <a:endParaRPr sz="2200" b="0" i="0" u="none" strike="noStrike" cap="none">
                <a:solidFill>
                  <a:srgbClr val="FFFFFF"/>
                </a:solidFill>
                <a:latin typeface="Helvetica Neue"/>
                <a:ea typeface="Helvetica Neue"/>
                <a:cs typeface="Helvetica Neue"/>
                <a:sym typeface="Helvetica Neue"/>
              </a:endParaRPr>
            </a:p>
          </p:txBody>
        </p:sp>
        <p:sp>
          <p:nvSpPr>
            <p:cNvPr id="190" name="Google Shape;190;p3"/>
            <p:cNvSpPr txBox="1"/>
            <p:nvPr/>
          </p:nvSpPr>
          <p:spPr>
            <a:xfrm>
              <a:off x="6630049" y="2004670"/>
              <a:ext cx="1632592" cy="461059"/>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r>
                <a:rPr lang="en-US" sz="2400" b="1" i="0" u="none" strike="noStrike" cap="none">
                  <a:solidFill>
                    <a:srgbClr val="FFFFFF"/>
                  </a:solidFill>
                  <a:latin typeface="Helvetica Neue"/>
                  <a:ea typeface="Helvetica Neue"/>
                  <a:cs typeface="Helvetica Neue"/>
                  <a:sym typeface="Helvetica Neue"/>
                </a:rPr>
                <a:t>Action</a:t>
              </a:r>
              <a:endParaRPr sz="1400" b="0" i="0" u="none" strike="noStrike" cap="none">
                <a:solidFill>
                  <a:srgbClr val="000000"/>
                </a:solidFill>
                <a:latin typeface="Arial"/>
                <a:ea typeface="Arial"/>
                <a:cs typeface="Arial"/>
                <a:sym typeface="Arial"/>
              </a:endParaRPr>
            </a:p>
          </p:txBody>
        </p:sp>
      </p:grpSp>
      <p:sp>
        <p:nvSpPr>
          <p:cNvPr id="191" name="Google Shape;191;p3"/>
          <p:cNvSpPr txBox="1"/>
          <p:nvPr/>
        </p:nvSpPr>
        <p:spPr>
          <a:xfrm>
            <a:off x="6253784" y="2067136"/>
            <a:ext cx="2886407" cy="5369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Helvetica Neue"/>
                <a:ea typeface="Helvetica Neue"/>
                <a:cs typeface="Helvetica Neue"/>
                <a:sym typeface="Helvetica Neue"/>
              </a:rPr>
              <a:t>Implement a supervised classification model to predict the stay of an individual (given in a range of days).</a:t>
            </a:r>
            <a:endParaRPr sz="1400" b="0" i="0" u="none" strike="noStrike" cap="none">
              <a:solidFill>
                <a:srgbClr val="000000"/>
              </a:solidFill>
              <a:latin typeface="Arial"/>
              <a:ea typeface="Arial"/>
              <a:cs typeface="Arial"/>
              <a:sym typeface="Arial"/>
            </a:endParaRPr>
          </a:p>
        </p:txBody>
      </p:sp>
      <p:pic>
        <p:nvPicPr>
          <p:cNvPr id="192" name="Google Shape;192;p3"/>
          <p:cNvPicPr preferRelativeResize="0"/>
          <p:nvPr/>
        </p:nvPicPr>
        <p:blipFill rotWithShape="1">
          <a:blip r:embed="rId4">
            <a:alphaModFix/>
          </a:blip>
          <a:srcRect/>
          <a:stretch/>
        </p:blipFill>
        <p:spPr>
          <a:xfrm>
            <a:off x="3168818" y="1509380"/>
            <a:ext cx="318467" cy="301894"/>
          </a:xfrm>
          <a:prstGeom prst="rect">
            <a:avLst/>
          </a:prstGeom>
          <a:noFill/>
          <a:ln>
            <a:noFill/>
          </a:ln>
        </p:spPr>
      </p:pic>
      <p:pic>
        <p:nvPicPr>
          <p:cNvPr id="193" name="Google Shape;193;p3"/>
          <p:cNvPicPr preferRelativeResize="0"/>
          <p:nvPr/>
        </p:nvPicPr>
        <p:blipFill rotWithShape="1">
          <a:blip r:embed="rId5">
            <a:alphaModFix/>
          </a:blip>
          <a:srcRect/>
          <a:stretch/>
        </p:blipFill>
        <p:spPr>
          <a:xfrm>
            <a:off x="6163933" y="1503513"/>
            <a:ext cx="313268" cy="313629"/>
          </a:xfrm>
          <a:prstGeom prst="rect">
            <a:avLst/>
          </a:prstGeom>
          <a:noFill/>
          <a:ln>
            <a:noFill/>
          </a:ln>
        </p:spPr>
      </p:pic>
      <p:pic>
        <p:nvPicPr>
          <p:cNvPr id="194" name="Google Shape;194;p3"/>
          <p:cNvPicPr preferRelativeResize="0"/>
          <p:nvPr/>
        </p:nvPicPr>
        <p:blipFill rotWithShape="1">
          <a:blip r:embed="rId6">
            <a:alphaModFix/>
          </a:blip>
          <a:srcRect/>
          <a:stretch/>
        </p:blipFill>
        <p:spPr>
          <a:xfrm>
            <a:off x="9252566" y="1504941"/>
            <a:ext cx="337240" cy="310773"/>
          </a:xfrm>
          <a:prstGeom prst="rect">
            <a:avLst/>
          </a:prstGeom>
          <a:noFill/>
          <a:ln>
            <a:noFill/>
          </a:ln>
        </p:spPr>
      </p:pic>
      <p:grpSp>
        <p:nvGrpSpPr>
          <p:cNvPr id="195" name="Google Shape;195;p3"/>
          <p:cNvGrpSpPr/>
          <p:nvPr/>
        </p:nvGrpSpPr>
        <p:grpSpPr>
          <a:xfrm>
            <a:off x="47464" y="3548092"/>
            <a:ext cx="3973374" cy="1816690"/>
            <a:chOff x="266698" y="4734739"/>
            <a:chExt cx="4064001" cy="2616201"/>
          </a:xfrm>
        </p:grpSpPr>
        <p:sp>
          <p:nvSpPr>
            <p:cNvPr id="196" name="Google Shape;196;p3"/>
            <p:cNvSpPr/>
            <p:nvPr/>
          </p:nvSpPr>
          <p:spPr>
            <a:xfrm>
              <a:off x="266699" y="4736669"/>
              <a:ext cx="4064000" cy="2614271"/>
            </a:xfrm>
            <a:prstGeom prst="rect">
              <a:avLst/>
            </a:prstGeom>
            <a:solidFill>
              <a:srgbClr val="D6D5D5"/>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200"/>
                <a:buFont typeface="Helvetica Neue"/>
                <a:buNone/>
              </a:pPr>
              <a:endParaRPr sz="2200" b="0" i="0" u="none" strike="noStrike" cap="none">
                <a:solidFill>
                  <a:srgbClr val="FFFFFF"/>
                </a:solidFill>
                <a:latin typeface="Helvetica Neue"/>
                <a:ea typeface="Helvetica Neue"/>
                <a:cs typeface="Helvetica Neue"/>
                <a:sym typeface="Helvetica Neue"/>
              </a:endParaRPr>
            </a:p>
          </p:txBody>
        </p:sp>
        <p:sp>
          <p:nvSpPr>
            <p:cNvPr id="197" name="Google Shape;197;p3"/>
            <p:cNvSpPr/>
            <p:nvPr/>
          </p:nvSpPr>
          <p:spPr>
            <a:xfrm>
              <a:off x="266698" y="4736669"/>
              <a:ext cx="4063130" cy="457358"/>
            </a:xfrm>
            <a:prstGeom prst="rect">
              <a:avLst/>
            </a:prstGeom>
            <a:solidFill>
              <a:srgbClr val="66B89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200"/>
                <a:buFont typeface="Helvetica Neue"/>
                <a:buNone/>
              </a:pPr>
              <a:endParaRPr sz="2200" b="0" i="0" u="none" strike="noStrike" cap="none">
                <a:solidFill>
                  <a:srgbClr val="FFFFFF"/>
                </a:solidFill>
                <a:latin typeface="Helvetica Neue"/>
                <a:ea typeface="Helvetica Neue"/>
                <a:cs typeface="Helvetica Neue"/>
                <a:sym typeface="Helvetica Neue"/>
              </a:endParaRPr>
            </a:p>
          </p:txBody>
        </p:sp>
        <p:sp>
          <p:nvSpPr>
            <p:cNvPr id="198" name="Google Shape;198;p3"/>
            <p:cNvSpPr txBox="1"/>
            <p:nvPr/>
          </p:nvSpPr>
          <p:spPr>
            <a:xfrm>
              <a:off x="659984" y="4734739"/>
              <a:ext cx="1386995" cy="461218"/>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r>
                <a:rPr lang="en-US" sz="2400" b="1" i="0" u="none" strike="noStrike" cap="none">
                  <a:solidFill>
                    <a:srgbClr val="FFFFFF"/>
                  </a:solidFill>
                  <a:latin typeface="Helvetica Neue"/>
                  <a:ea typeface="Helvetica Neue"/>
                  <a:cs typeface="Helvetica Neue"/>
                  <a:sym typeface="Helvetica Neue"/>
                </a:rPr>
                <a:t>Training</a:t>
              </a:r>
              <a:endParaRPr sz="1400" b="0" i="0" u="none" strike="noStrike" cap="none">
                <a:solidFill>
                  <a:srgbClr val="000000"/>
                </a:solidFill>
                <a:latin typeface="Arial"/>
                <a:ea typeface="Arial"/>
                <a:cs typeface="Arial"/>
                <a:sym typeface="Arial"/>
              </a:endParaRPr>
            </a:p>
          </p:txBody>
        </p:sp>
      </p:grpSp>
      <p:grpSp>
        <p:nvGrpSpPr>
          <p:cNvPr id="199" name="Google Shape;199;p3"/>
          <p:cNvGrpSpPr/>
          <p:nvPr/>
        </p:nvGrpSpPr>
        <p:grpSpPr>
          <a:xfrm>
            <a:off x="4079262" y="3552036"/>
            <a:ext cx="4039683" cy="1821491"/>
            <a:chOff x="4371092" y="4722920"/>
            <a:chExt cx="4064001" cy="2958006"/>
          </a:xfrm>
        </p:grpSpPr>
        <p:sp>
          <p:nvSpPr>
            <p:cNvPr id="200" name="Google Shape;200;p3"/>
            <p:cNvSpPr/>
            <p:nvPr/>
          </p:nvSpPr>
          <p:spPr>
            <a:xfrm>
              <a:off x="4371093" y="4722920"/>
              <a:ext cx="4064000" cy="2958006"/>
            </a:xfrm>
            <a:prstGeom prst="rect">
              <a:avLst/>
            </a:prstGeom>
            <a:solidFill>
              <a:srgbClr val="D6D5D5"/>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200"/>
                <a:buFont typeface="Helvetica Neue"/>
                <a:buNone/>
              </a:pPr>
              <a:endParaRPr sz="2200" b="0" i="0" u="none" strike="noStrike" cap="none">
                <a:solidFill>
                  <a:srgbClr val="FFFFFF"/>
                </a:solidFill>
                <a:latin typeface="Helvetica Neue"/>
                <a:ea typeface="Helvetica Neue"/>
                <a:cs typeface="Helvetica Neue"/>
                <a:sym typeface="Helvetica Neue"/>
              </a:endParaRPr>
            </a:p>
          </p:txBody>
        </p:sp>
        <p:sp>
          <p:nvSpPr>
            <p:cNvPr id="201" name="Google Shape;201;p3"/>
            <p:cNvSpPr/>
            <p:nvPr/>
          </p:nvSpPr>
          <p:spPr>
            <a:xfrm>
              <a:off x="4371092" y="4736668"/>
              <a:ext cx="4063130" cy="457358"/>
            </a:xfrm>
            <a:prstGeom prst="rect">
              <a:avLst/>
            </a:prstGeom>
            <a:solidFill>
              <a:srgbClr val="66B89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200"/>
                <a:buFont typeface="Helvetica Neue"/>
                <a:buNone/>
              </a:pPr>
              <a:endParaRPr sz="2200" b="0" i="0" u="none" strike="noStrike" cap="none">
                <a:solidFill>
                  <a:srgbClr val="FFFFFF"/>
                </a:solidFill>
                <a:latin typeface="Helvetica Neue"/>
                <a:ea typeface="Helvetica Neue"/>
                <a:cs typeface="Helvetica Neue"/>
                <a:sym typeface="Helvetica Neue"/>
              </a:endParaRPr>
            </a:p>
          </p:txBody>
        </p:sp>
        <p:sp>
          <p:nvSpPr>
            <p:cNvPr id="202" name="Google Shape;202;p3"/>
            <p:cNvSpPr txBox="1"/>
            <p:nvPr/>
          </p:nvSpPr>
          <p:spPr>
            <a:xfrm>
              <a:off x="4700878" y="4734739"/>
              <a:ext cx="1010856" cy="461218"/>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r>
                <a:rPr lang="en-US" sz="2400" b="1" i="0" u="none" strike="noStrike" cap="none">
                  <a:solidFill>
                    <a:srgbClr val="FFFFFF"/>
                  </a:solidFill>
                  <a:latin typeface="Helvetica Neue"/>
                  <a:ea typeface="Helvetica Neue"/>
                  <a:cs typeface="Helvetica Neue"/>
                  <a:sym typeface="Helvetica Neue"/>
                </a:rPr>
                <a:t>Input</a:t>
              </a:r>
              <a:endParaRPr sz="1400" b="0" i="0" u="none" strike="noStrike" cap="none">
                <a:solidFill>
                  <a:srgbClr val="000000"/>
                </a:solidFill>
                <a:latin typeface="Arial"/>
                <a:ea typeface="Arial"/>
                <a:cs typeface="Arial"/>
                <a:sym typeface="Arial"/>
              </a:endParaRPr>
            </a:p>
          </p:txBody>
        </p:sp>
      </p:grpSp>
      <p:grpSp>
        <p:nvGrpSpPr>
          <p:cNvPr id="203" name="Google Shape;203;p3"/>
          <p:cNvGrpSpPr/>
          <p:nvPr/>
        </p:nvGrpSpPr>
        <p:grpSpPr>
          <a:xfrm>
            <a:off x="8172723" y="3550848"/>
            <a:ext cx="3966726" cy="1814212"/>
            <a:chOff x="8524450" y="4734739"/>
            <a:chExt cx="4064001" cy="2616201"/>
          </a:xfrm>
        </p:grpSpPr>
        <p:sp>
          <p:nvSpPr>
            <p:cNvPr id="204" name="Google Shape;204;p3"/>
            <p:cNvSpPr/>
            <p:nvPr/>
          </p:nvSpPr>
          <p:spPr>
            <a:xfrm>
              <a:off x="8524451" y="4736669"/>
              <a:ext cx="4064000" cy="2614271"/>
            </a:xfrm>
            <a:prstGeom prst="rect">
              <a:avLst/>
            </a:prstGeom>
            <a:solidFill>
              <a:srgbClr val="D6D5D5"/>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200"/>
                <a:buFont typeface="Helvetica Neue"/>
                <a:buNone/>
              </a:pPr>
              <a:endParaRPr sz="2200" b="0" i="0" u="none" strike="noStrike" cap="none">
                <a:solidFill>
                  <a:srgbClr val="FFFFFF"/>
                </a:solidFill>
                <a:latin typeface="Helvetica Neue"/>
                <a:ea typeface="Helvetica Neue"/>
                <a:cs typeface="Helvetica Neue"/>
                <a:sym typeface="Helvetica Neue"/>
              </a:endParaRPr>
            </a:p>
          </p:txBody>
        </p:sp>
        <p:sp>
          <p:nvSpPr>
            <p:cNvPr id="205" name="Google Shape;205;p3"/>
            <p:cNvSpPr/>
            <p:nvPr/>
          </p:nvSpPr>
          <p:spPr>
            <a:xfrm>
              <a:off x="8524450" y="4736669"/>
              <a:ext cx="4063130" cy="457358"/>
            </a:xfrm>
            <a:prstGeom prst="rect">
              <a:avLst/>
            </a:prstGeom>
            <a:solidFill>
              <a:srgbClr val="66B89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200"/>
                <a:buFont typeface="Helvetica Neue"/>
                <a:buNone/>
              </a:pPr>
              <a:endParaRPr sz="2200" b="0" i="0" u="none" strike="noStrike" cap="none">
                <a:solidFill>
                  <a:srgbClr val="FFFFFF"/>
                </a:solidFill>
                <a:latin typeface="Helvetica Neue"/>
                <a:ea typeface="Helvetica Neue"/>
                <a:cs typeface="Helvetica Neue"/>
                <a:sym typeface="Helvetica Neue"/>
              </a:endParaRPr>
            </a:p>
          </p:txBody>
        </p:sp>
        <p:sp>
          <p:nvSpPr>
            <p:cNvPr id="206" name="Google Shape;206;p3"/>
            <p:cNvSpPr txBox="1"/>
            <p:nvPr/>
          </p:nvSpPr>
          <p:spPr>
            <a:xfrm>
              <a:off x="8879636" y="4734739"/>
              <a:ext cx="1593816" cy="461218"/>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r>
                <a:rPr lang="en-US" sz="2400" b="1" i="0" u="none" strike="noStrike" cap="none">
                  <a:solidFill>
                    <a:srgbClr val="FFFFFF"/>
                  </a:solidFill>
                  <a:latin typeface="Helvetica Neue"/>
                  <a:ea typeface="Helvetica Neue"/>
                  <a:cs typeface="Helvetica Neue"/>
                  <a:sym typeface="Helvetica Neue"/>
                </a:rPr>
                <a:t>Feedback</a:t>
              </a:r>
              <a:endParaRPr sz="1400" b="0" i="0" u="none" strike="noStrike" cap="none">
                <a:solidFill>
                  <a:srgbClr val="000000"/>
                </a:solidFill>
                <a:latin typeface="Arial"/>
                <a:ea typeface="Arial"/>
                <a:cs typeface="Arial"/>
                <a:sym typeface="Arial"/>
              </a:endParaRPr>
            </a:p>
          </p:txBody>
        </p:sp>
      </p:grpSp>
      <p:sp>
        <p:nvSpPr>
          <p:cNvPr id="207" name="Google Shape;207;p3"/>
          <p:cNvSpPr/>
          <p:nvPr/>
        </p:nvSpPr>
        <p:spPr>
          <a:xfrm>
            <a:off x="95325" y="5575875"/>
            <a:ext cx="11998500" cy="1044300"/>
          </a:xfrm>
          <a:prstGeom prst="rect">
            <a:avLst/>
          </a:prstGeom>
          <a:noFill/>
          <a:ln>
            <a:noFill/>
          </a:ln>
        </p:spPr>
        <p:txBody>
          <a:bodyPr spcFirstLastPara="1" wrap="square" lIns="50800" tIns="50800" rIns="50800" bIns="50800" anchor="t" anchorCtr="0">
            <a:noAutofit/>
          </a:bodyPr>
          <a:lstStyle/>
          <a:p>
            <a:pPr marL="0" marR="0" lvl="0" indent="0" algn="l" rtl="0">
              <a:lnSpc>
                <a:spcPct val="100000"/>
              </a:lnSpc>
              <a:spcBef>
                <a:spcPts val="0"/>
              </a:spcBef>
              <a:spcAft>
                <a:spcPts val="0"/>
              </a:spcAft>
              <a:buClr>
                <a:srgbClr val="000000"/>
              </a:buClr>
              <a:buSzPts val="2000"/>
              <a:buFont typeface="Helvetica Neue"/>
              <a:buNone/>
            </a:pPr>
            <a:r>
              <a:rPr lang="en-US" sz="2000" b="0" i="0" u="none" strike="noStrike" cap="none">
                <a:solidFill>
                  <a:srgbClr val="FFFFFF"/>
                </a:solidFill>
                <a:latin typeface="Helvetica Neue"/>
                <a:ea typeface="Helvetica Neue"/>
                <a:cs typeface="Helvetica Neue"/>
                <a:sym typeface="Helvetica Neue"/>
              </a:rPr>
              <a:t>How will this AI impact the overall workflow?</a:t>
            </a:r>
            <a:endParaRPr sz="1400" b="0"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Helvetica Neue"/>
                <a:ea typeface="Helvetica Neue"/>
                <a:cs typeface="Helvetica Neue"/>
                <a:sym typeface="Helvetica Neue"/>
              </a:rPr>
              <a:t>Using the AI to predict length of stay will assist hospital decision-makers with properly allocating beds to the areas of the hospital that need them with the goal being to minimize the number of open beds without overallocation. The impact of the AI work to the hospital will be the knowledge for them to be able to predict the number of patients in each departments at any given time so that the proper number of beds and staff can be deployed.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FFFFFF"/>
              </a:solidFill>
              <a:latin typeface="Helvetica Neue"/>
              <a:ea typeface="Helvetica Neue"/>
              <a:cs typeface="Helvetica Neue"/>
              <a:sym typeface="Helvetica Neue"/>
            </a:endParaRPr>
          </a:p>
        </p:txBody>
      </p:sp>
      <p:pic>
        <p:nvPicPr>
          <p:cNvPr id="208" name="Google Shape;208;p3" descr="Picture 11"/>
          <p:cNvPicPr preferRelativeResize="0"/>
          <p:nvPr/>
        </p:nvPicPr>
        <p:blipFill rotWithShape="1">
          <a:blip r:embed="rId7">
            <a:alphaModFix/>
          </a:blip>
          <a:srcRect/>
          <a:stretch/>
        </p:blipFill>
        <p:spPr>
          <a:xfrm>
            <a:off x="4131463" y="3554322"/>
            <a:ext cx="313267" cy="296695"/>
          </a:xfrm>
          <a:prstGeom prst="rect">
            <a:avLst/>
          </a:prstGeom>
          <a:noFill/>
          <a:ln>
            <a:noFill/>
          </a:ln>
        </p:spPr>
      </p:pic>
      <p:pic>
        <p:nvPicPr>
          <p:cNvPr id="209" name="Google Shape;209;p3" descr="Picture 51"/>
          <p:cNvPicPr preferRelativeResize="0"/>
          <p:nvPr/>
        </p:nvPicPr>
        <p:blipFill rotWithShape="1">
          <a:blip r:embed="rId8">
            <a:alphaModFix/>
          </a:blip>
          <a:srcRect/>
          <a:stretch/>
        </p:blipFill>
        <p:spPr>
          <a:xfrm>
            <a:off x="92503" y="3561007"/>
            <a:ext cx="304802" cy="288229"/>
          </a:xfrm>
          <a:prstGeom prst="rect">
            <a:avLst/>
          </a:prstGeom>
          <a:noFill/>
          <a:ln>
            <a:noFill/>
          </a:ln>
        </p:spPr>
      </p:pic>
      <p:pic>
        <p:nvPicPr>
          <p:cNvPr id="210" name="Google Shape;210;p3" descr="Picture 48"/>
          <p:cNvPicPr preferRelativeResize="0"/>
          <p:nvPr/>
        </p:nvPicPr>
        <p:blipFill rotWithShape="1">
          <a:blip r:embed="rId9">
            <a:alphaModFix/>
          </a:blip>
          <a:srcRect/>
          <a:stretch/>
        </p:blipFill>
        <p:spPr>
          <a:xfrm>
            <a:off x="8172496" y="3551461"/>
            <a:ext cx="313267" cy="288228"/>
          </a:xfrm>
          <a:prstGeom prst="rect">
            <a:avLst/>
          </a:prstGeom>
          <a:noFill/>
          <a:ln>
            <a:noFill/>
          </a:ln>
        </p:spPr>
      </p:pic>
      <p:sp>
        <p:nvSpPr>
          <p:cNvPr id="211" name="Google Shape;211;p3"/>
          <p:cNvSpPr txBox="1"/>
          <p:nvPr/>
        </p:nvSpPr>
        <p:spPr>
          <a:xfrm>
            <a:off x="144605" y="3996233"/>
            <a:ext cx="3822431" cy="749287"/>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000000"/>
              </a:buClr>
              <a:buSzPts val="1400"/>
              <a:buFont typeface="Arial"/>
              <a:buNone/>
            </a:pPr>
            <a:br>
              <a:rPr lang="en-US" sz="1400" b="0" i="0" u="none" strike="noStrike" cap="none">
                <a:solidFill>
                  <a:srgbClr val="000000"/>
                </a:solidFill>
                <a:latin typeface="Arial"/>
                <a:ea typeface="Arial"/>
                <a:cs typeface="Arial"/>
                <a:sym typeface="Arial"/>
              </a:rPr>
            </a:br>
            <a:endParaRPr sz="1200" b="0" i="0" u="none" strike="noStrike" cap="none">
              <a:solidFill>
                <a:srgbClr val="000000"/>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Helvetica Neue"/>
                <a:ea typeface="Helvetica Neue"/>
                <a:cs typeface="Helvetica Neue"/>
                <a:sym typeface="Helvetica Neue"/>
              </a:rPr>
              <a:t>Used historical stay times matched with historical Hospital Code, Hospital Type, Available Extra Rooms, Department, Ward Type, Bed Grade, Admission Type, Illness Severity, Number of Visitors with Patient, Age, and Admission Deposit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br>
              <a:rPr lang="en-US" sz="1200" b="0" i="0" u="none" strike="noStrike" cap="none">
                <a:solidFill>
                  <a:srgbClr val="000000"/>
                </a:solidFill>
                <a:latin typeface="Helvetica Neue"/>
                <a:ea typeface="Helvetica Neue"/>
                <a:cs typeface="Helvetica Neue"/>
                <a:sym typeface="Helvetica Neue"/>
              </a:rPr>
            </a:br>
            <a:endParaRPr sz="1200" b="0" i="0" u="none" strike="noStrike" cap="none">
              <a:solidFill>
                <a:srgbClr val="000000"/>
              </a:solidFill>
              <a:latin typeface="Helvetica Neue"/>
              <a:ea typeface="Helvetica Neue"/>
              <a:cs typeface="Helvetica Neue"/>
              <a:sym typeface="Helvetica Neue"/>
            </a:endParaRPr>
          </a:p>
        </p:txBody>
      </p:sp>
      <p:sp>
        <p:nvSpPr>
          <p:cNvPr id="212" name="Google Shape;212;p3"/>
          <p:cNvSpPr txBox="1"/>
          <p:nvPr/>
        </p:nvSpPr>
        <p:spPr>
          <a:xfrm>
            <a:off x="4139511" y="3809037"/>
            <a:ext cx="3911601" cy="765499"/>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000000"/>
              </a:buClr>
              <a:buSzPts val="1400"/>
              <a:buFont typeface="Arial"/>
              <a:buNone/>
            </a:pPr>
            <a:br>
              <a:rPr lang="en-US" sz="1400" b="0" i="0" u="none" strike="noStrike" cap="none">
                <a:solidFill>
                  <a:srgbClr val="000000"/>
                </a:solidFill>
                <a:latin typeface="Arial"/>
                <a:ea typeface="Arial"/>
                <a:cs typeface="Arial"/>
                <a:sym typeface="Arial"/>
              </a:rPr>
            </a:br>
            <a:br>
              <a:rPr lang="en-US" sz="1400" b="0" i="0" u="none" strike="noStrike" cap="none">
                <a:solidFill>
                  <a:srgbClr val="000000"/>
                </a:solidFill>
                <a:latin typeface="Arial"/>
                <a:ea typeface="Arial"/>
                <a:cs typeface="Arial"/>
                <a:sym typeface="Arial"/>
              </a:rPr>
            </a:br>
            <a:r>
              <a:rPr lang="en-US" sz="1400" b="0" i="0" u="none" strike="noStrike" cap="none">
                <a:solidFill>
                  <a:srgbClr val="000000"/>
                </a:solidFill>
                <a:latin typeface="Arial"/>
                <a:ea typeface="Arial"/>
                <a:cs typeface="Arial"/>
                <a:sym typeface="Arial"/>
              </a:rPr>
              <a:t> </a:t>
            </a:r>
            <a:br>
              <a:rPr lang="en-US" sz="1400" b="0" i="0" u="none" strike="noStrike" cap="none">
                <a:solidFill>
                  <a:srgbClr val="000000"/>
                </a:solidFill>
                <a:latin typeface="Arial"/>
                <a:ea typeface="Arial"/>
                <a:cs typeface="Arial"/>
                <a:sym typeface="Arial"/>
              </a:rPr>
            </a:br>
            <a:r>
              <a:rPr lang="en-US" sz="1400" b="0" i="0" u="none" strike="noStrike" cap="none">
                <a:solidFill>
                  <a:srgbClr val="000000"/>
                </a:solidFill>
                <a:latin typeface="Arial"/>
                <a:ea typeface="Arial"/>
                <a:cs typeface="Arial"/>
                <a:sym typeface="Arial"/>
              </a:rPr>
              <a:t> </a:t>
            </a:r>
            <a:br>
              <a:rPr lang="en-US"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Helvetica Neue"/>
                <a:ea typeface="Helvetica Neue"/>
                <a:cs typeface="Helvetica Neue"/>
                <a:sym typeface="Helvetica Neue"/>
              </a:rPr>
              <a:t>Used feature engineering to extract attributes from data and create better features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Helvetica Neue"/>
                <a:ea typeface="Helvetica Neue"/>
                <a:cs typeface="Helvetica Neue"/>
                <a:sym typeface="Helvetica Neue"/>
              </a:rPr>
              <a:t>The hyperparameters surrounding the decision tree like criterion (gini coefficient and entropy) and the tree depths were tuned to identify the best performing model which yields around 40% of accuracy.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br>
              <a:rPr lang="en-US" sz="1200" b="0" i="0" u="none" strike="noStrike" cap="none">
                <a:solidFill>
                  <a:srgbClr val="000000"/>
                </a:solidFill>
                <a:latin typeface="Helvetica Neue"/>
                <a:ea typeface="Helvetica Neue"/>
                <a:cs typeface="Helvetica Neue"/>
                <a:sym typeface="Helvetica Neue"/>
              </a:rPr>
            </a:br>
            <a:endParaRPr sz="1200" b="0" i="0" u="none" strike="noStrike" cap="none">
              <a:solidFill>
                <a:srgbClr val="000000"/>
              </a:solidFill>
              <a:latin typeface="Helvetica Neue"/>
              <a:ea typeface="Helvetica Neue"/>
              <a:cs typeface="Helvetica Neue"/>
              <a:sym typeface="Helvetica Neue"/>
            </a:endParaRPr>
          </a:p>
        </p:txBody>
      </p:sp>
      <p:sp>
        <p:nvSpPr>
          <p:cNvPr id="213" name="Google Shape;213;p3"/>
          <p:cNvSpPr txBox="1"/>
          <p:nvPr/>
        </p:nvSpPr>
        <p:spPr>
          <a:xfrm>
            <a:off x="8227168" y="3920881"/>
            <a:ext cx="3911601" cy="579592"/>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000000"/>
              </a:buClr>
              <a:buSzPts val="1400"/>
              <a:buFont typeface="Arial"/>
              <a:buNone/>
            </a:pPr>
            <a:br>
              <a:rPr lang="en-US" sz="1400" b="0" i="0" u="none" strike="noStrike" cap="none">
                <a:solidFill>
                  <a:srgbClr val="000000"/>
                </a:solidFill>
                <a:latin typeface="Arial"/>
                <a:ea typeface="Arial"/>
                <a:cs typeface="Arial"/>
                <a:sym typeface="Arial"/>
              </a:rPr>
            </a:br>
            <a:br>
              <a:rPr lang="en-US" sz="1200" b="0" i="0" u="none" strike="noStrike" cap="none">
                <a:solidFill>
                  <a:srgbClr val="000000"/>
                </a:solidFill>
                <a:latin typeface="Helvetica Neue"/>
                <a:ea typeface="Helvetica Neue"/>
                <a:cs typeface="Helvetica Neue"/>
                <a:sym typeface="Helvetica Neue"/>
              </a:rPr>
            </a:br>
            <a:br>
              <a:rPr lang="en-US" sz="1200" b="0" i="0" u="none" strike="noStrike" cap="none">
                <a:solidFill>
                  <a:srgbClr val="000000"/>
                </a:solidFill>
                <a:latin typeface="Helvetica Neue"/>
                <a:ea typeface="Helvetica Neue"/>
                <a:cs typeface="Helvetica Neue"/>
                <a:sym typeface="Helvetica Neue"/>
              </a:rPr>
            </a:br>
            <a:br>
              <a:rPr lang="en-US" sz="1400" b="0" i="0" u="none" strike="noStrike" cap="none">
                <a:solidFill>
                  <a:srgbClr val="000000"/>
                </a:solidFill>
                <a:latin typeface="Arial"/>
                <a:ea typeface="Arial"/>
                <a:cs typeface="Arial"/>
                <a:sym typeface="Arial"/>
              </a:rPr>
            </a:br>
            <a:br>
              <a:rPr lang="en-US"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Helvetica Neue"/>
                <a:ea typeface="Helvetica Neue"/>
                <a:cs typeface="Helvetica Neue"/>
                <a:sym typeface="Helvetica Neue"/>
              </a:rPr>
              <a:t>Accuracy was increased by finding the feature importance of each, and dropping/disregarding least important features.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Helvetica Neue"/>
                <a:ea typeface="Helvetica Neue"/>
                <a:cs typeface="Helvetica Neue"/>
                <a:sym typeface="Helvetica Neue"/>
              </a:rPr>
              <a:t>Additional features such as gender and # of patients turned away due to being at capacity would have been helpful to determine efficiency of hospital operations.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br>
              <a:rPr lang="en-US" sz="1400" b="0" i="0" u="none" strike="noStrike" cap="none">
                <a:solidFill>
                  <a:srgbClr val="000000"/>
                </a:solidFill>
                <a:latin typeface="Arial"/>
                <a:ea typeface="Arial"/>
                <a:cs typeface="Arial"/>
                <a:sym typeface="Arial"/>
              </a:rPr>
            </a:br>
            <a:br>
              <a:rPr lang="en-US"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p:txBody>
      </p:sp>
      <p:sp>
        <p:nvSpPr>
          <p:cNvPr id="214" name="Google Shape;214;p3"/>
          <p:cNvSpPr/>
          <p:nvPr/>
        </p:nvSpPr>
        <p:spPr>
          <a:xfrm>
            <a:off x="239697" y="618469"/>
            <a:ext cx="11751129" cy="712096"/>
          </a:xfrm>
          <a:prstGeom prst="rect">
            <a:avLst/>
          </a:prstGeom>
          <a:noFill/>
          <a:ln>
            <a:noFill/>
          </a:ln>
        </p:spPr>
        <p:txBody>
          <a:bodyPr spcFirstLastPara="1" wrap="square" lIns="50800" tIns="50800" rIns="50800" bIns="508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Helvetica Neue"/>
                <a:ea typeface="Helvetica Neue"/>
                <a:cs typeface="Helvetica Neue"/>
                <a:sym typeface="Helvetica Neue"/>
              </a:rPr>
              <a:t>Patient length of stay is a critical parameter to observe and predict in order to improve the efficiency for healthcare management in a hospital. Being able to accurately predict this parameter will assist hospitals in identifying patients with a higher length of stay (LOS) risk at time of admission. This model will assist with room and bed allocation planning logistics which will lead to higher efficiency and profits for the hospital. </a:t>
            </a:r>
            <a:endParaRPr sz="1400" b="0" i="0" u="none" strike="noStrike" cap="none">
              <a:solidFill>
                <a:srgbClr val="000000"/>
              </a:solidFill>
              <a:latin typeface="Arial"/>
              <a:ea typeface="Arial"/>
              <a:cs typeface="Arial"/>
              <a:sym typeface="Arial"/>
            </a:endParaRPr>
          </a:p>
        </p:txBody>
      </p:sp>
      <p:sp>
        <p:nvSpPr>
          <p:cNvPr id="215" name="Google Shape;215;p3"/>
          <p:cNvSpPr txBox="1"/>
          <p:nvPr/>
        </p:nvSpPr>
        <p:spPr>
          <a:xfrm>
            <a:off x="3133375" y="26930"/>
            <a:ext cx="6372549" cy="581233"/>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US" sz="3300" b="1" i="0" u="none" strike="noStrike" cap="none">
                <a:solidFill>
                  <a:srgbClr val="FFFFFF"/>
                </a:solidFill>
                <a:latin typeface="Helvetica Neue"/>
                <a:ea typeface="Helvetica Neue"/>
                <a:cs typeface="Helvetica Neue"/>
                <a:sym typeface="Helvetica Neue"/>
              </a:rPr>
              <a:t>Healthcare Management </a:t>
            </a:r>
            <a:endParaRPr sz="1400" b="0" i="0" u="none" strike="noStrike" cap="none">
              <a:solidFill>
                <a:srgbClr val="000000"/>
              </a:solidFill>
              <a:latin typeface="Arial"/>
              <a:ea typeface="Arial"/>
              <a:cs typeface="Arial"/>
              <a:sym typeface="Arial"/>
            </a:endParaRPr>
          </a:p>
        </p:txBody>
      </p:sp>
      <p:sp>
        <p:nvSpPr>
          <p:cNvPr id="216" name="Google Shape;216;p3"/>
          <p:cNvSpPr txBox="1"/>
          <p:nvPr/>
        </p:nvSpPr>
        <p:spPr>
          <a:xfrm>
            <a:off x="10963769" y="9327004"/>
            <a:ext cx="2693400" cy="21599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Helvetica Neue"/>
                <a:ea typeface="Helvetica Neue"/>
                <a:cs typeface="Helvetica Neue"/>
                <a:sym typeface="Helvetica Neue"/>
              </a:rPr>
              <a:t>© Agrawal, Gans, Goldfarb 2019</a:t>
            </a:r>
            <a:endParaRPr sz="1000" b="0" i="0" u="none" strike="noStrike" cap="none">
              <a:solidFill>
                <a:srgbClr val="000000"/>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5"/>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lt1"/>
              </a:buClr>
              <a:buSzPts val="1800"/>
              <a:buNone/>
            </a:pPr>
            <a:r>
              <a:rPr lang="en-US" sz="3600" b="1" cap="none">
                <a:solidFill>
                  <a:srgbClr val="FFFFFF"/>
                </a:solidFill>
                <a:latin typeface="Helvetica Neue"/>
                <a:ea typeface="Helvetica Neue"/>
                <a:cs typeface="Helvetica Neue"/>
                <a:sym typeface="Helvetica Neue"/>
              </a:rPr>
              <a:t>EDA &amp; Preprocessing: Feature Understanding </a:t>
            </a:r>
            <a:endParaRPr/>
          </a:p>
        </p:txBody>
      </p:sp>
      <p:sp>
        <p:nvSpPr>
          <p:cNvPr id="223" name="Google Shape;223;p25"/>
          <p:cNvSpPr txBox="1">
            <a:spLocks noGrp="1"/>
          </p:cNvSpPr>
          <p:nvPr>
            <p:ph type="body" idx="1"/>
          </p:nvPr>
        </p:nvSpPr>
        <p:spPr>
          <a:xfrm>
            <a:off x="685802" y="2142067"/>
            <a:ext cx="4995334" cy="3649134"/>
          </a:xfrm>
          <a:prstGeom prst="rect">
            <a:avLst/>
          </a:prstGeom>
          <a:noFill/>
          <a:ln>
            <a:noFill/>
          </a:ln>
        </p:spPr>
        <p:txBody>
          <a:bodyPr spcFirstLastPara="1" wrap="square" lIns="91425" tIns="45700" rIns="91425" bIns="45700" anchor="ctr" anchorCtr="0">
            <a:normAutofit fontScale="32500" lnSpcReduction="20000"/>
          </a:bodyPr>
          <a:lstStyle/>
          <a:p>
            <a:pPr marL="114300" lvl="0" indent="0" algn="l" rtl="0">
              <a:lnSpc>
                <a:spcPct val="100000"/>
              </a:lnSpc>
              <a:spcBef>
                <a:spcPts val="0"/>
              </a:spcBef>
              <a:spcAft>
                <a:spcPts val="0"/>
              </a:spcAft>
              <a:buSzPct val="100699"/>
              <a:buNone/>
            </a:pPr>
            <a:r>
              <a:rPr lang="en-US" sz="5500" b="1">
                <a:solidFill>
                  <a:srgbClr val="FFFFFF"/>
                </a:solidFill>
                <a:latin typeface="Helvetica Neue"/>
                <a:ea typeface="Helvetica Neue"/>
                <a:cs typeface="Helvetica Neue"/>
                <a:sym typeface="Helvetica Neue"/>
              </a:rPr>
              <a:t>Categorical Features:</a:t>
            </a:r>
            <a:endParaRPr/>
          </a:p>
          <a:p>
            <a:pPr marL="114300" lvl="0" indent="0" algn="l" rtl="0">
              <a:lnSpc>
                <a:spcPct val="100000"/>
              </a:lnSpc>
              <a:spcBef>
                <a:spcPts val="0"/>
              </a:spcBef>
              <a:spcAft>
                <a:spcPts val="0"/>
              </a:spcAft>
              <a:buSzPct val="110769"/>
              <a:buNone/>
            </a:pPr>
            <a:endParaRPr sz="5000" b="1">
              <a:solidFill>
                <a:srgbClr val="FFFFFF"/>
              </a:solidFill>
              <a:latin typeface="Helvetica Neue"/>
              <a:ea typeface="Helvetica Neue"/>
              <a:cs typeface="Helvetica Neue"/>
              <a:sym typeface="Helvetica Neue"/>
            </a:endParaRPr>
          </a:p>
          <a:p>
            <a:pPr marL="457200" lvl="0" indent="-342900" algn="l" rtl="0">
              <a:lnSpc>
                <a:spcPct val="100000"/>
              </a:lnSpc>
              <a:spcBef>
                <a:spcPts val="0"/>
              </a:spcBef>
              <a:spcAft>
                <a:spcPts val="0"/>
              </a:spcAft>
              <a:buSzPct val="110769"/>
              <a:buChar char="•"/>
            </a:pPr>
            <a:r>
              <a:rPr lang="en-US" sz="5000" b="1">
                <a:solidFill>
                  <a:srgbClr val="FFFFFF"/>
                </a:solidFill>
                <a:latin typeface="Helvetica Neue"/>
                <a:ea typeface="Helvetica Neue"/>
                <a:cs typeface="Helvetica Neue"/>
                <a:sym typeface="Helvetica Neue"/>
              </a:rPr>
              <a:t>Age</a:t>
            </a:r>
            <a:endParaRPr/>
          </a:p>
          <a:p>
            <a:pPr marL="457200" lvl="0" indent="-342900" algn="l" rtl="0">
              <a:lnSpc>
                <a:spcPct val="100000"/>
              </a:lnSpc>
              <a:spcBef>
                <a:spcPts val="0"/>
              </a:spcBef>
              <a:spcAft>
                <a:spcPts val="0"/>
              </a:spcAft>
              <a:buSzPct val="110769"/>
              <a:buChar char="•"/>
            </a:pPr>
            <a:r>
              <a:rPr lang="en-US" sz="5000" b="1">
                <a:solidFill>
                  <a:srgbClr val="FFFFFF"/>
                </a:solidFill>
                <a:latin typeface="Helvetica Neue"/>
                <a:ea typeface="Helvetica Neue"/>
                <a:cs typeface="Helvetica Neue"/>
                <a:sym typeface="Helvetica Neue"/>
              </a:rPr>
              <a:t>Bed Grade</a:t>
            </a:r>
            <a:endParaRPr/>
          </a:p>
          <a:p>
            <a:pPr marL="457200" lvl="0" indent="-342900" algn="l" rtl="0">
              <a:lnSpc>
                <a:spcPct val="100000"/>
              </a:lnSpc>
              <a:spcBef>
                <a:spcPts val="0"/>
              </a:spcBef>
              <a:spcAft>
                <a:spcPts val="0"/>
              </a:spcAft>
              <a:buSzPct val="110769"/>
              <a:buChar char="•"/>
            </a:pPr>
            <a:r>
              <a:rPr lang="en-US" sz="5000" b="1">
                <a:solidFill>
                  <a:srgbClr val="FFFFFF"/>
                </a:solidFill>
                <a:latin typeface="Helvetica Neue"/>
                <a:ea typeface="Helvetica Neue"/>
                <a:cs typeface="Helvetica Neue"/>
                <a:sym typeface="Helvetica Neue"/>
              </a:rPr>
              <a:t>City_Code_Hospital</a:t>
            </a:r>
            <a:endParaRPr sz="5000" b="1">
              <a:solidFill>
                <a:srgbClr val="FFFFFF"/>
              </a:solidFill>
              <a:latin typeface="Helvetica Neue"/>
              <a:ea typeface="Helvetica Neue"/>
              <a:cs typeface="Helvetica Neue"/>
              <a:sym typeface="Helvetica Neue"/>
            </a:endParaRPr>
          </a:p>
          <a:p>
            <a:pPr marL="457200" lvl="0" indent="-342900" algn="l" rtl="0">
              <a:lnSpc>
                <a:spcPct val="100000"/>
              </a:lnSpc>
              <a:spcBef>
                <a:spcPts val="0"/>
              </a:spcBef>
              <a:spcAft>
                <a:spcPts val="0"/>
              </a:spcAft>
              <a:buSzPct val="110769"/>
              <a:buChar char="•"/>
            </a:pPr>
            <a:r>
              <a:rPr lang="en-US" sz="5000" b="1">
                <a:solidFill>
                  <a:srgbClr val="FFFFFF"/>
                </a:solidFill>
                <a:latin typeface="Helvetica Neue"/>
                <a:ea typeface="Helvetica Neue"/>
                <a:cs typeface="Helvetica Neue"/>
                <a:sym typeface="Helvetica Neue"/>
              </a:rPr>
              <a:t>City_Code_Patient</a:t>
            </a:r>
            <a:endParaRPr sz="5000" b="1">
              <a:solidFill>
                <a:srgbClr val="FFFFFF"/>
              </a:solidFill>
              <a:latin typeface="Helvetica Neue"/>
              <a:ea typeface="Helvetica Neue"/>
              <a:cs typeface="Helvetica Neue"/>
              <a:sym typeface="Helvetica Neue"/>
            </a:endParaRPr>
          </a:p>
          <a:p>
            <a:pPr marL="457200" lvl="0" indent="-342900" algn="l" rtl="0">
              <a:lnSpc>
                <a:spcPct val="100000"/>
              </a:lnSpc>
              <a:spcBef>
                <a:spcPts val="0"/>
              </a:spcBef>
              <a:spcAft>
                <a:spcPts val="0"/>
              </a:spcAft>
              <a:buSzPct val="110769"/>
              <a:buChar char="•"/>
            </a:pPr>
            <a:r>
              <a:rPr lang="en-US" sz="5000" b="1">
                <a:solidFill>
                  <a:srgbClr val="FFFFFF"/>
                </a:solidFill>
                <a:latin typeface="Helvetica Neue"/>
                <a:ea typeface="Helvetica Neue"/>
                <a:cs typeface="Helvetica Neue"/>
                <a:sym typeface="Helvetica Neue"/>
              </a:rPr>
              <a:t>Department</a:t>
            </a:r>
            <a:endParaRPr/>
          </a:p>
          <a:p>
            <a:pPr marL="457200" lvl="0" indent="-342900" algn="l" rtl="0">
              <a:lnSpc>
                <a:spcPct val="100000"/>
              </a:lnSpc>
              <a:spcBef>
                <a:spcPts val="0"/>
              </a:spcBef>
              <a:spcAft>
                <a:spcPts val="0"/>
              </a:spcAft>
              <a:buSzPct val="110769"/>
              <a:buChar char="•"/>
            </a:pPr>
            <a:r>
              <a:rPr lang="en-US" sz="5000" b="1">
                <a:solidFill>
                  <a:srgbClr val="FFFFFF"/>
                </a:solidFill>
                <a:latin typeface="Helvetica Neue"/>
                <a:ea typeface="Helvetica Neue"/>
                <a:cs typeface="Helvetica Neue"/>
                <a:sym typeface="Helvetica Neue"/>
              </a:rPr>
              <a:t>Hospital_code</a:t>
            </a:r>
            <a:endParaRPr sz="5000" b="1">
              <a:solidFill>
                <a:srgbClr val="FFFFFF"/>
              </a:solidFill>
              <a:latin typeface="Helvetica Neue"/>
              <a:ea typeface="Helvetica Neue"/>
              <a:cs typeface="Helvetica Neue"/>
              <a:sym typeface="Helvetica Neue"/>
            </a:endParaRPr>
          </a:p>
          <a:p>
            <a:pPr marL="457200" lvl="0" indent="-342900" algn="l" rtl="0">
              <a:lnSpc>
                <a:spcPct val="100000"/>
              </a:lnSpc>
              <a:spcBef>
                <a:spcPts val="0"/>
              </a:spcBef>
              <a:spcAft>
                <a:spcPts val="0"/>
              </a:spcAft>
              <a:buSzPct val="110769"/>
              <a:buChar char="•"/>
            </a:pPr>
            <a:r>
              <a:rPr lang="en-US" sz="5000" b="1">
                <a:solidFill>
                  <a:srgbClr val="FFFFFF"/>
                </a:solidFill>
                <a:latin typeface="Helvetica Neue"/>
                <a:ea typeface="Helvetica Neue"/>
                <a:cs typeface="Helvetica Neue"/>
                <a:sym typeface="Helvetica Neue"/>
              </a:rPr>
              <a:t>Hospital_region_code</a:t>
            </a:r>
            <a:endParaRPr sz="5000" b="1">
              <a:solidFill>
                <a:srgbClr val="FFFFFF"/>
              </a:solidFill>
              <a:latin typeface="Helvetica Neue"/>
              <a:ea typeface="Helvetica Neue"/>
              <a:cs typeface="Helvetica Neue"/>
              <a:sym typeface="Helvetica Neue"/>
            </a:endParaRPr>
          </a:p>
          <a:p>
            <a:pPr marL="457200" lvl="0" indent="-342900" algn="l" rtl="0">
              <a:lnSpc>
                <a:spcPct val="100000"/>
              </a:lnSpc>
              <a:spcBef>
                <a:spcPts val="0"/>
              </a:spcBef>
              <a:spcAft>
                <a:spcPts val="0"/>
              </a:spcAft>
              <a:buSzPct val="110769"/>
              <a:buChar char="•"/>
            </a:pPr>
            <a:r>
              <a:rPr lang="en-US" sz="5000" b="1">
                <a:solidFill>
                  <a:srgbClr val="FFFFFF"/>
                </a:solidFill>
                <a:latin typeface="Helvetica Neue"/>
                <a:ea typeface="Helvetica Neue"/>
                <a:cs typeface="Helvetica Neue"/>
                <a:sym typeface="Helvetica Neue"/>
              </a:rPr>
              <a:t>Hospital_type_code</a:t>
            </a:r>
            <a:endParaRPr sz="5000" b="1">
              <a:solidFill>
                <a:srgbClr val="FFFFFF"/>
              </a:solidFill>
              <a:latin typeface="Helvetica Neue"/>
              <a:ea typeface="Helvetica Neue"/>
              <a:cs typeface="Helvetica Neue"/>
              <a:sym typeface="Helvetica Neue"/>
            </a:endParaRPr>
          </a:p>
          <a:p>
            <a:pPr marL="457200" lvl="0" indent="-342900" algn="l" rtl="0">
              <a:lnSpc>
                <a:spcPct val="100000"/>
              </a:lnSpc>
              <a:spcBef>
                <a:spcPts val="0"/>
              </a:spcBef>
              <a:spcAft>
                <a:spcPts val="0"/>
              </a:spcAft>
              <a:buSzPct val="110769"/>
              <a:buChar char="•"/>
            </a:pPr>
            <a:r>
              <a:rPr lang="en-US" sz="5000" b="1">
                <a:solidFill>
                  <a:srgbClr val="FFFFFF"/>
                </a:solidFill>
                <a:latin typeface="Helvetica Neue"/>
                <a:ea typeface="Helvetica Neue"/>
                <a:cs typeface="Helvetica Neue"/>
                <a:sym typeface="Helvetica Neue"/>
              </a:rPr>
              <a:t>patientid</a:t>
            </a:r>
            <a:endParaRPr sz="5000" b="1">
              <a:solidFill>
                <a:srgbClr val="FFFFFF"/>
              </a:solidFill>
              <a:latin typeface="Helvetica Neue"/>
              <a:ea typeface="Helvetica Neue"/>
              <a:cs typeface="Helvetica Neue"/>
              <a:sym typeface="Helvetica Neue"/>
            </a:endParaRPr>
          </a:p>
          <a:p>
            <a:pPr marL="457200" lvl="0" indent="-342900" algn="l" rtl="0">
              <a:lnSpc>
                <a:spcPct val="100000"/>
              </a:lnSpc>
              <a:spcBef>
                <a:spcPts val="0"/>
              </a:spcBef>
              <a:spcAft>
                <a:spcPts val="0"/>
              </a:spcAft>
              <a:buSzPct val="110769"/>
              <a:buChar char="•"/>
            </a:pPr>
            <a:r>
              <a:rPr lang="en-US" sz="5000" b="1">
                <a:solidFill>
                  <a:srgbClr val="FFFFFF"/>
                </a:solidFill>
                <a:latin typeface="Helvetica Neue"/>
                <a:ea typeface="Helvetica Neue"/>
                <a:cs typeface="Helvetica Neue"/>
                <a:sym typeface="Helvetica Neue"/>
              </a:rPr>
              <a:t>Severity of Illness</a:t>
            </a:r>
            <a:endParaRPr/>
          </a:p>
          <a:p>
            <a:pPr marL="457200" lvl="0" indent="-342900" algn="l" rtl="0">
              <a:lnSpc>
                <a:spcPct val="100000"/>
              </a:lnSpc>
              <a:spcBef>
                <a:spcPts val="0"/>
              </a:spcBef>
              <a:spcAft>
                <a:spcPts val="0"/>
              </a:spcAft>
              <a:buSzPct val="110769"/>
              <a:buChar char="•"/>
            </a:pPr>
            <a:r>
              <a:rPr lang="en-US" sz="5000" b="1">
                <a:solidFill>
                  <a:srgbClr val="FFFFFF"/>
                </a:solidFill>
                <a:latin typeface="Helvetica Neue"/>
                <a:ea typeface="Helvetica Neue"/>
                <a:cs typeface="Helvetica Neue"/>
                <a:sym typeface="Helvetica Neue"/>
              </a:rPr>
              <a:t>Stay</a:t>
            </a:r>
            <a:endParaRPr/>
          </a:p>
          <a:p>
            <a:pPr marL="457200" lvl="0" indent="-342900" algn="l" rtl="0">
              <a:lnSpc>
                <a:spcPct val="100000"/>
              </a:lnSpc>
              <a:spcBef>
                <a:spcPts val="0"/>
              </a:spcBef>
              <a:spcAft>
                <a:spcPts val="0"/>
              </a:spcAft>
              <a:buSzPct val="110769"/>
              <a:buChar char="•"/>
            </a:pPr>
            <a:r>
              <a:rPr lang="en-US" sz="5000" b="1">
                <a:solidFill>
                  <a:srgbClr val="FFFFFF"/>
                </a:solidFill>
                <a:latin typeface="Helvetica Neue"/>
                <a:ea typeface="Helvetica Neue"/>
                <a:cs typeface="Helvetica Neue"/>
                <a:sym typeface="Helvetica Neue"/>
              </a:rPr>
              <a:t>Type of Admission</a:t>
            </a:r>
            <a:endParaRPr/>
          </a:p>
          <a:p>
            <a:pPr marL="457200" lvl="0" indent="-342900" algn="l" rtl="0">
              <a:lnSpc>
                <a:spcPct val="100000"/>
              </a:lnSpc>
              <a:spcBef>
                <a:spcPts val="0"/>
              </a:spcBef>
              <a:spcAft>
                <a:spcPts val="0"/>
              </a:spcAft>
              <a:buSzPct val="110769"/>
              <a:buChar char="•"/>
            </a:pPr>
            <a:r>
              <a:rPr lang="en-US" sz="5000" b="1">
                <a:solidFill>
                  <a:srgbClr val="FFFFFF"/>
                </a:solidFill>
                <a:latin typeface="Helvetica Neue"/>
                <a:ea typeface="Helvetica Neue"/>
                <a:cs typeface="Helvetica Neue"/>
                <a:sym typeface="Helvetica Neue"/>
              </a:rPr>
              <a:t>Ward_Facility_Code</a:t>
            </a:r>
            <a:endParaRPr sz="5000" b="1">
              <a:solidFill>
                <a:srgbClr val="FFFFFF"/>
              </a:solidFill>
              <a:latin typeface="Helvetica Neue"/>
              <a:ea typeface="Helvetica Neue"/>
              <a:cs typeface="Helvetica Neue"/>
              <a:sym typeface="Helvetica Neue"/>
            </a:endParaRPr>
          </a:p>
          <a:p>
            <a:pPr marL="457200" lvl="0" indent="-342900" algn="l" rtl="0">
              <a:lnSpc>
                <a:spcPct val="100000"/>
              </a:lnSpc>
              <a:spcBef>
                <a:spcPts val="0"/>
              </a:spcBef>
              <a:spcAft>
                <a:spcPts val="0"/>
              </a:spcAft>
              <a:buSzPct val="110769"/>
              <a:buChar char="•"/>
            </a:pPr>
            <a:r>
              <a:rPr lang="en-US" sz="5000" b="1">
                <a:solidFill>
                  <a:srgbClr val="FFFFFF"/>
                </a:solidFill>
                <a:latin typeface="Helvetica Neue"/>
                <a:ea typeface="Helvetica Neue"/>
                <a:cs typeface="Helvetica Neue"/>
                <a:sym typeface="Helvetica Neue"/>
              </a:rPr>
              <a:t>Ward_Type</a:t>
            </a:r>
            <a:endParaRPr sz="5000" b="1">
              <a:solidFill>
                <a:srgbClr val="FFFFFF"/>
              </a:solidFill>
              <a:latin typeface="Helvetica Neue"/>
              <a:ea typeface="Helvetica Neue"/>
              <a:cs typeface="Helvetica Neue"/>
              <a:sym typeface="Helvetica Neue"/>
            </a:endParaRPr>
          </a:p>
          <a:p>
            <a:pPr marL="114300" lvl="0" indent="0" algn="l" rtl="0">
              <a:lnSpc>
                <a:spcPct val="100000"/>
              </a:lnSpc>
              <a:spcBef>
                <a:spcPts val="0"/>
              </a:spcBef>
              <a:spcAft>
                <a:spcPts val="0"/>
              </a:spcAft>
              <a:buSzPct val="307692"/>
              <a:buNone/>
            </a:pPr>
            <a:endParaRPr/>
          </a:p>
        </p:txBody>
      </p:sp>
      <p:sp>
        <p:nvSpPr>
          <p:cNvPr id="224" name="Google Shape;224;p25"/>
          <p:cNvSpPr txBox="1">
            <a:spLocks noGrp="1"/>
          </p:cNvSpPr>
          <p:nvPr>
            <p:ph type="body" idx="2"/>
          </p:nvPr>
        </p:nvSpPr>
        <p:spPr>
          <a:xfrm>
            <a:off x="5821894" y="2150533"/>
            <a:ext cx="4995332" cy="1955123"/>
          </a:xfrm>
          <a:prstGeom prst="rect">
            <a:avLst/>
          </a:prstGeom>
          <a:noFill/>
          <a:ln>
            <a:noFill/>
          </a:ln>
        </p:spPr>
        <p:txBody>
          <a:bodyPr spcFirstLastPara="1" wrap="square" lIns="91425" tIns="45700" rIns="91425" bIns="45700" anchor="ctr" anchorCtr="0">
            <a:normAutofit/>
          </a:bodyPr>
          <a:lstStyle/>
          <a:p>
            <a:pPr marL="114300" lvl="0" indent="0" algn="l" rtl="0">
              <a:lnSpc>
                <a:spcPct val="80000"/>
              </a:lnSpc>
              <a:spcBef>
                <a:spcPts val="0"/>
              </a:spcBef>
              <a:spcAft>
                <a:spcPts val="0"/>
              </a:spcAft>
              <a:buSzPts val="1800"/>
              <a:buFont typeface="Arial"/>
              <a:buNone/>
            </a:pPr>
            <a:r>
              <a:rPr lang="en-US" b="1">
                <a:solidFill>
                  <a:srgbClr val="FFFFFF"/>
                </a:solidFill>
                <a:latin typeface="Helvetica Neue"/>
                <a:ea typeface="Helvetica Neue"/>
                <a:cs typeface="Helvetica Neue"/>
                <a:sym typeface="Helvetica Neue"/>
              </a:rPr>
              <a:t>Numerical Features:</a:t>
            </a:r>
            <a:endParaRPr/>
          </a:p>
          <a:p>
            <a:pPr marL="114300" lvl="0" indent="0" algn="l" rtl="0">
              <a:lnSpc>
                <a:spcPct val="80000"/>
              </a:lnSpc>
              <a:spcBef>
                <a:spcPts val="0"/>
              </a:spcBef>
              <a:spcAft>
                <a:spcPts val="0"/>
              </a:spcAft>
              <a:buSzPts val="1800"/>
              <a:buFont typeface="Arial"/>
              <a:buNone/>
            </a:pPr>
            <a:endParaRPr b="1">
              <a:solidFill>
                <a:srgbClr val="FFFFFF"/>
              </a:solidFill>
              <a:latin typeface="Helvetica Neue"/>
              <a:ea typeface="Helvetica Neue"/>
              <a:cs typeface="Helvetica Neue"/>
              <a:sym typeface="Helvetica Neue"/>
            </a:endParaRPr>
          </a:p>
          <a:p>
            <a:pPr marL="457200" lvl="0" indent="-342900" algn="l" rtl="0">
              <a:lnSpc>
                <a:spcPct val="80000"/>
              </a:lnSpc>
              <a:spcBef>
                <a:spcPts val="0"/>
              </a:spcBef>
              <a:spcAft>
                <a:spcPts val="0"/>
              </a:spcAft>
              <a:buSzPts val="1800"/>
              <a:buChar char="•"/>
            </a:pPr>
            <a:r>
              <a:rPr lang="en-US" sz="1600" b="1">
                <a:solidFill>
                  <a:srgbClr val="FFFFFF"/>
                </a:solidFill>
                <a:latin typeface="Helvetica Neue"/>
                <a:ea typeface="Helvetica Neue"/>
                <a:cs typeface="Helvetica Neue"/>
                <a:sym typeface="Helvetica Neue"/>
              </a:rPr>
              <a:t>Admission_Deposit</a:t>
            </a:r>
            <a:endParaRPr sz="1600" b="1">
              <a:solidFill>
                <a:srgbClr val="FFFFFF"/>
              </a:solidFill>
              <a:latin typeface="Helvetica Neue"/>
              <a:ea typeface="Helvetica Neue"/>
              <a:cs typeface="Helvetica Neue"/>
              <a:sym typeface="Helvetica Neue"/>
            </a:endParaRPr>
          </a:p>
          <a:p>
            <a:pPr marL="457200" lvl="0" indent="-342900" algn="l" rtl="0">
              <a:lnSpc>
                <a:spcPct val="80000"/>
              </a:lnSpc>
              <a:spcBef>
                <a:spcPts val="0"/>
              </a:spcBef>
              <a:spcAft>
                <a:spcPts val="0"/>
              </a:spcAft>
              <a:buSzPts val="1800"/>
              <a:buChar char="•"/>
            </a:pPr>
            <a:r>
              <a:rPr lang="en-US" sz="1600" b="1">
                <a:solidFill>
                  <a:srgbClr val="FFFFFF"/>
                </a:solidFill>
                <a:latin typeface="Helvetica Neue"/>
                <a:ea typeface="Helvetica Neue"/>
                <a:cs typeface="Helvetica Neue"/>
                <a:sym typeface="Helvetica Neue"/>
              </a:rPr>
              <a:t>Available Extra Rooms in Hospital</a:t>
            </a:r>
            <a:endParaRPr/>
          </a:p>
          <a:p>
            <a:pPr marL="457200" lvl="0" indent="-342900" algn="l" rtl="0">
              <a:lnSpc>
                <a:spcPct val="80000"/>
              </a:lnSpc>
              <a:spcBef>
                <a:spcPts val="0"/>
              </a:spcBef>
              <a:spcAft>
                <a:spcPts val="0"/>
              </a:spcAft>
              <a:buSzPts val="1800"/>
              <a:buChar char="•"/>
            </a:pPr>
            <a:r>
              <a:rPr lang="en-US" sz="1600" b="1">
                <a:solidFill>
                  <a:srgbClr val="FFFFFF"/>
                </a:solidFill>
                <a:latin typeface="Helvetica Neue"/>
                <a:ea typeface="Helvetica Neue"/>
                <a:cs typeface="Helvetica Neue"/>
                <a:sym typeface="Helvetica Neue"/>
              </a:rPr>
              <a:t>caseid</a:t>
            </a:r>
            <a:endParaRPr sz="1600" b="1">
              <a:solidFill>
                <a:srgbClr val="FFFFFF"/>
              </a:solidFill>
              <a:latin typeface="Helvetica Neue"/>
              <a:ea typeface="Helvetica Neue"/>
              <a:cs typeface="Helvetica Neue"/>
              <a:sym typeface="Helvetica Neue"/>
            </a:endParaRPr>
          </a:p>
          <a:p>
            <a:pPr marL="457200" lvl="0" indent="-342900" algn="l" rtl="0">
              <a:lnSpc>
                <a:spcPct val="80000"/>
              </a:lnSpc>
              <a:spcBef>
                <a:spcPts val="0"/>
              </a:spcBef>
              <a:spcAft>
                <a:spcPts val="0"/>
              </a:spcAft>
              <a:buSzPts val="1800"/>
              <a:buChar char="•"/>
            </a:pPr>
            <a:r>
              <a:rPr lang="en-US" sz="1600" b="1">
                <a:solidFill>
                  <a:srgbClr val="FFFFFF"/>
                </a:solidFill>
                <a:latin typeface="Helvetica Neue"/>
                <a:ea typeface="Helvetica Neue"/>
                <a:cs typeface="Helvetica Neue"/>
                <a:sym typeface="Helvetica Neue"/>
              </a:rPr>
              <a:t>Visitors with Patient</a:t>
            </a:r>
            <a:endParaRPr/>
          </a:p>
          <a:p>
            <a:pPr marL="457200" lvl="0" indent="-228600" algn="l" rtl="0">
              <a:lnSpc>
                <a:spcPct val="100000"/>
              </a:lnSpc>
              <a:spcBef>
                <a:spcPts val="0"/>
              </a:spcBef>
              <a:spcAft>
                <a:spcPts val="0"/>
              </a:spcAft>
              <a:buSzPts val="1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6"/>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lt1"/>
              </a:buClr>
              <a:buSzPts val="1800"/>
              <a:buNone/>
            </a:pPr>
            <a:r>
              <a:rPr lang="en-US" sz="3600" b="1" cap="none">
                <a:solidFill>
                  <a:srgbClr val="FFFFFF"/>
                </a:solidFill>
                <a:latin typeface="Helvetica Neue"/>
                <a:ea typeface="Helvetica Neue"/>
                <a:cs typeface="Helvetica Neue"/>
                <a:sym typeface="Helvetica Neue"/>
              </a:rPr>
              <a:t>EDA &amp; Preprocessing: Feature Analysis</a:t>
            </a:r>
            <a:endParaRPr/>
          </a:p>
        </p:txBody>
      </p:sp>
      <p:sp>
        <p:nvSpPr>
          <p:cNvPr id="231" name="Google Shape;231;p26"/>
          <p:cNvSpPr txBox="1">
            <a:spLocks noGrp="1"/>
          </p:cNvSpPr>
          <p:nvPr>
            <p:ph type="body" idx="1"/>
          </p:nvPr>
        </p:nvSpPr>
        <p:spPr>
          <a:xfrm>
            <a:off x="685801" y="1649890"/>
            <a:ext cx="10131425" cy="1456267"/>
          </a:xfrm>
          <a:prstGeom prst="rect">
            <a:avLst/>
          </a:prstGeom>
          <a:noFill/>
          <a:ln>
            <a:noFill/>
          </a:ln>
        </p:spPr>
        <p:txBody>
          <a:bodyPr spcFirstLastPara="1" wrap="square" lIns="91425" tIns="45700" rIns="91425" bIns="45700" anchor="ctr" anchorCtr="0">
            <a:normAutofit/>
          </a:bodyPr>
          <a:lstStyle/>
          <a:p>
            <a:pPr marL="457200" lvl="0" indent="-342900" algn="l" rtl="0">
              <a:lnSpc>
                <a:spcPct val="100000"/>
              </a:lnSpc>
              <a:spcBef>
                <a:spcPts val="0"/>
              </a:spcBef>
              <a:spcAft>
                <a:spcPts val="0"/>
              </a:spcAft>
              <a:buSzPts val="1800"/>
              <a:buChar char="•"/>
            </a:pPr>
            <a:r>
              <a:rPr lang="en-US"/>
              <a:t>Much of the data does not seem to be correlated with the patient's length of stay and is generally evenly distributed across all features. </a:t>
            </a:r>
            <a:endParaRPr/>
          </a:p>
          <a:p>
            <a:pPr marL="914400" lvl="1" indent="-342900" algn="l" rtl="0">
              <a:lnSpc>
                <a:spcPct val="100000"/>
              </a:lnSpc>
              <a:spcBef>
                <a:spcPts val="1000"/>
              </a:spcBef>
              <a:spcAft>
                <a:spcPts val="0"/>
              </a:spcAft>
              <a:buSzPts val="1800"/>
              <a:buChar char="•"/>
            </a:pPr>
            <a:r>
              <a:rPr lang="en-US"/>
              <a:t>Age distribution of the patients were mostly within the 31-40 and 41-50 ranges.</a:t>
            </a:r>
            <a:endParaRPr/>
          </a:p>
          <a:p>
            <a:pPr marL="914400" lvl="1" indent="-342900" algn="l" rtl="0">
              <a:lnSpc>
                <a:spcPct val="100000"/>
              </a:lnSpc>
              <a:spcBef>
                <a:spcPts val="1000"/>
              </a:spcBef>
              <a:spcAft>
                <a:spcPts val="0"/>
              </a:spcAft>
              <a:buSzPts val="1800"/>
              <a:buChar char="•"/>
            </a:pPr>
            <a:r>
              <a:rPr lang="en-US"/>
              <a:t>Length of stay was most highly correlated with the number of visitors a patient had.</a:t>
            </a:r>
            <a:endParaRPr/>
          </a:p>
        </p:txBody>
      </p:sp>
      <p:pic>
        <p:nvPicPr>
          <p:cNvPr id="232" name="Google Shape;232;p26" descr="Graphical user interface, table&#10;&#10;Description automatically generated"/>
          <p:cNvPicPr preferRelativeResize="0"/>
          <p:nvPr/>
        </p:nvPicPr>
        <p:blipFill rotWithShape="1">
          <a:blip r:embed="rId3">
            <a:alphaModFix/>
          </a:blip>
          <a:srcRect/>
          <a:stretch/>
        </p:blipFill>
        <p:spPr>
          <a:xfrm>
            <a:off x="374904" y="3616447"/>
            <a:ext cx="7308690" cy="2538906"/>
          </a:xfrm>
          <a:prstGeom prst="rect">
            <a:avLst/>
          </a:prstGeom>
          <a:noFill/>
          <a:ln>
            <a:noFill/>
          </a:ln>
        </p:spPr>
      </p:pic>
      <p:pic>
        <p:nvPicPr>
          <p:cNvPr id="233" name="Google Shape;233;p26" descr="Chart, histogram&#10;&#10;Description automatically generated"/>
          <p:cNvPicPr preferRelativeResize="0"/>
          <p:nvPr/>
        </p:nvPicPr>
        <p:blipFill rotWithShape="1">
          <a:blip r:embed="rId4">
            <a:alphaModFix/>
          </a:blip>
          <a:srcRect/>
          <a:stretch/>
        </p:blipFill>
        <p:spPr>
          <a:xfrm>
            <a:off x="8023446" y="3561816"/>
            <a:ext cx="3972252" cy="264816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4"/>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FFFFFF"/>
              </a:buClr>
              <a:buSzPts val="3300"/>
              <a:buFont typeface="Helvetica Neue"/>
              <a:buNone/>
            </a:pPr>
            <a:r>
              <a:rPr lang="en-US" b="1" cap="none">
                <a:solidFill>
                  <a:srgbClr val="FFFFFF"/>
                </a:solidFill>
                <a:latin typeface="Helvetica Neue"/>
                <a:ea typeface="Helvetica Neue"/>
                <a:cs typeface="Helvetica Neue"/>
                <a:sym typeface="Helvetica Neue"/>
              </a:rPr>
              <a:t>EDA &amp; Preprocessing</a:t>
            </a:r>
            <a:endParaRPr/>
          </a:p>
        </p:txBody>
      </p:sp>
      <p:sp>
        <p:nvSpPr>
          <p:cNvPr id="239" name="Google Shape;239;p4"/>
          <p:cNvSpPr txBox="1">
            <a:spLocks noGrp="1"/>
          </p:cNvSpPr>
          <p:nvPr>
            <p:ph type="body" idx="1"/>
          </p:nvPr>
        </p:nvSpPr>
        <p:spPr>
          <a:xfrm>
            <a:off x="603574" y="1571303"/>
            <a:ext cx="10295878" cy="3715393"/>
          </a:xfrm>
          <a:prstGeom prst="rect">
            <a:avLst/>
          </a:prstGeom>
          <a:noFill/>
          <a:ln>
            <a:noFill/>
          </a:ln>
        </p:spPr>
        <p:txBody>
          <a:bodyPr spcFirstLastPara="1" wrap="square" lIns="91425" tIns="45700" rIns="91425" bIns="45700" anchor="ctr" anchorCtr="0">
            <a:normAutofit fontScale="92500"/>
          </a:bodyPr>
          <a:lstStyle/>
          <a:p>
            <a:pPr marL="0" lvl="0" indent="0" algn="l" rtl="0">
              <a:lnSpc>
                <a:spcPct val="100000"/>
              </a:lnSpc>
              <a:spcBef>
                <a:spcPts val="0"/>
              </a:spcBef>
              <a:spcAft>
                <a:spcPts val="0"/>
              </a:spcAft>
              <a:buSzPct val="120120"/>
              <a:buNone/>
            </a:pPr>
            <a:endParaRPr>
              <a:solidFill>
                <a:srgbClr val="FFFFFF"/>
              </a:solidFill>
              <a:latin typeface="Arial"/>
              <a:ea typeface="Arial"/>
              <a:cs typeface="Arial"/>
              <a:sym typeface="Arial"/>
            </a:endParaRPr>
          </a:p>
          <a:p>
            <a:pPr marL="285750" lvl="0" indent="-285750" algn="l" rtl="0">
              <a:lnSpc>
                <a:spcPct val="100000"/>
              </a:lnSpc>
              <a:spcBef>
                <a:spcPts val="1000"/>
              </a:spcBef>
              <a:spcAft>
                <a:spcPts val="0"/>
              </a:spcAft>
              <a:buSzPct val="108108"/>
              <a:buChar char="•"/>
            </a:pPr>
            <a:r>
              <a:rPr lang="en-US" sz="2000" b="1">
                <a:solidFill>
                  <a:srgbClr val="FFFFFF"/>
                </a:solidFill>
                <a:latin typeface="Helvetica Neue"/>
                <a:ea typeface="Helvetica Neue"/>
                <a:cs typeface="Helvetica Neue"/>
                <a:sym typeface="Helvetica Neue"/>
              </a:rPr>
              <a:t>Numerical features were separated, and categorical features were OneHotEncoded.</a:t>
            </a:r>
            <a:endParaRPr>
              <a:solidFill>
                <a:srgbClr val="FFFFFF"/>
              </a:solidFill>
              <a:latin typeface="Arial"/>
              <a:ea typeface="Arial"/>
              <a:cs typeface="Arial"/>
              <a:sym typeface="Arial"/>
            </a:endParaRPr>
          </a:p>
          <a:p>
            <a:pPr marL="285750" lvl="0" indent="-285750" algn="l" rtl="0">
              <a:lnSpc>
                <a:spcPct val="100000"/>
              </a:lnSpc>
              <a:spcBef>
                <a:spcPts val="1000"/>
              </a:spcBef>
              <a:spcAft>
                <a:spcPts val="0"/>
              </a:spcAft>
              <a:buClr>
                <a:srgbClr val="FFFFFF"/>
              </a:buClr>
              <a:buSzPct val="108108"/>
              <a:buChar char="•"/>
            </a:pPr>
            <a:r>
              <a:rPr lang="en-US" sz="2000" b="1">
                <a:solidFill>
                  <a:srgbClr val="FFFFFF"/>
                </a:solidFill>
                <a:latin typeface="Helvetica Neue"/>
                <a:ea typeface="Helvetica Neue"/>
                <a:cs typeface="Helvetica Neue"/>
                <a:sym typeface="Helvetica Neue"/>
              </a:rPr>
              <a:t>Null values were addressed by using SimpleImputer to use the most frequent value for the feature.</a:t>
            </a:r>
            <a:endParaRPr/>
          </a:p>
          <a:p>
            <a:pPr marL="742950" lvl="1" indent="-285750" algn="l" rtl="0">
              <a:lnSpc>
                <a:spcPct val="100000"/>
              </a:lnSpc>
              <a:spcBef>
                <a:spcPts val="1000"/>
              </a:spcBef>
              <a:spcAft>
                <a:spcPts val="0"/>
              </a:spcAft>
              <a:buClr>
                <a:srgbClr val="FFFFFF"/>
              </a:buClr>
              <a:buSzPct val="120120"/>
              <a:buChar char="•"/>
            </a:pPr>
            <a:r>
              <a:rPr lang="en-US" sz="1800" b="1">
                <a:solidFill>
                  <a:srgbClr val="FFFFFF"/>
                </a:solidFill>
                <a:latin typeface="Helvetica Neue"/>
                <a:ea typeface="Helvetica Neue"/>
                <a:cs typeface="Helvetica Neue"/>
                <a:sym typeface="Helvetica Neue"/>
              </a:rPr>
              <a:t>City_Code_Patient – 3654 missing values</a:t>
            </a:r>
            <a:endParaRPr/>
          </a:p>
          <a:p>
            <a:pPr marL="742950" lvl="1" indent="-285750" algn="l" rtl="0">
              <a:lnSpc>
                <a:spcPct val="100000"/>
              </a:lnSpc>
              <a:spcBef>
                <a:spcPts val="1000"/>
              </a:spcBef>
              <a:spcAft>
                <a:spcPts val="0"/>
              </a:spcAft>
              <a:buClr>
                <a:srgbClr val="FFFFFF"/>
              </a:buClr>
              <a:buSzPct val="120120"/>
              <a:buChar char="•"/>
            </a:pPr>
            <a:r>
              <a:rPr lang="en-US" sz="1800" b="1">
                <a:solidFill>
                  <a:srgbClr val="FFFFFF"/>
                </a:solidFill>
                <a:latin typeface="Helvetica Neue"/>
                <a:ea typeface="Helvetica Neue"/>
                <a:cs typeface="Helvetica Neue"/>
                <a:sym typeface="Helvetica Neue"/>
              </a:rPr>
              <a:t>Bed Grade – 94 missing values</a:t>
            </a:r>
            <a:endParaRPr sz="2000" b="1">
              <a:solidFill>
                <a:srgbClr val="FFFFFF"/>
              </a:solidFill>
              <a:latin typeface="Helvetica Neue"/>
              <a:ea typeface="Helvetica Neue"/>
              <a:cs typeface="Helvetica Neue"/>
              <a:sym typeface="Helvetica Neue"/>
            </a:endParaRPr>
          </a:p>
          <a:p>
            <a:pPr marL="285750" lvl="0" indent="-285750" algn="l" rtl="0">
              <a:lnSpc>
                <a:spcPct val="100000"/>
              </a:lnSpc>
              <a:spcBef>
                <a:spcPts val="0"/>
              </a:spcBef>
              <a:spcAft>
                <a:spcPts val="0"/>
              </a:spcAft>
              <a:buClr>
                <a:srgbClr val="FFFFFF"/>
              </a:buClr>
              <a:buSzPct val="108108"/>
              <a:buChar char="•"/>
            </a:pPr>
            <a:r>
              <a:rPr lang="en-US" sz="2000" b="1">
                <a:solidFill>
                  <a:srgbClr val="FFFFFF"/>
                </a:solidFill>
                <a:latin typeface="Helvetica Neue"/>
                <a:ea typeface="Helvetica Neue"/>
                <a:cs typeface="Helvetica Neue"/>
                <a:sym typeface="Helvetica Neue"/>
              </a:rPr>
              <a:t>New features were engineered, but ultimately brought down our model’s accuracies.</a:t>
            </a:r>
            <a:endParaRPr/>
          </a:p>
          <a:p>
            <a:pPr marL="742950" lvl="1" indent="-285750" algn="l" rtl="0">
              <a:lnSpc>
                <a:spcPct val="100000"/>
              </a:lnSpc>
              <a:spcBef>
                <a:spcPts val="1000"/>
              </a:spcBef>
              <a:spcAft>
                <a:spcPts val="0"/>
              </a:spcAft>
              <a:buClr>
                <a:srgbClr val="FFFFFF"/>
              </a:buClr>
              <a:buSzPct val="120120"/>
              <a:buChar char="•"/>
            </a:pPr>
            <a:r>
              <a:rPr lang="en-US" sz="1800" b="1">
                <a:solidFill>
                  <a:srgbClr val="FFFFFF"/>
                </a:solidFill>
                <a:latin typeface="Helvetica Neue"/>
                <a:ea typeface="Helvetica Neue"/>
                <a:cs typeface="Helvetica Neue"/>
                <a:sym typeface="Helvetica Neue"/>
              </a:rPr>
              <a:t>Attempted Features:</a:t>
            </a:r>
            <a:endParaRPr/>
          </a:p>
          <a:p>
            <a:pPr marL="1200150" lvl="2" indent="-285750" algn="l" rtl="0">
              <a:lnSpc>
                <a:spcPct val="100000"/>
              </a:lnSpc>
              <a:spcBef>
                <a:spcPts val="1000"/>
              </a:spcBef>
              <a:spcAft>
                <a:spcPts val="0"/>
              </a:spcAft>
              <a:buClr>
                <a:srgbClr val="FFFFFF"/>
              </a:buClr>
              <a:buSzPct val="135135"/>
              <a:buChar char="•"/>
            </a:pPr>
            <a:r>
              <a:rPr lang="en-US" sz="1600" b="1">
                <a:solidFill>
                  <a:srgbClr val="FFFFFF"/>
                </a:solidFill>
                <a:latin typeface="Helvetica Neue"/>
                <a:ea typeface="Helvetica Neue"/>
                <a:cs typeface="Helvetica Neue"/>
                <a:sym typeface="Helvetica Neue"/>
              </a:rPr>
              <a:t>“Number of Patient Visits” </a:t>
            </a:r>
            <a:endParaRPr/>
          </a:p>
          <a:p>
            <a:pPr marL="1200150" lvl="2" indent="-285750" algn="l" rtl="0">
              <a:lnSpc>
                <a:spcPct val="100000"/>
              </a:lnSpc>
              <a:spcBef>
                <a:spcPts val="1000"/>
              </a:spcBef>
              <a:spcAft>
                <a:spcPts val="0"/>
              </a:spcAft>
              <a:buClr>
                <a:srgbClr val="FFFFFF"/>
              </a:buClr>
              <a:buSzPct val="135135"/>
              <a:buChar char="•"/>
            </a:pPr>
            <a:r>
              <a:rPr lang="en-US" sz="1600" b="1">
                <a:solidFill>
                  <a:srgbClr val="FFFFFF"/>
                </a:solidFill>
                <a:latin typeface="Helvetica Neue"/>
                <a:ea typeface="Helvetica Neue"/>
                <a:cs typeface="Helvetica Neue"/>
                <a:sym typeface="Helvetica Neue"/>
              </a:rPr>
              <a:t>“Proximity Ranking for the Hospital” </a:t>
            </a:r>
            <a:endParaRPr/>
          </a:p>
          <a:p>
            <a:pPr marL="742950" lvl="1" indent="-158750" algn="l" rtl="0">
              <a:lnSpc>
                <a:spcPct val="100000"/>
              </a:lnSpc>
              <a:spcBef>
                <a:spcPts val="1000"/>
              </a:spcBef>
              <a:spcAft>
                <a:spcPts val="0"/>
              </a:spcAft>
              <a:buClr>
                <a:srgbClr val="FFFFFF"/>
              </a:buClr>
              <a:buSzPct val="120120"/>
              <a:buNone/>
            </a:pPr>
            <a:endParaRPr sz="1800" b="1">
              <a:solidFill>
                <a:srgbClr val="FFFFFF"/>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5"/>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FFFFFF"/>
              </a:buClr>
              <a:buSzPts val="3600"/>
              <a:buFont typeface="Helvetica Neue"/>
              <a:buNone/>
            </a:pPr>
            <a:r>
              <a:rPr lang="en-US" b="1" cap="none">
                <a:solidFill>
                  <a:srgbClr val="FFFFFF"/>
                </a:solidFill>
                <a:latin typeface="Helvetica Neue"/>
                <a:ea typeface="Helvetica Neue"/>
                <a:cs typeface="Helvetica Neue"/>
                <a:sym typeface="Helvetica Neue"/>
              </a:rPr>
              <a:t>Model Training, Tuning, and Selection (Performance)</a:t>
            </a:r>
            <a:endParaRPr b="1" cap="none">
              <a:solidFill>
                <a:srgbClr val="FFFFFF"/>
              </a:solidFill>
              <a:latin typeface="Helvetica Neue"/>
              <a:ea typeface="Helvetica Neue"/>
              <a:cs typeface="Helvetica Neue"/>
              <a:sym typeface="Helvetica Neue"/>
            </a:endParaRPr>
          </a:p>
        </p:txBody>
      </p:sp>
      <p:sp>
        <p:nvSpPr>
          <p:cNvPr id="245" name="Google Shape;245;p5"/>
          <p:cNvSpPr txBox="1">
            <a:spLocks noGrp="1"/>
          </p:cNvSpPr>
          <p:nvPr>
            <p:ph type="body" idx="1"/>
          </p:nvPr>
        </p:nvSpPr>
        <p:spPr>
          <a:xfrm>
            <a:off x="570392" y="2065868"/>
            <a:ext cx="7783496" cy="3925358"/>
          </a:xfrm>
          <a:prstGeom prst="rect">
            <a:avLst/>
          </a:prstGeom>
          <a:noFill/>
          <a:ln>
            <a:noFill/>
          </a:ln>
        </p:spPr>
        <p:txBody>
          <a:bodyPr spcFirstLastPara="1" wrap="square" lIns="91425" tIns="45700" rIns="91425" bIns="45700" anchor="ctr" anchorCtr="0">
            <a:normAutofit fontScale="62500" lnSpcReduction="20000"/>
          </a:bodyPr>
          <a:lstStyle/>
          <a:p>
            <a:pPr marL="0" lvl="0" indent="0" algn="l" rtl="0">
              <a:lnSpc>
                <a:spcPct val="100000"/>
              </a:lnSpc>
              <a:spcBef>
                <a:spcPts val="0"/>
              </a:spcBef>
              <a:spcAft>
                <a:spcPts val="0"/>
              </a:spcAft>
              <a:buSzPct val="160000"/>
              <a:buNone/>
            </a:pPr>
            <a:r>
              <a:rPr lang="en-US" sz="2000" b="1">
                <a:solidFill>
                  <a:srgbClr val="FFFFFF"/>
                </a:solidFill>
                <a:latin typeface="Helvetica Neue"/>
                <a:ea typeface="Helvetica Neue"/>
                <a:cs typeface="Helvetica Neue"/>
                <a:sym typeface="Helvetica Neue"/>
              </a:rPr>
              <a:t> </a:t>
            </a:r>
            <a:endParaRPr>
              <a:solidFill>
                <a:srgbClr val="FFFFFF"/>
              </a:solidFill>
              <a:latin typeface="Arial"/>
              <a:ea typeface="Arial"/>
              <a:cs typeface="Arial"/>
              <a:sym typeface="Arial"/>
            </a:endParaRPr>
          </a:p>
          <a:p>
            <a:pPr marL="285750" lvl="0" indent="-285750" algn="l" rtl="0">
              <a:lnSpc>
                <a:spcPct val="100000"/>
              </a:lnSpc>
              <a:spcBef>
                <a:spcPts val="1000"/>
              </a:spcBef>
              <a:spcAft>
                <a:spcPts val="0"/>
              </a:spcAft>
              <a:buSzPct val="160000"/>
              <a:buChar char="•"/>
            </a:pPr>
            <a:r>
              <a:rPr lang="en-US" sz="2000" b="1">
                <a:solidFill>
                  <a:srgbClr val="FFFFFF"/>
                </a:solidFill>
                <a:latin typeface="Helvetica Neue"/>
                <a:ea typeface="Helvetica Neue"/>
                <a:cs typeface="Helvetica Neue"/>
                <a:sym typeface="Helvetica Neue"/>
              </a:rPr>
              <a:t>The hyperparameters surrounding the decision tree like criterion (gini coefficient and entropy) and the tree depths were tuned to identify the best performing model which yields around 40% of accuracy.</a:t>
            </a:r>
            <a:endParaRPr/>
          </a:p>
          <a:p>
            <a:pPr marL="742950" lvl="1" indent="-285750" algn="l" rtl="0">
              <a:lnSpc>
                <a:spcPct val="100000"/>
              </a:lnSpc>
              <a:spcBef>
                <a:spcPts val="1000"/>
              </a:spcBef>
              <a:spcAft>
                <a:spcPts val="0"/>
              </a:spcAft>
              <a:buSzPct val="177777"/>
              <a:buChar char="•"/>
            </a:pPr>
            <a:r>
              <a:rPr lang="en-US" sz="1800" b="1">
                <a:solidFill>
                  <a:srgbClr val="FFFFFF"/>
                </a:solidFill>
                <a:latin typeface="Helvetica Neue"/>
                <a:ea typeface="Helvetica Neue"/>
                <a:cs typeface="Helvetica Neue"/>
                <a:sym typeface="Helvetica Neue"/>
              </a:rPr>
              <a:t>Max Depth: 10</a:t>
            </a:r>
            <a:endParaRPr/>
          </a:p>
          <a:p>
            <a:pPr marL="742950" lvl="1" indent="-285750" algn="l" rtl="0">
              <a:lnSpc>
                <a:spcPct val="100000"/>
              </a:lnSpc>
              <a:spcBef>
                <a:spcPts val="1000"/>
              </a:spcBef>
              <a:spcAft>
                <a:spcPts val="0"/>
              </a:spcAft>
              <a:buSzPct val="177777"/>
              <a:buChar char="•"/>
            </a:pPr>
            <a:r>
              <a:rPr lang="en-US" sz="1800" b="1">
                <a:solidFill>
                  <a:srgbClr val="FFFFFF"/>
                </a:solidFill>
                <a:latin typeface="Helvetica Neue"/>
                <a:ea typeface="Helvetica Neue"/>
                <a:cs typeface="Helvetica Neue"/>
                <a:sym typeface="Helvetica Neue"/>
              </a:rPr>
              <a:t>Gini coefficient</a:t>
            </a:r>
            <a:endParaRPr sz="1800" b="1">
              <a:solidFill>
                <a:srgbClr val="FFFFFF"/>
              </a:solidFill>
              <a:latin typeface="Helvetica Neue"/>
              <a:ea typeface="Helvetica Neue"/>
              <a:cs typeface="Helvetica Neue"/>
              <a:sym typeface="Helvetica Neue"/>
            </a:endParaRPr>
          </a:p>
          <a:p>
            <a:pPr marL="342900" lvl="0" indent="-342900" algn="l" rtl="0">
              <a:lnSpc>
                <a:spcPct val="100000"/>
              </a:lnSpc>
              <a:spcBef>
                <a:spcPts val="1000"/>
              </a:spcBef>
              <a:spcAft>
                <a:spcPts val="0"/>
              </a:spcAft>
              <a:buClr>
                <a:srgbClr val="FFFFFF"/>
              </a:buClr>
              <a:buSzPct val="160000"/>
              <a:buChar char="•"/>
            </a:pPr>
            <a:r>
              <a:rPr lang="en-US" sz="2000" b="1">
                <a:solidFill>
                  <a:srgbClr val="FFFFFF"/>
                </a:solidFill>
                <a:latin typeface="Helvetica Neue"/>
                <a:ea typeface="Helvetica Neue"/>
                <a:cs typeface="Helvetica Neue"/>
                <a:sym typeface="Helvetica Neue"/>
              </a:rPr>
              <a:t>Tuning the hyperparameters surrounding the logistic regression regarding the penalty type, solvers and max iterations didn’t yield better results than the decision tree or random forest outcomes. </a:t>
            </a:r>
            <a:endParaRPr/>
          </a:p>
          <a:p>
            <a:pPr marL="342900" lvl="0" indent="-342900" algn="l" rtl="0">
              <a:lnSpc>
                <a:spcPct val="100000"/>
              </a:lnSpc>
              <a:spcBef>
                <a:spcPts val="1000"/>
              </a:spcBef>
              <a:spcAft>
                <a:spcPts val="0"/>
              </a:spcAft>
              <a:buClr>
                <a:srgbClr val="FFFFFF"/>
              </a:buClr>
              <a:buSzPct val="160000"/>
              <a:buChar char="•"/>
            </a:pPr>
            <a:r>
              <a:rPr lang="en-US" sz="2000" b="1">
                <a:solidFill>
                  <a:srgbClr val="FFFFFF"/>
                </a:solidFill>
                <a:latin typeface="Helvetica Neue"/>
                <a:ea typeface="Helvetica Neue"/>
                <a:cs typeface="Helvetica Neue"/>
                <a:sym typeface="Helvetica Neue"/>
              </a:rPr>
              <a:t>Baseline score – the highest percentage of total value counts for the length of stay of each hospital visit.</a:t>
            </a:r>
            <a:endParaRPr sz="2000" b="1">
              <a:solidFill>
                <a:srgbClr val="FFFFFF"/>
              </a:solidFill>
              <a:latin typeface="Helvetica Neue"/>
              <a:ea typeface="Helvetica Neue"/>
              <a:cs typeface="Helvetica Neue"/>
              <a:sym typeface="Helvetica Neue"/>
            </a:endParaRPr>
          </a:p>
          <a:p>
            <a:pPr marL="285750" lvl="0" indent="-285750" algn="l" rtl="0">
              <a:lnSpc>
                <a:spcPct val="100000"/>
              </a:lnSpc>
              <a:spcBef>
                <a:spcPts val="1000"/>
              </a:spcBef>
              <a:spcAft>
                <a:spcPts val="0"/>
              </a:spcAft>
              <a:buSzPct val="160000"/>
              <a:buChar char="•"/>
            </a:pPr>
            <a:r>
              <a:rPr lang="en-US" sz="2000" b="1">
                <a:solidFill>
                  <a:srgbClr val="FFFFFF"/>
                </a:solidFill>
                <a:latin typeface="Helvetica Neue"/>
                <a:ea typeface="Helvetica Neue"/>
                <a:cs typeface="Helvetica Neue"/>
                <a:sym typeface="Helvetica Neue"/>
              </a:rPr>
              <a:t>Accuracy score was found using cross validation within the dataset.</a:t>
            </a:r>
            <a:endParaRPr/>
          </a:p>
          <a:p>
            <a:pPr marL="742950" lvl="1" indent="-285750" algn="l" rtl="0">
              <a:lnSpc>
                <a:spcPct val="100000"/>
              </a:lnSpc>
              <a:spcBef>
                <a:spcPts val="1000"/>
              </a:spcBef>
              <a:spcAft>
                <a:spcPts val="0"/>
              </a:spcAft>
              <a:buSzPct val="177777"/>
              <a:buChar char="•"/>
            </a:pPr>
            <a:r>
              <a:rPr lang="en-US" sz="1800" b="1">
                <a:solidFill>
                  <a:srgbClr val="FFFFFF"/>
                </a:solidFill>
                <a:latin typeface="Helvetica Neue"/>
                <a:ea typeface="Helvetica Neue"/>
                <a:cs typeface="Helvetica Neue"/>
                <a:sym typeface="Helvetica Neue"/>
              </a:rPr>
              <a:t>Baseline accuracy: 27.48% for length of stay of 11-20 days.</a:t>
            </a:r>
            <a:endParaRPr/>
          </a:p>
          <a:p>
            <a:pPr marL="742950" lvl="1" indent="-285750" algn="l" rtl="0">
              <a:lnSpc>
                <a:spcPct val="100000"/>
              </a:lnSpc>
              <a:spcBef>
                <a:spcPts val="1000"/>
              </a:spcBef>
              <a:spcAft>
                <a:spcPts val="0"/>
              </a:spcAft>
              <a:buSzPct val="177777"/>
              <a:buChar char="•"/>
            </a:pPr>
            <a:r>
              <a:rPr lang="en-US" sz="1800" b="1">
                <a:solidFill>
                  <a:srgbClr val="FFFFFF"/>
                </a:solidFill>
                <a:latin typeface="Helvetica Neue"/>
                <a:ea typeface="Helvetica Neue"/>
                <a:cs typeface="Helvetica Neue"/>
                <a:sym typeface="Helvetica Neue"/>
              </a:rPr>
              <a:t>Decision tree accuracy: 40.82%</a:t>
            </a:r>
            <a:endParaRPr/>
          </a:p>
          <a:p>
            <a:pPr marL="742950" lvl="1" indent="-285750" algn="l" rtl="0">
              <a:lnSpc>
                <a:spcPct val="100000"/>
              </a:lnSpc>
              <a:spcBef>
                <a:spcPts val="1000"/>
              </a:spcBef>
              <a:spcAft>
                <a:spcPts val="0"/>
              </a:spcAft>
              <a:buSzPct val="177777"/>
              <a:buChar char="•"/>
            </a:pPr>
            <a:r>
              <a:rPr lang="en-US" sz="1800" b="1">
                <a:solidFill>
                  <a:srgbClr val="FFFFFF"/>
                </a:solidFill>
                <a:latin typeface="Helvetica Neue"/>
                <a:ea typeface="Helvetica Neue"/>
                <a:cs typeface="Helvetica Neue"/>
                <a:sym typeface="Helvetica Neue"/>
              </a:rPr>
              <a:t>Random forest accuracy: 37.43%</a:t>
            </a:r>
            <a:endParaRPr/>
          </a:p>
          <a:p>
            <a:pPr marL="742950" lvl="1" indent="-285750" algn="l" rtl="0">
              <a:lnSpc>
                <a:spcPct val="100000"/>
              </a:lnSpc>
              <a:spcBef>
                <a:spcPts val="1000"/>
              </a:spcBef>
              <a:spcAft>
                <a:spcPts val="0"/>
              </a:spcAft>
              <a:buSzPct val="177777"/>
              <a:buChar char="•"/>
            </a:pPr>
            <a:r>
              <a:rPr lang="en-US" sz="1800" b="1">
                <a:solidFill>
                  <a:srgbClr val="FFFFFF"/>
                </a:solidFill>
                <a:latin typeface="Helvetica Neue"/>
                <a:ea typeface="Helvetica Neue"/>
                <a:cs typeface="Helvetica Neue"/>
                <a:sym typeface="Helvetica Neue"/>
              </a:rPr>
              <a:t>Logistic regression accuracy: 27%</a:t>
            </a:r>
            <a:endParaRPr/>
          </a:p>
          <a:p>
            <a:pPr marL="342900" lvl="0" indent="-215900" algn="l" rtl="0">
              <a:lnSpc>
                <a:spcPct val="100000"/>
              </a:lnSpc>
              <a:spcBef>
                <a:spcPts val="1000"/>
              </a:spcBef>
              <a:spcAft>
                <a:spcPts val="0"/>
              </a:spcAft>
              <a:buClr>
                <a:srgbClr val="FFFFFF"/>
              </a:buClr>
              <a:buSzPct val="177777"/>
              <a:buNone/>
            </a:pPr>
            <a:endParaRPr>
              <a:solidFill>
                <a:srgbClr val="FFFFFF"/>
              </a:solidFill>
              <a:latin typeface="Arial"/>
              <a:ea typeface="Arial"/>
              <a:cs typeface="Arial"/>
              <a:sym typeface="Arial"/>
            </a:endParaRPr>
          </a:p>
        </p:txBody>
      </p:sp>
      <p:pic>
        <p:nvPicPr>
          <p:cNvPr id="246" name="Google Shape;246;p5" descr="Chart, histogram&#10;&#10;Description automatically generated"/>
          <p:cNvPicPr preferRelativeResize="0"/>
          <p:nvPr/>
        </p:nvPicPr>
        <p:blipFill rotWithShape="1">
          <a:blip r:embed="rId3">
            <a:alphaModFix/>
          </a:blip>
          <a:srcRect/>
          <a:stretch/>
        </p:blipFill>
        <p:spPr>
          <a:xfrm>
            <a:off x="8489081" y="2855198"/>
            <a:ext cx="3605264" cy="240350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7"/>
          <p:cNvSpPr txBox="1">
            <a:spLocks noGrp="1"/>
          </p:cNvSpPr>
          <p:nvPr>
            <p:ph type="title"/>
          </p:nvPr>
        </p:nvSpPr>
        <p:spPr>
          <a:xfrm>
            <a:off x="1030287" y="624416"/>
            <a:ext cx="10131425" cy="145626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b="1">
                <a:latin typeface="Helvetica Neue"/>
                <a:ea typeface="Helvetica Neue"/>
                <a:cs typeface="Helvetica Neue"/>
                <a:sym typeface="Helvetica Neue"/>
              </a:rPr>
              <a:t>Limitations of the Dataset</a:t>
            </a:r>
            <a:endParaRPr/>
          </a:p>
        </p:txBody>
      </p:sp>
      <p:sp>
        <p:nvSpPr>
          <p:cNvPr id="253" name="Google Shape;253;p27"/>
          <p:cNvSpPr txBox="1"/>
          <p:nvPr/>
        </p:nvSpPr>
        <p:spPr>
          <a:xfrm>
            <a:off x="1165224" y="1894417"/>
            <a:ext cx="7753813" cy="3611033"/>
          </a:xfrm>
          <a:prstGeom prst="rect">
            <a:avLst/>
          </a:prstGeom>
          <a:noFill/>
          <a:ln>
            <a:noFill/>
          </a:ln>
        </p:spPr>
        <p:txBody>
          <a:bodyPr spcFirstLastPara="1" wrap="square" lIns="91425" tIns="45700" rIns="91425" bIns="45700" anchor="ctr" anchorCtr="0">
            <a:normAutofit/>
          </a:bodyPr>
          <a:lstStyle/>
          <a:p>
            <a:pPr marL="342900" marR="0" lvl="0" indent="-342900" algn="l" rtl="0">
              <a:lnSpc>
                <a:spcPct val="80000"/>
              </a:lnSpc>
              <a:spcBef>
                <a:spcPts val="1000"/>
              </a:spcBef>
              <a:spcAft>
                <a:spcPts val="0"/>
              </a:spcAft>
              <a:buClr>
                <a:schemeClr val="lt1"/>
              </a:buClr>
              <a:buSzPts val="2000"/>
              <a:buFont typeface="Arial"/>
              <a:buChar char="•"/>
            </a:pPr>
            <a:r>
              <a:rPr lang="en-US" sz="1900" b="1" i="0" u="none" strike="noStrike" cap="none">
                <a:solidFill>
                  <a:srgbClr val="FFFFFF"/>
                </a:solidFill>
                <a:latin typeface="Helvetica Neue"/>
                <a:ea typeface="Helvetica Neue"/>
                <a:cs typeface="Helvetica Neue"/>
                <a:sym typeface="Helvetica Neue"/>
              </a:rPr>
              <a:t>Specific age vs. the current age ranges</a:t>
            </a:r>
            <a:endParaRPr/>
          </a:p>
          <a:p>
            <a:pPr marL="342900" marR="0" lvl="0" indent="-342900" algn="l" rtl="0">
              <a:lnSpc>
                <a:spcPct val="80000"/>
              </a:lnSpc>
              <a:spcBef>
                <a:spcPts val="1000"/>
              </a:spcBef>
              <a:spcAft>
                <a:spcPts val="0"/>
              </a:spcAft>
              <a:buClr>
                <a:schemeClr val="lt1"/>
              </a:buClr>
              <a:buSzPts val="2000"/>
              <a:buFont typeface="Arial"/>
              <a:buChar char="•"/>
            </a:pPr>
            <a:r>
              <a:rPr lang="en-US" sz="1900" b="1" i="0" u="none" strike="noStrike" cap="none">
                <a:solidFill>
                  <a:srgbClr val="FFFFFF"/>
                </a:solidFill>
                <a:latin typeface="Helvetica Neue"/>
                <a:ea typeface="Helvetica Neue"/>
                <a:cs typeface="Helvetica Neue"/>
                <a:sym typeface="Helvetica Neue"/>
              </a:rPr>
              <a:t>Gender</a:t>
            </a:r>
            <a:endParaRPr/>
          </a:p>
          <a:p>
            <a:pPr marL="342900" marR="0" lvl="0" indent="-342900" algn="l" rtl="0">
              <a:lnSpc>
                <a:spcPct val="80000"/>
              </a:lnSpc>
              <a:spcBef>
                <a:spcPts val="1000"/>
              </a:spcBef>
              <a:spcAft>
                <a:spcPts val="0"/>
              </a:spcAft>
              <a:buClr>
                <a:schemeClr val="lt1"/>
              </a:buClr>
              <a:buSzPts val="2000"/>
              <a:buFont typeface="Arial"/>
              <a:buChar char="•"/>
            </a:pPr>
            <a:r>
              <a:rPr lang="en-US" sz="1900" b="1" i="0" u="none" strike="noStrike" cap="none">
                <a:solidFill>
                  <a:srgbClr val="FFFFFF"/>
                </a:solidFill>
                <a:latin typeface="Helvetica Neue"/>
                <a:ea typeface="Helvetica Neue"/>
                <a:cs typeface="Helvetica Neue"/>
                <a:sym typeface="Helvetica Neue"/>
              </a:rPr>
              <a:t>Specific stay dates</a:t>
            </a:r>
            <a:endParaRPr/>
          </a:p>
          <a:p>
            <a:pPr marL="342900" marR="0" lvl="0" indent="-342900" algn="l" rtl="0">
              <a:lnSpc>
                <a:spcPct val="80000"/>
              </a:lnSpc>
              <a:spcBef>
                <a:spcPts val="1000"/>
              </a:spcBef>
              <a:spcAft>
                <a:spcPts val="0"/>
              </a:spcAft>
              <a:buClr>
                <a:schemeClr val="lt1"/>
              </a:buClr>
              <a:buSzPts val="2000"/>
              <a:buFont typeface="Arial"/>
              <a:buChar char="•"/>
            </a:pPr>
            <a:r>
              <a:rPr lang="en-US" sz="1900" b="1" i="0" u="none" strike="noStrike" cap="none">
                <a:solidFill>
                  <a:srgbClr val="FFFFFF"/>
                </a:solidFill>
                <a:latin typeface="Helvetica Neue"/>
                <a:ea typeface="Helvetica Neue"/>
                <a:cs typeface="Helvetica Neue"/>
                <a:sym typeface="Helvetica Neue"/>
              </a:rPr>
              <a:t>Acute vs chronic illnesses</a:t>
            </a:r>
            <a:endParaRPr/>
          </a:p>
          <a:p>
            <a:pPr marL="342900" marR="0" lvl="0" indent="-342900" algn="l" rtl="0">
              <a:lnSpc>
                <a:spcPct val="80000"/>
              </a:lnSpc>
              <a:spcBef>
                <a:spcPts val="1000"/>
              </a:spcBef>
              <a:spcAft>
                <a:spcPts val="0"/>
              </a:spcAft>
              <a:buClr>
                <a:schemeClr val="lt1"/>
              </a:buClr>
              <a:buSzPts val="2000"/>
              <a:buFont typeface="Arial"/>
              <a:buChar char="•"/>
            </a:pPr>
            <a:r>
              <a:rPr lang="en-US" sz="1900" b="1" i="0" u="none" strike="noStrike" cap="none">
                <a:solidFill>
                  <a:srgbClr val="FFFFFF"/>
                </a:solidFill>
                <a:latin typeface="Helvetica Neue"/>
                <a:ea typeface="Helvetica Neue"/>
                <a:cs typeface="Helvetica Neue"/>
                <a:sym typeface="Helvetica Neue"/>
              </a:rPr>
              <a:t>Reason for hospital discharge</a:t>
            </a:r>
            <a:endParaRPr/>
          </a:p>
          <a:p>
            <a:pPr marL="342900" marR="0" lvl="0" indent="-342900" algn="l" rtl="0">
              <a:lnSpc>
                <a:spcPct val="80000"/>
              </a:lnSpc>
              <a:spcBef>
                <a:spcPts val="1000"/>
              </a:spcBef>
              <a:spcAft>
                <a:spcPts val="0"/>
              </a:spcAft>
              <a:buClr>
                <a:schemeClr val="lt1"/>
              </a:buClr>
              <a:buSzPts val="2000"/>
              <a:buFont typeface="Arial"/>
              <a:buChar char="•"/>
            </a:pPr>
            <a:r>
              <a:rPr lang="en-US" sz="1900" b="1" i="0" u="none" strike="noStrike" cap="none">
                <a:solidFill>
                  <a:srgbClr val="FFFFFF"/>
                </a:solidFill>
                <a:latin typeface="Helvetica Neue"/>
                <a:ea typeface="Helvetica Neue"/>
                <a:cs typeface="Helvetica Neue"/>
                <a:sym typeface="Helvetica Neue"/>
              </a:rPr>
              <a:t>Better defined feature dictionary</a:t>
            </a:r>
            <a:endParaRPr sz="1900" b="1" i="0" u="none" strike="noStrike" cap="none">
              <a:solidFill>
                <a:srgbClr val="FFFFFF"/>
              </a:solidFill>
              <a:latin typeface="Helvetica Neue"/>
              <a:ea typeface="Helvetica Neue"/>
              <a:cs typeface="Helvetica Neue"/>
              <a:sym typeface="Helvetica Neue"/>
            </a:endParaRPr>
          </a:p>
          <a:p>
            <a:pPr marL="0" marR="0" lvl="0" indent="0" algn="l" rtl="0">
              <a:lnSpc>
                <a:spcPct val="100000"/>
              </a:lnSpc>
              <a:spcBef>
                <a:spcPts val="0"/>
              </a:spcBef>
              <a:spcAft>
                <a:spcPts val="0"/>
              </a:spcAft>
              <a:buNone/>
            </a:pPr>
            <a:endParaRPr sz="2000" b="1" i="0" u="none" strike="noStrike" cap="none">
              <a:solidFill>
                <a:srgbClr val="FFFFFF"/>
              </a:solidFill>
              <a:latin typeface="Helvetica Neue"/>
              <a:ea typeface="Helvetica Neue"/>
              <a:cs typeface="Helvetica Neue"/>
              <a:sym typeface="Helvetica Neue"/>
            </a:endParaRPr>
          </a:p>
          <a:p>
            <a:pPr marL="0" marR="0" lvl="0" indent="0" algn="l"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a:p>
            <a:pPr marL="342900" marR="0" lvl="0" indent="-215900" algn="l" rtl="0">
              <a:lnSpc>
                <a:spcPct val="100000"/>
              </a:lnSpc>
              <a:spcBef>
                <a:spcPts val="1000"/>
              </a:spcBef>
              <a:spcAft>
                <a:spcPts val="0"/>
              </a:spcAft>
              <a:buClr>
                <a:srgbClr val="FFFFFF"/>
              </a:buClr>
              <a:buSzPts val="2000"/>
              <a:buFont typeface="Arial"/>
              <a:buNone/>
            </a:pPr>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6"/>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FFFFFF"/>
              </a:buClr>
              <a:buSzPts val="3600"/>
              <a:buFont typeface="Helvetica Neue"/>
              <a:buNone/>
            </a:pPr>
            <a:r>
              <a:rPr lang="en-US" b="1" cap="none">
                <a:solidFill>
                  <a:srgbClr val="FFFFFF"/>
                </a:solidFill>
                <a:latin typeface="Helvetica Neue"/>
                <a:ea typeface="Helvetica Neue"/>
                <a:cs typeface="Helvetica Neue"/>
                <a:sym typeface="Helvetica Neue"/>
              </a:rPr>
              <a:t>ML Web App</a:t>
            </a:r>
            <a:endParaRPr/>
          </a:p>
        </p:txBody>
      </p:sp>
      <p:pic>
        <p:nvPicPr>
          <p:cNvPr id="259" name="Google Shape;259;p6"/>
          <p:cNvPicPr preferRelativeResize="0"/>
          <p:nvPr/>
        </p:nvPicPr>
        <p:blipFill rotWithShape="1">
          <a:blip r:embed="rId3">
            <a:alphaModFix/>
          </a:blip>
          <a:srcRect/>
          <a:stretch/>
        </p:blipFill>
        <p:spPr>
          <a:xfrm>
            <a:off x="900546" y="1684867"/>
            <a:ext cx="3997315" cy="4106333"/>
          </a:xfrm>
          <a:prstGeom prst="rect">
            <a:avLst/>
          </a:prstGeom>
          <a:noFill/>
          <a:ln>
            <a:noFill/>
          </a:ln>
        </p:spPr>
      </p:pic>
      <p:pic>
        <p:nvPicPr>
          <p:cNvPr id="260" name="Google Shape;260;p6"/>
          <p:cNvPicPr preferRelativeResize="0"/>
          <p:nvPr/>
        </p:nvPicPr>
        <p:blipFill rotWithShape="1">
          <a:blip r:embed="rId4">
            <a:alphaModFix/>
          </a:blip>
          <a:srcRect/>
          <a:stretch/>
        </p:blipFill>
        <p:spPr>
          <a:xfrm>
            <a:off x="6608887" y="1684867"/>
            <a:ext cx="3997315" cy="4106333"/>
          </a:xfrm>
          <a:prstGeom prst="rect">
            <a:avLst/>
          </a:prstGeom>
          <a:noFill/>
          <a:ln>
            <a:noFill/>
          </a:ln>
        </p:spPr>
      </p:pic>
    </p:spTree>
  </p:cSld>
  <p:clrMapOvr>
    <a:masterClrMapping/>
  </p:clrMapOvr>
</p:sld>
</file>

<file path=ppt/theme/theme1.xml><?xml version="1.0" encoding="utf-8"?>
<a:theme xmlns:a="http://schemas.openxmlformats.org/drawingml/2006/main" name="Celestial">
  <a:themeElements>
    <a:clrScheme name="Celestial">
      <a:dk1>
        <a:srgbClr val="000000"/>
      </a:dk1>
      <a:lt1>
        <a:srgbClr val="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1046</Words>
  <Application>Microsoft Office PowerPoint</Application>
  <PresentationFormat>Widescreen</PresentationFormat>
  <Paragraphs>120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Helvetica Neue</vt:lpstr>
      <vt:lpstr>Celestial</vt:lpstr>
      <vt:lpstr>HEALTHCARE MANAGEMENT  </vt:lpstr>
      <vt:lpstr>MEET THE TEAM</vt:lpstr>
      <vt:lpstr>PowerPoint Presentation</vt:lpstr>
      <vt:lpstr>EDA &amp; Preprocessing: Feature Understanding </vt:lpstr>
      <vt:lpstr>EDA &amp; Preprocessing: Feature Analysis</vt:lpstr>
      <vt:lpstr>EDA &amp; Preprocessing</vt:lpstr>
      <vt:lpstr>Model Training, Tuning, and Selection (Performance)</vt:lpstr>
      <vt:lpstr>Limitations of the Dataset</vt:lpstr>
      <vt:lpstr>ML Web App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MANAGEMENT  </dc:title>
  <dc:creator>lucas freire</dc:creator>
  <cp:lastModifiedBy>lucas freire</cp:lastModifiedBy>
  <cp:revision>2</cp:revision>
  <dcterms:created xsi:type="dcterms:W3CDTF">2021-07-12T20:44:49Z</dcterms:created>
  <dcterms:modified xsi:type="dcterms:W3CDTF">2021-07-20T00:28:01Z</dcterms:modified>
</cp:coreProperties>
</file>