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59" r:id="rId7"/>
  </p:sldIdLst>
  <p:sldSz cx="12192635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2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2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67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530" y="1143000"/>
            <a:ext cx="54869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974" y="914400"/>
            <a:ext cx="980062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974" y="3560400"/>
            <a:ext cx="980062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88" y="774000"/>
            <a:ext cx="1097439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974" y="2484000"/>
            <a:ext cx="980062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974" y="3560400"/>
            <a:ext cx="980062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88" y="608400"/>
            <a:ext cx="10970789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88" y="1490400"/>
            <a:ext cx="10970789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1088" y="3848400"/>
            <a:ext cx="7769925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1088" y="4615200"/>
            <a:ext cx="7769925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88" y="608400"/>
            <a:ext cx="10970789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88" y="1501200"/>
            <a:ext cx="517755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2529" y="1501200"/>
            <a:ext cx="517755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88" y="608400"/>
            <a:ext cx="10970789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88" y="1429200"/>
            <a:ext cx="5343174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88" y="1854000"/>
            <a:ext cx="5343174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6653" y="1421729"/>
            <a:ext cx="5343174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6653" y="1854000"/>
            <a:ext cx="5343174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88" y="608400"/>
            <a:ext cx="10970789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88" y="1555200"/>
            <a:ext cx="5233835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1320" y="1555200"/>
            <a:ext cx="522795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6283" y="914400"/>
            <a:ext cx="1044151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532" y="914400"/>
            <a:ext cx="9170528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88" y="608400"/>
            <a:ext cx="10970789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88" y="1490400"/>
            <a:ext cx="10970789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89" y="6314400"/>
            <a:ext cx="2700391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596" y="6314400"/>
            <a:ext cx="3960574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8886" y="6314400"/>
            <a:ext cx="2700391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-8597017" y="-6413500"/>
            <a:ext cx="762000" cy="66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7056983" y="-6413500"/>
            <a:ext cx="762000" cy="66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7056983" y="12230100"/>
            <a:ext cx="762000" cy="66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-8597017" y="12230100"/>
            <a:ext cx="762000" cy="66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330573" y="177165"/>
            <a:ext cx="3288665" cy="5962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tx1"/>
                </a:solidFill>
              </a:rPr>
              <a:t>在windows桌面新建一个tmpdir文件夹,并在其中建立三个文本文档，分别以中国人口最多的三个省份命名,并分别将这三个省份2020年的人口数量写入对应的文本文档中，数据我不知道，你来提供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997323" y="1116965"/>
            <a:ext cx="1732915" cy="74930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任务分解者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997323" y="4553585"/>
            <a:ext cx="1676400" cy="65405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指令翻译</a:t>
            </a:r>
            <a:r>
              <a:rPr lang="zh-CN" altLang="en-US">
                <a:solidFill>
                  <a:schemeClr val="tx1"/>
                </a:solidFill>
              </a:rPr>
              <a:t>员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2714238" y="1896745"/>
            <a:ext cx="298450" cy="869950"/>
          </a:xfrm>
          <a:prstGeom prst="downArrow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竖卷形 12"/>
          <p:cNvSpPr/>
          <p:nvPr/>
        </p:nvSpPr>
        <p:spPr>
          <a:xfrm>
            <a:off x="1740148" y="2797175"/>
            <a:ext cx="2247265" cy="825500"/>
          </a:xfrm>
          <a:prstGeom prst="verticalScroll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500">
                <a:solidFill>
                  <a:schemeClr val="tx1"/>
                </a:solidFill>
              </a:rPr>
              <a:t>['1. 在桌面新建一个名为tmpdir的文件夹',</a:t>
            </a:r>
            <a:endParaRPr lang="zh-CN" altLang="en-US" sz="500">
              <a:solidFill>
                <a:schemeClr val="tx1"/>
              </a:solidFill>
            </a:endParaRPr>
          </a:p>
          <a:p>
            <a:pPr algn="l"/>
            <a:r>
              <a:rPr lang="zh-CN" altLang="en-US" sz="500">
                <a:solidFill>
                  <a:schemeClr val="tx1"/>
                </a:solidFill>
              </a:rPr>
              <a:t> '2. 进入tmpdir文件夹',</a:t>
            </a:r>
            <a:endParaRPr lang="zh-CN" altLang="en-US" sz="500">
              <a:solidFill>
                <a:schemeClr val="tx1"/>
              </a:solidFill>
            </a:endParaRPr>
          </a:p>
          <a:p>
            <a:pPr algn="l"/>
            <a:r>
              <a:rPr lang="zh-CN" altLang="en-US" sz="500">
                <a:solidFill>
                  <a:schemeClr val="tx1"/>
                </a:solidFill>
              </a:rPr>
              <a:t> '3. 新建一个名为"广东.txt"的文本文档',</a:t>
            </a:r>
            <a:endParaRPr lang="zh-CN" altLang="en-US" sz="500">
              <a:solidFill>
                <a:schemeClr val="tx1"/>
              </a:solidFill>
            </a:endParaRPr>
          </a:p>
          <a:p>
            <a:pPr algn="l"/>
            <a:r>
              <a:rPr lang="zh-CN" altLang="en-US" sz="500">
                <a:solidFill>
                  <a:schemeClr val="tx1"/>
                </a:solidFill>
              </a:rPr>
              <a:t> '4. 将"2020年广东省人口数量：1.25亿"写入"广东.txt"文本文档中',</a:t>
            </a:r>
            <a:endParaRPr lang="zh-CN" altLang="en-US" sz="500">
              <a:solidFill>
                <a:schemeClr val="tx1"/>
              </a:solidFill>
            </a:endParaRPr>
          </a:p>
          <a:p>
            <a:pPr algn="l"/>
            <a:r>
              <a:rPr lang="zh-CN" altLang="en-US" sz="500">
                <a:solidFill>
                  <a:schemeClr val="tx1"/>
                </a:solidFill>
              </a:rPr>
              <a:t> '5. 新建一个名为"河南.txt"的文本文档',</a:t>
            </a:r>
            <a:endParaRPr lang="zh-CN" altLang="en-US" sz="500">
              <a:solidFill>
                <a:schemeClr val="tx1"/>
              </a:solidFill>
            </a:endParaRPr>
          </a:p>
          <a:p>
            <a:pPr algn="l"/>
            <a:r>
              <a:rPr lang="zh-CN" altLang="en-US" sz="500">
                <a:solidFill>
                  <a:schemeClr val="tx1"/>
                </a:solidFill>
              </a:rPr>
              <a:t> '6. 将"2020年河南省人口数量：1.0亿"写入"河南.txt"文本文档中',</a:t>
            </a:r>
            <a:endParaRPr lang="zh-CN" altLang="en-US" sz="500">
              <a:solidFill>
                <a:schemeClr val="tx1"/>
              </a:solidFill>
            </a:endParaRPr>
          </a:p>
          <a:p>
            <a:pPr algn="l"/>
            <a:r>
              <a:rPr lang="zh-CN" altLang="en-US" sz="500">
                <a:solidFill>
                  <a:schemeClr val="tx1"/>
                </a:solidFill>
              </a:rPr>
              <a:t> '7. 新建一个名为"山东.txt"的文本文档',</a:t>
            </a:r>
            <a:endParaRPr lang="zh-CN" altLang="en-US" sz="500">
              <a:solidFill>
                <a:schemeClr val="tx1"/>
              </a:solidFill>
            </a:endParaRPr>
          </a:p>
          <a:p>
            <a:pPr algn="l"/>
            <a:r>
              <a:rPr lang="zh-CN" altLang="en-US" sz="500">
                <a:solidFill>
                  <a:schemeClr val="tx1"/>
                </a:solidFill>
              </a:rPr>
              <a:t> '8. 将"2020年山东省人口数量：1.04亿"写入"山东.txt"文本文档中']</a:t>
            </a:r>
            <a:endParaRPr lang="zh-CN" altLang="en-US" sz="500">
              <a:solidFill>
                <a:schemeClr val="tx1"/>
              </a:solidFill>
            </a:endParaRPr>
          </a:p>
        </p:txBody>
      </p:sp>
      <p:sp>
        <p:nvSpPr>
          <p:cNvPr id="16" name="下箭头 15"/>
          <p:cNvSpPr/>
          <p:nvPr/>
        </p:nvSpPr>
        <p:spPr>
          <a:xfrm>
            <a:off x="2714238" y="3622675"/>
            <a:ext cx="298450" cy="869950"/>
          </a:xfrm>
          <a:prstGeom prst="downArrow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2714238" y="5207635"/>
            <a:ext cx="298450" cy="869950"/>
          </a:xfrm>
          <a:prstGeom prst="downArrow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竖卷形 17"/>
          <p:cNvSpPr/>
          <p:nvPr/>
        </p:nvSpPr>
        <p:spPr>
          <a:xfrm>
            <a:off x="1740148" y="6077585"/>
            <a:ext cx="2247265" cy="723900"/>
          </a:xfrm>
          <a:prstGeom prst="verticalScroll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300">
                <a:solidFill>
                  <a:schemeClr val="tx1"/>
                </a:solidFill>
              </a:rPr>
              <a:t>New-Item -ItemType Directory -Path $HOME\Desktop\tmpdir</a:t>
            </a:r>
            <a:endParaRPr lang="zh-CN" altLang="en-US" sz="300">
              <a:solidFill>
                <a:schemeClr val="tx1"/>
              </a:solidFill>
            </a:endParaRPr>
          </a:p>
          <a:p>
            <a:pPr algn="l"/>
            <a:r>
              <a:rPr lang="zh-CN" altLang="en-US" sz="300">
                <a:solidFill>
                  <a:schemeClr val="tx1"/>
                </a:solidFill>
              </a:rPr>
              <a:t>Set-Location $HOME\Desktop\tmpdir</a:t>
            </a:r>
            <a:endParaRPr lang="zh-CN" altLang="en-US" sz="300">
              <a:solidFill>
                <a:schemeClr val="tx1"/>
              </a:solidFill>
            </a:endParaRPr>
          </a:p>
          <a:p>
            <a:pPr algn="l"/>
            <a:r>
              <a:rPr lang="zh-CN" altLang="en-US" sz="300">
                <a:solidFill>
                  <a:schemeClr val="tx1"/>
                </a:solidFill>
              </a:rPr>
              <a:t>New-Item -ItemType File -Name "广东.txt"</a:t>
            </a:r>
            <a:endParaRPr lang="zh-CN" altLang="en-US" sz="300">
              <a:solidFill>
                <a:schemeClr val="tx1"/>
              </a:solidFill>
            </a:endParaRPr>
          </a:p>
          <a:p>
            <a:pPr algn="l"/>
            <a:r>
              <a:rPr lang="zh-CN" altLang="en-US" sz="300">
                <a:solidFill>
                  <a:schemeClr val="tx1"/>
                </a:solidFill>
              </a:rPr>
              <a:t>$Content = "2020年广东省人口数量：1.25亿"</a:t>
            </a:r>
            <a:endParaRPr lang="zh-CN" altLang="en-US" sz="300">
              <a:solidFill>
                <a:schemeClr val="tx1"/>
              </a:solidFill>
            </a:endParaRPr>
          </a:p>
          <a:p>
            <a:pPr algn="l"/>
            <a:r>
              <a:rPr lang="zh-CN" altLang="en-US" sz="300">
                <a:solidFill>
                  <a:schemeClr val="tx1"/>
                </a:solidFill>
              </a:rPr>
              <a:t>$Content | Out-File -FilePath $HOME\Desktop\tmpdir\广东.txt -Encoding utf8 -Append</a:t>
            </a:r>
            <a:endParaRPr lang="zh-CN" altLang="en-US" sz="300">
              <a:solidFill>
                <a:schemeClr val="tx1"/>
              </a:solidFill>
            </a:endParaRPr>
          </a:p>
          <a:p>
            <a:pPr algn="l"/>
            <a:r>
              <a:rPr lang="zh-CN" altLang="en-US" sz="300">
                <a:solidFill>
                  <a:schemeClr val="tx1"/>
                </a:solidFill>
              </a:rPr>
              <a:t>New-Item -ItemType File -Name "河南.txt"</a:t>
            </a:r>
            <a:endParaRPr lang="zh-CN" altLang="en-US" sz="300">
              <a:solidFill>
                <a:schemeClr val="tx1"/>
              </a:solidFill>
            </a:endParaRPr>
          </a:p>
          <a:p>
            <a:pPr algn="l"/>
            <a:r>
              <a:rPr lang="zh-CN" altLang="en-US" sz="300">
                <a:solidFill>
                  <a:schemeClr val="tx1"/>
                </a:solidFill>
              </a:rPr>
              <a:t>$Content = "2020年河南省人口数量：1.0亿"</a:t>
            </a:r>
            <a:endParaRPr lang="zh-CN" altLang="en-US" sz="300">
              <a:solidFill>
                <a:schemeClr val="tx1"/>
              </a:solidFill>
            </a:endParaRPr>
          </a:p>
          <a:p>
            <a:pPr algn="l"/>
            <a:r>
              <a:rPr lang="zh-CN" altLang="en-US" sz="300">
                <a:solidFill>
                  <a:schemeClr val="tx1"/>
                </a:solidFill>
              </a:rPr>
              <a:t>$Content | Out-File -FilePath $HOME\Desktop\tmpdir\河南.txt -Encoding utf8 -Append</a:t>
            </a:r>
            <a:endParaRPr lang="zh-CN" altLang="en-US" sz="300">
              <a:solidFill>
                <a:schemeClr val="tx1"/>
              </a:solidFill>
            </a:endParaRPr>
          </a:p>
          <a:p>
            <a:pPr algn="l"/>
            <a:r>
              <a:rPr lang="zh-CN" altLang="en-US" sz="300">
                <a:solidFill>
                  <a:schemeClr val="tx1"/>
                </a:solidFill>
              </a:rPr>
              <a:t>New-Item -ItemType File -Name "山东.txt"</a:t>
            </a:r>
            <a:endParaRPr lang="zh-CN" altLang="en-US" sz="300">
              <a:solidFill>
                <a:schemeClr val="tx1"/>
              </a:solidFill>
            </a:endParaRPr>
          </a:p>
          <a:p>
            <a:pPr algn="l"/>
            <a:r>
              <a:rPr lang="zh-CN" altLang="en-US" sz="300">
                <a:solidFill>
                  <a:schemeClr val="tx1"/>
                </a:solidFill>
              </a:rPr>
              <a:t>$Content = "2020年山东省人口数量：1.05亿"</a:t>
            </a:r>
            <a:endParaRPr lang="zh-CN" altLang="en-US" sz="300">
              <a:solidFill>
                <a:schemeClr val="tx1"/>
              </a:solidFill>
            </a:endParaRPr>
          </a:p>
          <a:p>
            <a:pPr algn="l"/>
            <a:r>
              <a:rPr lang="zh-CN" altLang="en-US" sz="300">
                <a:solidFill>
                  <a:schemeClr val="tx1"/>
                </a:solidFill>
              </a:rPr>
              <a:t>$Content | Out-File -FilePath $HOME\Desktop\tmpdir\山东.txt -Encoding utf8 -Append</a:t>
            </a:r>
            <a:endParaRPr lang="zh-CN" altLang="en-US" sz="300">
              <a:solidFill>
                <a:schemeClr val="tx1"/>
              </a:solidFill>
            </a:endParaRPr>
          </a:p>
        </p:txBody>
      </p:sp>
      <p:sp>
        <p:nvSpPr>
          <p:cNvPr id="23" name="下箭头 22"/>
          <p:cNvSpPr/>
          <p:nvPr/>
        </p:nvSpPr>
        <p:spPr>
          <a:xfrm rot="16200000">
            <a:off x="4603363" y="5550535"/>
            <a:ext cx="298450" cy="1352550"/>
          </a:xfrm>
          <a:prstGeom prst="downArrow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>
            <a:off x="2714238" y="773430"/>
            <a:ext cx="298450" cy="342900"/>
          </a:xfrm>
          <a:prstGeom prst="downArrow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右箭头标注 24"/>
          <p:cNvSpPr/>
          <p:nvPr/>
        </p:nvSpPr>
        <p:spPr>
          <a:xfrm>
            <a:off x="804158" y="1393825"/>
            <a:ext cx="1142365" cy="195580"/>
          </a:xfrm>
          <a:prstGeom prst="rightArrowCallout">
            <a:avLst/>
          </a:prstGeom>
          <a:noFill/>
          <a:ln>
            <a:solidFill>
              <a:schemeClr val="accent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gpt</a:t>
            </a:r>
            <a:r>
              <a:rPr lang="zh-CN" altLang="en-US" sz="1000">
                <a:solidFill>
                  <a:schemeClr val="tx1"/>
                </a:solidFill>
              </a:rPr>
              <a:t>代理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7" name="右箭头标注 26"/>
          <p:cNvSpPr/>
          <p:nvPr/>
        </p:nvSpPr>
        <p:spPr>
          <a:xfrm>
            <a:off x="804158" y="4780280"/>
            <a:ext cx="1142365" cy="195580"/>
          </a:xfrm>
          <a:prstGeom prst="rightArrowCallout">
            <a:avLst/>
          </a:prstGeom>
          <a:noFill/>
          <a:ln>
            <a:solidFill>
              <a:schemeClr val="accent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gpt</a:t>
            </a:r>
            <a:r>
              <a:rPr lang="zh-CN" altLang="en-US" sz="1000">
                <a:solidFill>
                  <a:schemeClr val="tx1"/>
                </a:solidFill>
              </a:rPr>
              <a:t>代理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517763" y="5979795"/>
            <a:ext cx="3288665" cy="5962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指令执行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-8597017" y="-6413500"/>
            <a:ext cx="762000" cy="66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7056983" y="-6413500"/>
            <a:ext cx="762000" cy="66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7056983" y="12230100"/>
            <a:ext cx="762000" cy="66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-8597017" y="12230100"/>
            <a:ext cx="762000" cy="66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330573" y="177165"/>
            <a:ext cx="3288665" cy="5962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tx1"/>
                </a:solidFill>
              </a:rPr>
              <a:t>在windows桌面新建一个tmpdir文件夹,并在其中建立三个文本文档，分别以中国人口最多的三个省份命名,并分别将这三个省份2020年的人口数量写入对应的文本文档中，数据我不知道，你来提供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997323" y="1116965"/>
            <a:ext cx="1732915" cy="74930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任务分解者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997323" y="4553585"/>
            <a:ext cx="1676400" cy="65405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指令翻译</a:t>
            </a:r>
            <a:r>
              <a:rPr lang="zh-CN" altLang="en-US">
                <a:solidFill>
                  <a:schemeClr val="tx1"/>
                </a:solidFill>
              </a:rPr>
              <a:t>员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2714238" y="1896745"/>
            <a:ext cx="298450" cy="869950"/>
          </a:xfrm>
          <a:prstGeom prst="downArrow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竖卷形 12"/>
          <p:cNvSpPr/>
          <p:nvPr/>
        </p:nvSpPr>
        <p:spPr>
          <a:xfrm>
            <a:off x="1740148" y="2797175"/>
            <a:ext cx="2247265" cy="825500"/>
          </a:xfrm>
          <a:prstGeom prst="verticalScroll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500">
                <a:solidFill>
                  <a:schemeClr val="tx1"/>
                </a:solidFill>
              </a:rPr>
              <a:t>['1. 在桌面新建一个名为tmpdir的文件夹',</a:t>
            </a:r>
            <a:endParaRPr lang="zh-CN" altLang="en-US" sz="500">
              <a:solidFill>
                <a:schemeClr val="tx1"/>
              </a:solidFill>
            </a:endParaRPr>
          </a:p>
          <a:p>
            <a:pPr algn="l"/>
            <a:r>
              <a:rPr lang="zh-CN" altLang="en-US" sz="500">
                <a:solidFill>
                  <a:schemeClr val="tx1"/>
                </a:solidFill>
              </a:rPr>
              <a:t> '2. 进入tmpdir文件夹',</a:t>
            </a:r>
            <a:endParaRPr lang="zh-CN" altLang="en-US" sz="500">
              <a:solidFill>
                <a:schemeClr val="tx1"/>
              </a:solidFill>
            </a:endParaRPr>
          </a:p>
          <a:p>
            <a:pPr algn="l"/>
            <a:r>
              <a:rPr lang="zh-CN" altLang="en-US" sz="500">
                <a:solidFill>
                  <a:schemeClr val="tx1"/>
                </a:solidFill>
              </a:rPr>
              <a:t> '3. 新建一个名为"广东.txt"的文本文档',</a:t>
            </a:r>
            <a:endParaRPr lang="zh-CN" altLang="en-US" sz="500">
              <a:solidFill>
                <a:schemeClr val="tx1"/>
              </a:solidFill>
            </a:endParaRPr>
          </a:p>
          <a:p>
            <a:pPr algn="l"/>
            <a:r>
              <a:rPr lang="zh-CN" altLang="en-US" sz="500">
                <a:solidFill>
                  <a:schemeClr val="tx1"/>
                </a:solidFill>
              </a:rPr>
              <a:t> '4. 将"2020年广东省人口数量：1.25亿"写入"广东.txt"文本文档中',</a:t>
            </a:r>
            <a:endParaRPr lang="zh-CN" altLang="en-US" sz="500">
              <a:solidFill>
                <a:schemeClr val="tx1"/>
              </a:solidFill>
            </a:endParaRPr>
          </a:p>
          <a:p>
            <a:pPr algn="l"/>
            <a:r>
              <a:rPr lang="zh-CN" altLang="en-US" sz="500">
                <a:solidFill>
                  <a:schemeClr val="tx1"/>
                </a:solidFill>
              </a:rPr>
              <a:t> '5. 新建一个名为"河南.txt"的文本文档',</a:t>
            </a:r>
            <a:endParaRPr lang="zh-CN" altLang="en-US" sz="500">
              <a:solidFill>
                <a:schemeClr val="tx1"/>
              </a:solidFill>
            </a:endParaRPr>
          </a:p>
          <a:p>
            <a:pPr algn="l"/>
            <a:r>
              <a:rPr lang="zh-CN" altLang="en-US" sz="500">
                <a:solidFill>
                  <a:schemeClr val="tx1"/>
                </a:solidFill>
              </a:rPr>
              <a:t> '6. 将"2020年河南省人口数量：1.0亿"写入"河南.txt"文本文档中',</a:t>
            </a:r>
            <a:endParaRPr lang="zh-CN" altLang="en-US" sz="500">
              <a:solidFill>
                <a:schemeClr val="tx1"/>
              </a:solidFill>
            </a:endParaRPr>
          </a:p>
          <a:p>
            <a:pPr algn="l"/>
            <a:r>
              <a:rPr lang="zh-CN" altLang="en-US" sz="500">
                <a:solidFill>
                  <a:schemeClr val="tx1"/>
                </a:solidFill>
              </a:rPr>
              <a:t> '7. 新建一个名为"山东.txt"的文本文档',</a:t>
            </a:r>
            <a:endParaRPr lang="zh-CN" altLang="en-US" sz="500">
              <a:solidFill>
                <a:schemeClr val="tx1"/>
              </a:solidFill>
            </a:endParaRPr>
          </a:p>
          <a:p>
            <a:pPr algn="l"/>
            <a:r>
              <a:rPr lang="zh-CN" altLang="en-US" sz="500">
                <a:solidFill>
                  <a:schemeClr val="tx1"/>
                </a:solidFill>
              </a:rPr>
              <a:t> '8. 将"2020年山东省人口数量：1.04亿"写入"山东.txt"文本文档中']</a:t>
            </a:r>
            <a:endParaRPr lang="zh-CN" altLang="en-US" sz="500">
              <a:solidFill>
                <a:schemeClr val="tx1"/>
              </a:solidFill>
            </a:endParaRPr>
          </a:p>
        </p:txBody>
      </p:sp>
      <p:sp>
        <p:nvSpPr>
          <p:cNvPr id="16" name="下箭头 15"/>
          <p:cNvSpPr/>
          <p:nvPr/>
        </p:nvSpPr>
        <p:spPr>
          <a:xfrm>
            <a:off x="2714238" y="3622675"/>
            <a:ext cx="298450" cy="869950"/>
          </a:xfrm>
          <a:prstGeom prst="downArrow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2714238" y="5207635"/>
            <a:ext cx="298450" cy="869950"/>
          </a:xfrm>
          <a:prstGeom prst="downArrow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竖卷形 17"/>
          <p:cNvSpPr/>
          <p:nvPr/>
        </p:nvSpPr>
        <p:spPr>
          <a:xfrm>
            <a:off x="1740148" y="6077585"/>
            <a:ext cx="2247265" cy="723900"/>
          </a:xfrm>
          <a:prstGeom prst="verticalScroll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300">
                <a:solidFill>
                  <a:schemeClr val="tx1"/>
                </a:solidFill>
              </a:rPr>
              <a:t>New-Item -ItemType Directory -Path $HOME\Desktop\tmpdir</a:t>
            </a:r>
            <a:endParaRPr lang="zh-CN" altLang="en-US" sz="300">
              <a:solidFill>
                <a:schemeClr val="tx1"/>
              </a:solidFill>
            </a:endParaRPr>
          </a:p>
          <a:p>
            <a:pPr algn="l"/>
            <a:r>
              <a:rPr lang="zh-CN" altLang="en-US" sz="300">
                <a:solidFill>
                  <a:schemeClr val="tx1"/>
                </a:solidFill>
              </a:rPr>
              <a:t>Set-Location $HOME\Desktop\tmpdir</a:t>
            </a:r>
            <a:endParaRPr lang="zh-CN" altLang="en-US" sz="300">
              <a:solidFill>
                <a:schemeClr val="tx1"/>
              </a:solidFill>
            </a:endParaRPr>
          </a:p>
          <a:p>
            <a:pPr algn="l"/>
            <a:r>
              <a:rPr lang="zh-CN" altLang="en-US" sz="300">
                <a:solidFill>
                  <a:schemeClr val="tx1"/>
                </a:solidFill>
              </a:rPr>
              <a:t>New-Item -ItemType File -Name "广东.txt"</a:t>
            </a:r>
            <a:endParaRPr lang="zh-CN" altLang="en-US" sz="300">
              <a:solidFill>
                <a:schemeClr val="tx1"/>
              </a:solidFill>
            </a:endParaRPr>
          </a:p>
          <a:p>
            <a:pPr algn="l"/>
            <a:r>
              <a:rPr lang="zh-CN" altLang="en-US" sz="300">
                <a:solidFill>
                  <a:schemeClr val="tx1"/>
                </a:solidFill>
              </a:rPr>
              <a:t>$Content = "2020年广东省人口数量：1.25亿"</a:t>
            </a:r>
            <a:endParaRPr lang="zh-CN" altLang="en-US" sz="300">
              <a:solidFill>
                <a:schemeClr val="tx1"/>
              </a:solidFill>
            </a:endParaRPr>
          </a:p>
          <a:p>
            <a:pPr algn="l"/>
            <a:r>
              <a:rPr lang="zh-CN" altLang="en-US" sz="300">
                <a:solidFill>
                  <a:schemeClr val="tx1"/>
                </a:solidFill>
              </a:rPr>
              <a:t>$Content | Out-File -FilePath $HOME\Desktop\tmpdir\广东.txt -Encoding utf8 -Append</a:t>
            </a:r>
            <a:endParaRPr lang="zh-CN" altLang="en-US" sz="300">
              <a:solidFill>
                <a:schemeClr val="tx1"/>
              </a:solidFill>
            </a:endParaRPr>
          </a:p>
          <a:p>
            <a:pPr algn="l"/>
            <a:r>
              <a:rPr lang="zh-CN" altLang="en-US" sz="300">
                <a:solidFill>
                  <a:schemeClr val="tx1"/>
                </a:solidFill>
              </a:rPr>
              <a:t>New-Item -ItemType File -Name "河南.txt"</a:t>
            </a:r>
            <a:endParaRPr lang="zh-CN" altLang="en-US" sz="300">
              <a:solidFill>
                <a:schemeClr val="tx1"/>
              </a:solidFill>
            </a:endParaRPr>
          </a:p>
          <a:p>
            <a:pPr algn="l"/>
            <a:r>
              <a:rPr lang="zh-CN" altLang="en-US" sz="300">
                <a:solidFill>
                  <a:schemeClr val="tx1"/>
                </a:solidFill>
              </a:rPr>
              <a:t>$Content = "2020年河南省人口数量：1.0亿"</a:t>
            </a:r>
            <a:endParaRPr lang="zh-CN" altLang="en-US" sz="300">
              <a:solidFill>
                <a:schemeClr val="tx1"/>
              </a:solidFill>
            </a:endParaRPr>
          </a:p>
          <a:p>
            <a:pPr algn="l"/>
            <a:r>
              <a:rPr lang="zh-CN" altLang="en-US" sz="300">
                <a:solidFill>
                  <a:schemeClr val="tx1"/>
                </a:solidFill>
              </a:rPr>
              <a:t>$Content | Out-File -FilePath $HOME\Desktop\tmpdir\河南.txt -Encoding utf8 -Append</a:t>
            </a:r>
            <a:endParaRPr lang="zh-CN" altLang="en-US" sz="300">
              <a:solidFill>
                <a:schemeClr val="tx1"/>
              </a:solidFill>
            </a:endParaRPr>
          </a:p>
          <a:p>
            <a:pPr algn="l"/>
            <a:r>
              <a:rPr lang="zh-CN" altLang="en-US" sz="300">
                <a:solidFill>
                  <a:schemeClr val="tx1"/>
                </a:solidFill>
              </a:rPr>
              <a:t>New-Item -ItemType File -Name "山东.txt"</a:t>
            </a:r>
            <a:endParaRPr lang="zh-CN" altLang="en-US" sz="300">
              <a:solidFill>
                <a:schemeClr val="tx1"/>
              </a:solidFill>
            </a:endParaRPr>
          </a:p>
          <a:p>
            <a:pPr algn="l"/>
            <a:r>
              <a:rPr lang="zh-CN" altLang="en-US" sz="300">
                <a:solidFill>
                  <a:schemeClr val="tx1"/>
                </a:solidFill>
              </a:rPr>
              <a:t>$Content = "2020年山东省人口数量：1.05亿"</a:t>
            </a:r>
            <a:endParaRPr lang="zh-CN" altLang="en-US" sz="300">
              <a:solidFill>
                <a:schemeClr val="tx1"/>
              </a:solidFill>
            </a:endParaRPr>
          </a:p>
          <a:p>
            <a:pPr algn="l"/>
            <a:r>
              <a:rPr lang="zh-CN" altLang="en-US" sz="300">
                <a:solidFill>
                  <a:schemeClr val="tx1"/>
                </a:solidFill>
              </a:rPr>
              <a:t>$Content | Out-File -FilePath $HOME\Desktop\tmpdir\山东.txt -Encoding utf8 -Append</a:t>
            </a:r>
            <a:endParaRPr lang="zh-CN" altLang="en-US" sz="300">
              <a:solidFill>
                <a:schemeClr val="tx1"/>
              </a:solidFill>
            </a:endParaRPr>
          </a:p>
        </p:txBody>
      </p:sp>
      <p:sp>
        <p:nvSpPr>
          <p:cNvPr id="20" name="流程图: 文档 19"/>
          <p:cNvSpPr/>
          <p:nvPr/>
        </p:nvSpPr>
        <p:spPr>
          <a:xfrm>
            <a:off x="6230233" y="5709920"/>
            <a:ext cx="1446530" cy="109156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powershell</a:t>
            </a:r>
            <a:r>
              <a:rPr lang="zh-CN" altLang="en-US"/>
              <a:t>代理</a:t>
            </a:r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 rot="16200000">
            <a:off x="4997698" y="5156835"/>
            <a:ext cx="298450" cy="2140585"/>
          </a:xfrm>
          <a:prstGeom prst="downArrow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>
            <a:off x="2714238" y="773430"/>
            <a:ext cx="298450" cy="342900"/>
          </a:xfrm>
          <a:prstGeom prst="downArrow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右箭头标注 24"/>
          <p:cNvSpPr/>
          <p:nvPr/>
        </p:nvSpPr>
        <p:spPr>
          <a:xfrm>
            <a:off x="804158" y="1393825"/>
            <a:ext cx="1142365" cy="195580"/>
          </a:xfrm>
          <a:prstGeom prst="rightArrowCallout">
            <a:avLst/>
          </a:prstGeom>
          <a:noFill/>
          <a:ln>
            <a:solidFill>
              <a:schemeClr val="accent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gpt</a:t>
            </a:r>
            <a:r>
              <a:rPr lang="zh-CN" altLang="en-US" sz="1000">
                <a:solidFill>
                  <a:schemeClr val="tx1"/>
                </a:solidFill>
              </a:rPr>
              <a:t>代理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7" name="右箭头标注 26"/>
          <p:cNvSpPr/>
          <p:nvPr/>
        </p:nvSpPr>
        <p:spPr>
          <a:xfrm>
            <a:off x="804158" y="4780280"/>
            <a:ext cx="1142365" cy="195580"/>
          </a:xfrm>
          <a:prstGeom prst="rightArrowCallout">
            <a:avLst/>
          </a:prstGeom>
          <a:noFill/>
          <a:ln>
            <a:solidFill>
              <a:schemeClr val="accent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gpt</a:t>
            </a:r>
            <a:r>
              <a:rPr lang="zh-CN" altLang="en-US" sz="1000">
                <a:solidFill>
                  <a:schemeClr val="tx1"/>
                </a:solidFill>
              </a:rPr>
              <a:t>代理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6115298" y="3730625"/>
            <a:ext cx="1676400" cy="65405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结果</a:t>
            </a:r>
            <a:r>
              <a:rPr lang="zh-CN" altLang="en-US">
                <a:solidFill>
                  <a:schemeClr val="tx1"/>
                </a:solidFill>
              </a:rPr>
              <a:t>审查员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右箭头标注 2"/>
          <p:cNvSpPr/>
          <p:nvPr/>
        </p:nvSpPr>
        <p:spPr>
          <a:xfrm>
            <a:off x="4922133" y="3957320"/>
            <a:ext cx="1142365" cy="195580"/>
          </a:xfrm>
          <a:prstGeom prst="rightArrowCallout">
            <a:avLst/>
          </a:prstGeom>
          <a:noFill/>
          <a:ln>
            <a:solidFill>
              <a:schemeClr val="accent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gpt</a:t>
            </a:r>
            <a:r>
              <a:rPr lang="zh-CN" altLang="en-US" sz="1000">
                <a:solidFill>
                  <a:schemeClr val="tx1"/>
                </a:solidFill>
              </a:rPr>
              <a:t>代理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1" name="上箭头 20"/>
          <p:cNvSpPr/>
          <p:nvPr/>
        </p:nvSpPr>
        <p:spPr>
          <a:xfrm>
            <a:off x="6827768" y="4492625"/>
            <a:ext cx="279400" cy="1165225"/>
          </a:xfrm>
          <a:prstGeom prst="upArrow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tx1"/>
                </a:solidFill>
              </a:rPr>
              <a:t>命令和结果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356723" y="2428875"/>
            <a:ext cx="1240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检查</a:t>
            </a:r>
            <a:r>
              <a:rPr lang="zh-CN" altLang="en-US"/>
              <a:t>通过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312023" y="2409825"/>
            <a:ext cx="1515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检查</a:t>
            </a:r>
            <a:r>
              <a:rPr lang="zh-CN" altLang="en-US"/>
              <a:t>未通过</a:t>
            </a:r>
            <a:endParaRPr lang="zh-CN" altLang="en-US"/>
          </a:p>
        </p:txBody>
      </p:sp>
      <p:sp>
        <p:nvSpPr>
          <p:cNvPr id="29" name="左大括号 28"/>
          <p:cNvSpPr/>
          <p:nvPr/>
        </p:nvSpPr>
        <p:spPr>
          <a:xfrm rot="16200000">
            <a:off x="6611868" y="2357120"/>
            <a:ext cx="768985" cy="1762125"/>
          </a:xfrm>
          <a:prstGeom prst="leftBrace">
            <a:avLst>
              <a:gd name="adj1" fmla="val 57287"/>
              <a:gd name="adj2" fmla="val 50000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1" name="曲线连接符 30"/>
          <p:cNvCxnSpPr>
            <a:stCxn id="28" idx="1"/>
            <a:endCxn id="11" idx="3"/>
          </p:cNvCxnSpPr>
          <p:nvPr/>
        </p:nvCxnSpPr>
        <p:spPr>
          <a:xfrm rot="10800000" flipV="1">
            <a:off x="3673723" y="2593340"/>
            <a:ext cx="1638300" cy="2286635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3907403" y="3998595"/>
            <a:ext cx="531495" cy="541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/>
              <a:t>打回重做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-8597017" y="-6413500"/>
            <a:ext cx="762000" cy="66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7056983" y="-6413500"/>
            <a:ext cx="762000" cy="66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7056983" y="12230100"/>
            <a:ext cx="762000" cy="66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-8597017" y="12230100"/>
            <a:ext cx="762000" cy="66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330573" y="177165"/>
            <a:ext cx="3288665" cy="5962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tx1"/>
                </a:solidFill>
              </a:rPr>
              <a:t>在windows桌面新建一个tmpdir文件夹,并在其中建立三个文本文档，分别以中国人口最多的三个省份命名,并分别将这三个省份2020年的人口数量写入对应的文本文档中，数据我不知道，你来提供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997323" y="1116965"/>
            <a:ext cx="1732915" cy="74930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任务分解者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997323" y="4553585"/>
            <a:ext cx="1676400" cy="65405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指令翻译</a:t>
            </a:r>
            <a:r>
              <a:rPr lang="zh-CN" altLang="en-US">
                <a:solidFill>
                  <a:schemeClr val="tx1"/>
                </a:solidFill>
              </a:rPr>
              <a:t>员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2714238" y="1896745"/>
            <a:ext cx="298450" cy="869950"/>
          </a:xfrm>
          <a:prstGeom prst="downArrow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竖卷形 12"/>
          <p:cNvSpPr/>
          <p:nvPr/>
        </p:nvSpPr>
        <p:spPr>
          <a:xfrm>
            <a:off x="1740148" y="2797175"/>
            <a:ext cx="2247265" cy="825500"/>
          </a:xfrm>
          <a:prstGeom prst="verticalScroll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500">
                <a:solidFill>
                  <a:schemeClr val="tx1"/>
                </a:solidFill>
              </a:rPr>
              <a:t>['1. 在桌面新建一个名为tmpdir的文件夹',</a:t>
            </a:r>
            <a:endParaRPr lang="zh-CN" altLang="en-US" sz="500">
              <a:solidFill>
                <a:schemeClr val="tx1"/>
              </a:solidFill>
            </a:endParaRPr>
          </a:p>
          <a:p>
            <a:pPr algn="l"/>
            <a:r>
              <a:rPr lang="zh-CN" altLang="en-US" sz="500">
                <a:solidFill>
                  <a:schemeClr val="tx1"/>
                </a:solidFill>
              </a:rPr>
              <a:t> '2. 进入tmpdir文件夹',</a:t>
            </a:r>
            <a:endParaRPr lang="zh-CN" altLang="en-US" sz="500">
              <a:solidFill>
                <a:schemeClr val="tx1"/>
              </a:solidFill>
            </a:endParaRPr>
          </a:p>
          <a:p>
            <a:pPr algn="l"/>
            <a:r>
              <a:rPr lang="zh-CN" altLang="en-US" sz="500">
                <a:solidFill>
                  <a:schemeClr val="tx1"/>
                </a:solidFill>
              </a:rPr>
              <a:t> '3. 新建一个名为"广东.txt"的文本文档',</a:t>
            </a:r>
            <a:endParaRPr lang="zh-CN" altLang="en-US" sz="500">
              <a:solidFill>
                <a:schemeClr val="tx1"/>
              </a:solidFill>
            </a:endParaRPr>
          </a:p>
          <a:p>
            <a:pPr algn="l"/>
            <a:r>
              <a:rPr lang="zh-CN" altLang="en-US" sz="500">
                <a:solidFill>
                  <a:schemeClr val="tx1"/>
                </a:solidFill>
              </a:rPr>
              <a:t> '4. 将"2020年广东省人口数量：1.25亿"写入"广东.txt"文本文档中',</a:t>
            </a:r>
            <a:endParaRPr lang="zh-CN" altLang="en-US" sz="500">
              <a:solidFill>
                <a:schemeClr val="tx1"/>
              </a:solidFill>
            </a:endParaRPr>
          </a:p>
          <a:p>
            <a:pPr algn="l"/>
            <a:r>
              <a:rPr lang="zh-CN" altLang="en-US" sz="500">
                <a:solidFill>
                  <a:schemeClr val="tx1"/>
                </a:solidFill>
              </a:rPr>
              <a:t> '5. 新建一个名为"河南.txt"的文本文档',</a:t>
            </a:r>
            <a:endParaRPr lang="zh-CN" altLang="en-US" sz="500">
              <a:solidFill>
                <a:schemeClr val="tx1"/>
              </a:solidFill>
            </a:endParaRPr>
          </a:p>
          <a:p>
            <a:pPr algn="l"/>
            <a:r>
              <a:rPr lang="zh-CN" altLang="en-US" sz="500">
                <a:solidFill>
                  <a:schemeClr val="tx1"/>
                </a:solidFill>
              </a:rPr>
              <a:t> '6. 将"2020年河南省人口数量：1.0亿"写入"河南.txt"文本文档中',</a:t>
            </a:r>
            <a:endParaRPr lang="zh-CN" altLang="en-US" sz="500">
              <a:solidFill>
                <a:schemeClr val="tx1"/>
              </a:solidFill>
            </a:endParaRPr>
          </a:p>
          <a:p>
            <a:pPr algn="l"/>
            <a:r>
              <a:rPr lang="zh-CN" altLang="en-US" sz="500">
                <a:solidFill>
                  <a:schemeClr val="tx1"/>
                </a:solidFill>
              </a:rPr>
              <a:t> '7. 新建一个名为"山东.txt"的文本文档',</a:t>
            </a:r>
            <a:endParaRPr lang="zh-CN" altLang="en-US" sz="500">
              <a:solidFill>
                <a:schemeClr val="tx1"/>
              </a:solidFill>
            </a:endParaRPr>
          </a:p>
          <a:p>
            <a:pPr algn="l"/>
            <a:r>
              <a:rPr lang="zh-CN" altLang="en-US" sz="500">
                <a:solidFill>
                  <a:schemeClr val="tx1"/>
                </a:solidFill>
              </a:rPr>
              <a:t> '8. 将"2020年山东省人口数量：1.04亿"写入"山东.txt"文本文档中']</a:t>
            </a:r>
            <a:endParaRPr lang="zh-CN" altLang="en-US" sz="500">
              <a:solidFill>
                <a:schemeClr val="tx1"/>
              </a:solidFill>
            </a:endParaRPr>
          </a:p>
        </p:txBody>
      </p:sp>
      <p:sp>
        <p:nvSpPr>
          <p:cNvPr id="16" name="下箭头 15"/>
          <p:cNvSpPr/>
          <p:nvPr/>
        </p:nvSpPr>
        <p:spPr>
          <a:xfrm>
            <a:off x="2714238" y="3622675"/>
            <a:ext cx="298450" cy="869950"/>
          </a:xfrm>
          <a:prstGeom prst="downArrow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2714238" y="5207635"/>
            <a:ext cx="298450" cy="869950"/>
          </a:xfrm>
          <a:prstGeom prst="downArrow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竖卷形 17"/>
          <p:cNvSpPr/>
          <p:nvPr/>
        </p:nvSpPr>
        <p:spPr>
          <a:xfrm>
            <a:off x="1740148" y="6077585"/>
            <a:ext cx="2247265" cy="723900"/>
          </a:xfrm>
          <a:prstGeom prst="verticalScroll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300">
                <a:solidFill>
                  <a:schemeClr val="tx1"/>
                </a:solidFill>
              </a:rPr>
              <a:t>New-Item -ItemType Directory -Path $HOME\Desktop\tmpdir</a:t>
            </a:r>
            <a:endParaRPr lang="zh-CN" altLang="en-US" sz="300">
              <a:solidFill>
                <a:schemeClr val="tx1"/>
              </a:solidFill>
            </a:endParaRPr>
          </a:p>
          <a:p>
            <a:pPr algn="l"/>
            <a:r>
              <a:rPr lang="zh-CN" altLang="en-US" sz="300">
                <a:solidFill>
                  <a:schemeClr val="tx1"/>
                </a:solidFill>
              </a:rPr>
              <a:t>Set-Location $HOME\Desktop\tmpdir</a:t>
            </a:r>
            <a:endParaRPr lang="zh-CN" altLang="en-US" sz="300">
              <a:solidFill>
                <a:schemeClr val="tx1"/>
              </a:solidFill>
            </a:endParaRPr>
          </a:p>
          <a:p>
            <a:pPr algn="l"/>
            <a:r>
              <a:rPr lang="zh-CN" altLang="en-US" sz="300">
                <a:solidFill>
                  <a:schemeClr val="tx1"/>
                </a:solidFill>
              </a:rPr>
              <a:t>New-Item -ItemType File -Name "广东.txt"</a:t>
            </a:r>
            <a:endParaRPr lang="zh-CN" altLang="en-US" sz="300">
              <a:solidFill>
                <a:schemeClr val="tx1"/>
              </a:solidFill>
            </a:endParaRPr>
          </a:p>
          <a:p>
            <a:pPr algn="l"/>
            <a:r>
              <a:rPr lang="zh-CN" altLang="en-US" sz="300">
                <a:solidFill>
                  <a:schemeClr val="tx1"/>
                </a:solidFill>
              </a:rPr>
              <a:t>$Content = "2020年广东省人口数量：1.25亿"</a:t>
            </a:r>
            <a:endParaRPr lang="zh-CN" altLang="en-US" sz="300">
              <a:solidFill>
                <a:schemeClr val="tx1"/>
              </a:solidFill>
            </a:endParaRPr>
          </a:p>
          <a:p>
            <a:pPr algn="l"/>
            <a:r>
              <a:rPr lang="zh-CN" altLang="en-US" sz="300">
                <a:solidFill>
                  <a:schemeClr val="tx1"/>
                </a:solidFill>
              </a:rPr>
              <a:t>$Content | Out-File -FilePath $HOME\Desktop\tmpdir\广东.txt -Encoding utf8 -Append</a:t>
            </a:r>
            <a:endParaRPr lang="zh-CN" altLang="en-US" sz="300">
              <a:solidFill>
                <a:schemeClr val="tx1"/>
              </a:solidFill>
            </a:endParaRPr>
          </a:p>
          <a:p>
            <a:pPr algn="l"/>
            <a:r>
              <a:rPr lang="zh-CN" altLang="en-US" sz="300">
                <a:solidFill>
                  <a:schemeClr val="tx1"/>
                </a:solidFill>
              </a:rPr>
              <a:t>New-Item -ItemType File -Name "河南.txt"</a:t>
            </a:r>
            <a:endParaRPr lang="zh-CN" altLang="en-US" sz="300">
              <a:solidFill>
                <a:schemeClr val="tx1"/>
              </a:solidFill>
            </a:endParaRPr>
          </a:p>
          <a:p>
            <a:pPr algn="l"/>
            <a:r>
              <a:rPr lang="zh-CN" altLang="en-US" sz="300">
                <a:solidFill>
                  <a:schemeClr val="tx1"/>
                </a:solidFill>
              </a:rPr>
              <a:t>$Content = "2020年河南省人口数量：1.0亿"</a:t>
            </a:r>
            <a:endParaRPr lang="zh-CN" altLang="en-US" sz="300">
              <a:solidFill>
                <a:schemeClr val="tx1"/>
              </a:solidFill>
            </a:endParaRPr>
          </a:p>
          <a:p>
            <a:pPr algn="l"/>
            <a:r>
              <a:rPr lang="zh-CN" altLang="en-US" sz="300">
                <a:solidFill>
                  <a:schemeClr val="tx1"/>
                </a:solidFill>
              </a:rPr>
              <a:t>$Content | Out-File -FilePath $HOME\Desktop\tmpdir\河南.txt -Encoding utf8 -Append</a:t>
            </a:r>
            <a:endParaRPr lang="zh-CN" altLang="en-US" sz="300">
              <a:solidFill>
                <a:schemeClr val="tx1"/>
              </a:solidFill>
            </a:endParaRPr>
          </a:p>
          <a:p>
            <a:pPr algn="l"/>
            <a:r>
              <a:rPr lang="zh-CN" altLang="en-US" sz="300">
                <a:solidFill>
                  <a:schemeClr val="tx1"/>
                </a:solidFill>
              </a:rPr>
              <a:t>New-Item -ItemType File -Name "山东.txt"</a:t>
            </a:r>
            <a:endParaRPr lang="zh-CN" altLang="en-US" sz="300">
              <a:solidFill>
                <a:schemeClr val="tx1"/>
              </a:solidFill>
            </a:endParaRPr>
          </a:p>
          <a:p>
            <a:pPr algn="l"/>
            <a:r>
              <a:rPr lang="zh-CN" altLang="en-US" sz="300">
                <a:solidFill>
                  <a:schemeClr val="tx1"/>
                </a:solidFill>
              </a:rPr>
              <a:t>$Content = "2020年山东省人口数量：1.05亿"</a:t>
            </a:r>
            <a:endParaRPr lang="zh-CN" altLang="en-US" sz="300">
              <a:solidFill>
                <a:schemeClr val="tx1"/>
              </a:solidFill>
            </a:endParaRPr>
          </a:p>
          <a:p>
            <a:pPr algn="l"/>
            <a:r>
              <a:rPr lang="zh-CN" altLang="en-US" sz="300">
                <a:solidFill>
                  <a:schemeClr val="tx1"/>
                </a:solidFill>
              </a:rPr>
              <a:t>$Content | Out-File -FilePath $HOME\Desktop\tmpdir\山东.txt -Encoding utf8 -Append</a:t>
            </a:r>
            <a:endParaRPr lang="zh-CN" altLang="en-US" sz="300">
              <a:solidFill>
                <a:schemeClr val="tx1"/>
              </a:solidFill>
            </a:endParaRPr>
          </a:p>
        </p:txBody>
      </p:sp>
      <p:sp>
        <p:nvSpPr>
          <p:cNvPr id="20" name="流程图: 文档 19"/>
          <p:cNvSpPr/>
          <p:nvPr/>
        </p:nvSpPr>
        <p:spPr>
          <a:xfrm>
            <a:off x="6230233" y="5709920"/>
            <a:ext cx="1446530" cy="109156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powershell</a:t>
            </a:r>
            <a:r>
              <a:rPr lang="zh-CN" altLang="en-US"/>
              <a:t>代理</a:t>
            </a:r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 rot="16200000">
            <a:off x="4997698" y="5156835"/>
            <a:ext cx="298450" cy="2140585"/>
          </a:xfrm>
          <a:prstGeom prst="downArrow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>
            <a:off x="2714238" y="773430"/>
            <a:ext cx="298450" cy="342900"/>
          </a:xfrm>
          <a:prstGeom prst="downArrow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右箭头标注 24"/>
          <p:cNvSpPr/>
          <p:nvPr/>
        </p:nvSpPr>
        <p:spPr>
          <a:xfrm>
            <a:off x="804158" y="1393825"/>
            <a:ext cx="1142365" cy="195580"/>
          </a:xfrm>
          <a:prstGeom prst="rightArrowCallout">
            <a:avLst/>
          </a:prstGeom>
          <a:noFill/>
          <a:ln>
            <a:solidFill>
              <a:schemeClr val="accent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gpt</a:t>
            </a:r>
            <a:r>
              <a:rPr lang="zh-CN" altLang="en-US" sz="1000">
                <a:solidFill>
                  <a:schemeClr val="tx1"/>
                </a:solidFill>
              </a:rPr>
              <a:t>代理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7" name="右箭头标注 26"/>
          <p:cNvSpPr/>
          <p:nvPr/>
        </p:nvSpPr>
        <p:spPr>
          <a:xfrm>
            <a:off x="804158" y="4780280"/>
            <a:ext cx="1142365" cy="195580"/>
          </a:xfrm>
          <a:prstGeom prst="rightArrowCallout">
            <a:avLst/>
          </a:prstGeom>
          <a:noFill/>
          <a:ln>
            <a:solidFill>
              <a:schemeClr val="accent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gpt</a:t>
            </a:r>
            <a:r>
              <a:rPr lang="zh-CN" altLang="en-US" sz="1000">
                <a:solidFill>
                  <a:schemeClr val="tx1"/>
                </a:solidFill>
              </a:rPr>
              <a:t>代理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6115298" y="3730625"/>
            <a:ext cx="1676400" cy="65405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结果</a:t>
            </a:r>
            <a:r>
              <a:rPr lang="zh-CN" altLang="en-US">
                <a:solidFill>
                  <a:schemeClr val="tx1"/>
                </a:solidFill>
              </a:rPr>
              <a:t>审查员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右箭头标注 2"/>
          <p:cNvSpPr/>
          <p:nvPr/>
        </p:nvSpPr>
        <p:spPr>
          <a:xfrm>
            <a:off x="4922133" y="3957320"/>
            <a:ext cx="1142365" cy="195580"/>
          </a:xfrm>
          <a:prstGeom prst="rightArrowCallout">
            <a:avLst/>
          </a:prstGeom>
          <a:noFill/>
          <a:ln>
            <a:solidFill>
              <a:schemeClr val="accent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gpt</a:t>
            </a:r>
            <a:r>
              <a:rPr lang="zh-CN" altLang="en-US" sz="1000">
                <a:solidFill>
                  <a:schemeClr val="tx1"/>
                </a:solidFill>
              </a:rPr>
              <a:t>代理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1" name="上箭头 20"/>
          <p:cNvSpPr/>
          <p:nvPr/>
        </p:nvSpPr>
        <p:spPr>
          <a:xfrm>
            <a:off x="6827768" y="4492625"/>
            <a:ext cx="279400" cy="1165225"/>
          </a:xfrm>
          <a:prstGeom prst="upArrow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tx1"/>
                </a:solidFill>
              </a:rPr>
              <a:t>命令和结果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356440" y="2428875"/>
            <a:ext cx="1240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检查</a:t>
            </a:r>
            <a:r>
              <a:rPr lang="zh-CN" altLang="en-US"/>
              <a:t>通过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311740" y="2409825"/>
            <a:ext cx="1515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检查</a:t>
            </a:r>
            <a:r>
              <a:rPr lang="zh-CN" altLang="en-US"/>
              <a:t>未通过</a:t>
            </a:r>
            <a:endParaRPr lang="zh-CN" altLang="en-US"/>
          </a:p>
        </p:txBody>
      </p:sp>
      <p:sp>
        <p:nvSpPr>
          <p:cNvPr id="29" name="左大括号 28"/>
          <p:cNvSpPr/>
          <p:nvPr/>
        </p:nvSpPr>
        <p:spPr>
          <a:xfrm rot="16200000">
            <a:off x="6611868" y="2357120"/>
            <a:ext cx="768985" cy="1762125"/>
          </a:xfrm>
          <a:prstGeom prst="leftBrace">
            <a:avLst>
              <a:gd name="adj1" fmla="val 57287"/>
              <a:gd name="adj2" fmla="val 50000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1" name="曲线连接符 30"/>
          <p:cNvCxnSpPr>
            <a:stCxn id="28" idx="1"/>
            <a:endCxn id="11" idx="3"/>
          </p:cNvCxnSpPr>
          <p:nvPr/>
        </p:nvCxnSpPr>
        <p:spPr>
          <a:xfrm rot="10800000" flipV="1">
            <a:off x="3673758" y="2593975"/>
            <a:ext cx="1638300" cy="2286635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3907403" y="3998595"/>
            <a:ext cx="531495" cy="541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/>
              <a:t>打回重做</a:t>
            </a:r>
            <a:endParaRPr lang="zh-CN" altLang="en-US" sz="1200"/>
          </a:p>
        </p:txBody>
      </p:sp>
      <p:sp>
        <p:nvSpPr>
          <p:cNvPr id="22" name="圆角矩形 21"/>
          <p:cNvSpPr/>
          <p:nvPr/>
        </p:nvSpPr>
        <p:spPr>
          <a:xfrm>
            <a:off x="5514588" y="100330"/>
            <a:ext cx="1732915" cy="74930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任务发起</a:t>
            </a:r>
            <a:r>
              <a:rPr lang="zh-CN" altLang="en-US">
                <a:solidFill>
                  <a:schemeClr val="tx1"/>
                </a:solidFill>
              </a:rPr>
              <a:t>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右箭头标注 29"/>
          <p:cNvSpPr/>
          <p:nvPr/>
        </p:nvSpPr>
        <p:spPr>
          <a:xfrm flipH="1">
            <a:off x="7317740" y="377190"/>
            <a:ext cx="1397635" cy="195580"/>
          </a:xfrm>
          <a:prstGeom prst="rightArrowCallout">
            <a:avLst/>
          </a:prstGeom>
          <a:noFill/>
          <a:ln>
            <a:solidFill>
              <a:schemeClr val="accent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gpt</a:t>
            </a:r>
            <a:r>
              <a:rPr lang="zh-CN" altLang="en-US" sz="1000">
                <a:solidFill>
                  <a:schemeClr val="tx1"/>
                </a:solidFill>
              </a:rPr>
              <a:t>代理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4" name="下箭头 33"/>
          <p:cNvSpPr/>
          <p:nvPr/>
        </p:nvSpPr>
        <p:spPr>
          <a:xfrm rot="5400000">
            <a:off x="4918075" y="26670"/>
            <a:ext cx="298450" cy="896620"/>
          </a:xfrm>
          <a:prstGeom prst="downArrow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流程图: 多文档 34"/>
          <p:cNvSpPr/>
          <p:nvPr/>
        </p:nvSpPr>
        <p:spPr>
          <a:xfrm>
            <a:off x="5869940" y="792480"/>
            <a:ext cx="889000" cy="384810"/>
          </a:xfrm>
          <a:prstGeom prst="flowChartMultidocumen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700">
                <a:solidFill>
                  <a:schemeClr val="tx1"/>
                </a:solidFill>
                <a:uFillTx/>
              </a:rPr>
              <a:t>定时审查环境适时发起任务</a:t>
            </a:r>
            <a:endParaRPr lang="zh-CN" altLang="en-US" sz="700">
              <a:solidFill>
                <a:schemeClr val="tx1"/>
              </a:solidFill>
              <a:uFillTx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-8597017" y="-6413500"/>
            <a:ext cx="762000" cy="66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7056983" y="-6413500"/>
            <a:ext cx="762000" cy="66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7056983" y="12230100"/>
            <a:ext cx="762000" cy="66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-8597017" y="12230100"/>
            <a:ext cx="762000" cy="66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1300728" y="711835"/>
            <a:ext cx="1732915" cy="74930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任务分解者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300480" y="3982720"/>
            <a:ext cx="1816100" cy="74930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指令翻译</a:t>
            </a:r>
            <a:r>
              <a:rPr lang="zh-CN" altLang="en-US">
                <a:solidFill>
                  <a:schemeClr val="tx1"/>
                </a:solidFill>
              </a:rPr>
              <a:t>员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300480" y="5586095"/>
            <a:ext cx="1778000" cy="74930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结果</a:t>
            </a:r>
            <a:r>
              <a:rPr lang="zh-CN" altLang="en-US">
                <a:solidFill>
                  <a:schemeClr val="tx1"/>
                </a:solidFill>
              </a:rPr>
              <a:t>审查员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300728" y="2212975"/>
            <a:ext cx="1732915" cy="74930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任务发起</a:t>
            </a:r>
            <a:r>
              <a:rPr lang="zh-CN" altLang="en-US">
                <a:solidFill>
                  <a:schemeClr val="tx1"/>
                </a:solidFill>
              </a:rPr>
              <a:t>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550023" y="3054350"/>
            <a:ext cx="1732915" cy="74930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角色修正员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右大括号 18"/>
          <p:cNvSpPr/>
          <p:nvPr/>
        </p:nvSpPr>
        <p:spPr>
          <a:xfrm>
            <a:off x="3451860" y="692785"/>
            <a:ext cx="855980" cy="5548630"/>
          </a:xfrm>
          <a:prstGeom prst="rightBrace">
            <a:avLst>
              <a:gd name="adj1" fmla="val 46439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874510" y="3106420"/>
            <a:ext cx="49618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根据历史任务执行</a:t>
            </a:r>
            <a:r>
              <a:rPr lang="zh-CN" altLang="en-US"/>
              <a:t>记录和当前角色属性，对角色属性进行修补</a:t>
            </a:r>
            <a:r>
              <a:rPr lang="en-US" altLang="zh-CN"/>
              <a:t>——</a:t>
            </a:r>
            <a:r>
              <a:rPr lang="zh-CN" altLang="en-US"/>
              <a:t>减少错误，提高</a:t>
            </a:r>
            <a:r>
              <a:rPr lang="zh-CN" altLang="en-US"/>
              <a:t>效率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COMMONDATA" val="eyJoZGlkIjoiNjY3MjM2ZDllMTg4NDFlMDRmYTkzNGI2MmY1NTllOTY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2866</Words>
  <Application>WPS 演示</Application>
  <PresentationFormat>宽屏</PresentationFormat>
  <Paragraphs>141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葉葉葉</cp:lastModifiedBy>
  <cp:revision>168</cp:revision>
  <dcterms:created xsi:type="dcterms:W3CDTF">2019-06-19T02:08:00Z</dcterms:created>
  <dcterms:modified xsi:type="dcterms:W3CDTF">2023-06-01T09:53:34Z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73093D26D1CF44DE97C402527D24A23F_11</vt:lpwstr>
  </property>
</Properties>
</file>