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396" r:id="rId3"/>
    <p:sldId id="397" r:id="rId4"/>
    <p:sldId id="374" r:id="rId5"/>
    <p:sldId id="280" r:id="rId6"/>
    <p:sldId id="39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/>
    <p:restoredTop sz="96327"/>
  </p:normalViewPr>
  <p:slideViewPr>
    <p:cSldViewPr snapToGrid="0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1:43.1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1 24575,'-4'6'0,"-5"-1"0,4 8 0,-6-1 0,-20 32 0,18-22 0,-18 22 0,-1 1 0,19-23 0,-14 17 0,-2 5 0,4 4 0,-10 19 0,19-28 0,2-9 0,2-6 0,-3-3 0,5-3 0,3-11 0,6 1 0,-2-4 0,3-1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150 1 24575,'0'7'0,"0"0"0,0 1 0,0 10 0,0 3 0,4 10 0,-2 17 0,2-13 0,-4 5 0,0-10 0,0-14 0,0 6 0,0-11 0,0 3 0,0 5 0,3-3 0,-2 30 0,2-26 0,5 41 0,-6-41 0,10 26 0,-11-22 0,4 0 0,-1 6 0,-3-6 0,9 7 0,-9 1 0,4 0 0,-5-8 0,3-2 0,-2-11 0,2 3 0,-3-3 0,0 3 0,0 1 0,0 7 0,0 2 0,3-6 0,-2 2 0,2-15 0,-3 9 0,0-6 0,0 29 0,0-20 0,0 28 0,0-29 0,0 7 0,0-9 0,-3-3 0,2 3 0,-2 20 0,3-13 0,0 17 0,0-24 0,0 8 0,0-6 0,0 14 0,0-6 0,0 8 0,0-8 0,-5 6 0,4-6 0,-4 7 0,5-7 0,-3-2 0,2-7 0,-2-1 0,3 8 0,-8 18 0,6-12 0,-10 18 0,11-22 0,-4 0 0,5 5 0,0-16 0,-7 32 0,5-20 0,-5 22 0,7-15 0,0 0 0,0-11 0,-5 7 0,4-18 0,-4 19 0,5-19 0,0 19 0,0-15 0,0 47 0,0-37 0,0 53 0,0-60 0,0 27 0,0-34 0,0 12 0,0-11 0,0 11 0,0 18 0,0 11 0,0-10 0,0-8 0,0 1 0,0-17 0,0 21 0,0 15 0,0-28 0,0 36 0,0-37 0,0 23 0,-9 20 0,7 4 0,-15 12 0,15-36 0,-5-12 0,7-18 0,-5 2 0,4-6 0,-4 32 0,1-21 0,-2 24 0,0-1 0,1-19 0,-2 33 0,5-17 0,-9-1 0,10 19 0,-2-34 0,-2 19 0,4 0 0,-4-11 0,1 11 0,3-23 0,-4 6 0,5-6 0,0 39 0,-5-23 0,4 15 0,-4-25 0,5-17 0,0 8 0,0-2 0,0 5 0,-4 8 0,2 0 0,-2-8 0,4 6 0,0-14 0,0 29 0,0-28 0,0 17 0,0-16 0,0-8 0,0 8 0,0-10 0,0-1 0,0 0 0,0 0 0,0 1 0,0-1 0,0 0 0,0 0 0,0 1 0,0-1 0,0 0 0,0 11 0,-3-4 0,2 4 0,-3-7 0,4-4 0,0 0 0,-3-3 0,2 6 0,-2-5 0,3 2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3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1 986 24575,'7'0'0,"0"-3"0,0 2 0,0-6 0,4 3 0,30-27 0,16 3 0,9-2 0,-5-4 0,3-2-162,4 3 0,7-1 0,-2-1 162,-11 1 0,-2 0 0,-2 0 0,24-10 0,-2-1 0,-1-3 0,-5 2 0,-20 14 0,-5 3 0,22-15 0,-16 12 0,-36 18 0,2 1 0,-8 4 486,6-4-486,-6 9 0,-5-2 0,3 2 0,-1-4 0,1 1 0,11-6 0,34-11 0,-28 7 0,25-5 0,-34 13 0,-6 2 0,15 1 0,9-12 0,-2 10 0,2-8 0,-16 8 0,-10 7 0,0-5 0,3 2 0,-6-3 0,2 3 0,1-3 0,-3 7 0,5-7 0,-5 3 0,2-3 0,-2 3 0,-4-2 0,-1 5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3:47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 24575,'7'0'0,"0"0"0,0 0 0,1 0 0,10 0 0,-5 0 0,32 0 0,6 0 0,4 0 0,44 0 0,-8 0 0,-2 0 0,-10 0 0,-21 0 0,-6 0 0,-16 0 0,11 0 0,0 0 0,-11-4 0,27 2 0,-12-2 0,47 4 0,-39 0 0,9-4 0,-50 4 0,-11-4 0,11 4 0,35 0 0,2 0 0,1 0 0,-23 0 0,-22 0 0,8 0 0,20 0 0,12 0 0,-10 0 0,-8 0 0,-25 0 0,2-3 0,9 2 0,5-2 0,7 3 0,-10-3 0,-3 2 0,-11-2 0,0 3 0,1 0 0,2 0 0,1 0 0,3-3 0,-2 2 0,1-2 0,-2 3 0,0 0 0,0 0 0,-1 0 0,9 0 0,-3-4 0,6 4 0,-11-4 0,0 4 0,-4 0 0,0 0 0,0 0 0,4 0 0,-4 0 0,1-3 0,-2 2 0,1-2 0,1 3 0,6-3 0,-10 2 0,3-2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4:02.6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152 0 24575,'0'8'0,"0"-1"0,0 0 0,0 1 0,0-1 0,0 0 0,0 0 0,0 4 0,0 0 0,0 3 0,4 9 0,-3-7 0,4 6 0,-5-8 0,0 24 0,0-10 0,0 12 0,0-18 0,0 16 0,0-10 0,0 11 0,0 22 0,0-36 0,0 28 0,0-38 0,0 7 0,0 2 0,-3 0 0,2 21 0,-2-25 0,-2 26 0,4-30 0,-4 14 0,5-17 0,-3 8 0,2-9 0,-2 10 0,3 17 0,0-11 0,0 49 0,0-53 0,0 37 0,-5-37 0,4 0 0,-4 21 0,5-25 0,0 57 0,0-29 0,0 18 0,0-29 0,0-16 0,0-13 0,0 2 0,0 1 0,0 8 0,0 5 0,0 7 0,0-7 0,0 6 0,0-6 0,0 23 0,-9 20 0,7 4 0,-7-4 0,9-20 0,0-16 0,0 17 0,0-13 0,0 44 0,0-8 0,0-8 0,0-13 0,0-29 0,0 0 0,0 11 0,-5-1 0,4 32 0,-4-34 0,5 47 0,0-59 0,0 60 0,0-53 0,0 53 0,0-50 0,-9 52 0,7-24 0,-7 28 0,-1 15 0,7-23 0,-7 7 0,0 13 0,7-36 0,-7 16 0,10-30 0,-5-21 0,4 8 0,-4-8 0,5 21 0,-3-25 0,2 18 0,-2-27 0,3 2 0,0-5 0,0 3 0,0-1 0,0-2 0,0 6 0,0-6 0,0 28 0,0-11 0,-4 22 0,2-23 0,-2-2 0,4-10 0,0-2 0,0 0 0,0-2 0,0-1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4:04.0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24575,'0'7'0,"3"0"0,8 11 0,21 34 0,11 7 0,5 7 0,-5-6 0,0 1 0,6 4 0,-4-4 0,3 7 0,-28-36 0,-4 0 0,-4-12 0,1-2 0,-10-10 0,5-1 0,-4 0 0,2-3 0,-2-1 0,0 0 0,-1-2 0,-3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4:04.8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24575,'3'10'0,"-2"2"0,10 25 0,11 38 0,0-10 0,3 8 0,-4-12 0,1 4 0,0 1-612,4 4 0,0 0 0,1 2 612,1 12 0,-1 3 0,0-2 0,-5-12 0,0-2 0,1 1-1960,3 8 0,1 1 0,-3-3 1960,3 21 0,0-5 0,4-4 0,-1-7 0,-14-28 0,-1-4 0,11 28 0,-20-59 0,2 2 932,-7-15-932,5 1 6784,-5-2-6784,5-2 0,-5 3 0,2-3 0,-3-1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4:05.7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24575,'7'3'0,"0"1"0,4 30 0,17-1 0,3 48 0,23-2 0,-31-22 0,-1 4 0,4-8 0,-1 0 0,-7 7 0,-2-2 0,9 13 0,-15-19 0,-2-37 0,-7-12 0,2-3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6:5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24575,'0'-7'0,"4"3"0,-4-3 0,7 3 0,-3-3 0,3-3 0,0-2 0,0 1 0,4-2 0,0 4 0,0-1 0,-1 6 0,-3 1 0,-3 6 0,0 4 0,-1 1 0,-2 6 0,6 4 0,-2-1 0,0 2 0,-2-9 0,-3-6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6:5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24575,'0'7'0,"0"11"0,0 3 0,0 26 0,0 20 0,0 4 0,0 27 0,0-47 0,0 1 0,0 1 0,0 0 0,0-2 0,0 0 0,0 47 0,0-11 0,-1-28 0,2 0 0,6 31 0,-5 8 0,15-15 0,-15-36 0,7 15 0,-2-23 0,-5 12 0,6 16 0,-8 0 0,0 0 0,0 0 0,0-27 0,4 5 0,-3-32 0,4 9 0,-5 16 0,0 5 0,0 8 0,0-11 0,0-18 0,0-8 0,0 8 0,0-6 0,0 14 0,0-6 0,0 8 0,0 31 0,0-32 0,0 46 0,0-60 0,0 43 0,0-35 0,0 15 0,0-11 0,0-5 0,0 8 0,0-11 0,0 0 0,0-10 0,0 3 0,0 1 0,0-1 0,0 0 0,0 1 0,0 54 0,0 14 0,0 7 0,0-19 0,-5-41 0,4 9 0,-3-11 0,4 18 0,0-7 0,-4-14 0,4 9 0,-4-27 0,4 0 0,0 0 0,0 0 0,0 0 0,0 0 0,0-3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24575,'7'0'0,"0"-3"0,3-1 0,25-7 0,40-5 0,15-3 0,-24 13 0,2 0 0,-14-4 0,-2 1 0,0 8 0,-2 0 0,33-15 0,-32 14 0,12-6 0,-12 8 0,16-7 0,-16 5 0,43-6 0,-3 8 0,-31 0 0,2 0 0,-9 0 0,-4 0 0,10 0 0,-24 0 0,-25 0 0,8 0 0,19 0 0,17 0 0,6 0 0,6 0 0,5 5 0,0 0 0,0-3 0,15 7 0,13 0 0,-29-7 0,29 7 0,-28-9 0,27 0 0,-43 0 0,24 0 0,-51 0 0,6 0 0,-24 0 0,-2 0 0,2 0 0,40 0 0,13 0 0,24 0 0,11 0 0,-43 0 0,24 0 0,-12 0 0,4 0 0,-12 0 0,-25 0 0,-23 0 0,7 0 0,34-9 0,19-2 0,0-1 0,-19 3 0,-34 9 0,-11 0 0,3 0 0,9 0 0,52 0 0,-4 0 0,4 0 0,-12 0 0,0 0 0,5 0 0,-10 0 0,-20 0 0,-27 0 0,1 0 0,-1 0 0,-3 3 0,13-2 0,-7 2 0,9-3 0,-12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1:43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722 0 24575,'0'7'0,"-3"-3"0,-4 6 0,-12 1 0,-42 39 0,-2-4 0,6 5 0,-1 1 0,-15 11 0,15-6 0,1 2 0,-6 13 0,8-6 0,4-2 0,9-8 0,-6 17 0,44-65 0,1 0 0,3-5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24575,'4'7'0,"2"0"0,-2 0 0,3 1 0,1-1 0,-1 0 0,3 0 0,-2 0 0,6 0 0,-3 1 0,0-4 0,-4 2 0,-4-2 0,-6 3 0,2 0 0,-5 0 0,-1 4 0,-2 0 0,-1 0 0,1 10 0,-2-8 0,5 6 0,-3-8 0,3 7 0,2-9 0,-4 13 0,7-14 0,-2 2 0,3-3 0,0-3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24575,'0'14'0,"0"1"0,0-1 0,0 0 0,0 8 0,0-5 0,0 5 0,0-11 0,0-4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24575,'0'7'0,"3"0"0,-2 1 0,2 2 0,0 1 0,-2 3 0,2 1 0,-3-4 0,0-1 0,0-6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24575,'0'7'0,"0"0"0,5 11 0,-4 3 0,3-1 0,-4 2 0,0-14 0,0-1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24575,'3'11'0,"-2"23"0,6-6 0,2 35 0,-3-35 0,2 10 0,-8-24 0,0-3 0,0-4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24575,'0'7'0,"0"1"0,0 2 0,0 1 0,0 27 0,0-10 0,0 19 0,0-23 0,0-5 0,0-12 0,0-4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24575,'0'7'0,"0"0"0,0 0 0,0 0 0,0 4 0,0 8 0,0 5 0,0 7 0,0-7 0,0-2 0,0-11 0,0-4 0,0-3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23702,'0'7'0,"0"3"432,0-2-432,0 6 146,-3-6-146,-1 5 73,0-5-73,1 2 55,3-2 1,0-4-1,0-1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24575,'7'0'0,"1"0"0,-4 3 0,-1 1 0,-3 3 0,0 1 0,0 2 0,0-2 0,0 2 0,0-3 0,-3 1 0,2 2 0,-2-5 0,3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8:0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24575,'0'7'0,"0"3"0,0 1 0,-4 1 0,4 1 0,-4-2 0,4 0 0,0 0 0,0-4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1:44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437 0 24575,'-7'8'0,"-11"5"0,5-4 0,-10 4 0,-7 14 0,4-9 0,-6 13 0,-35 21 0,26-13 0,-2 2 0,2 0 0,8-3 0,-4 14 0,26-28 0,1-3 0,5-6 0,5-12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4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24575,'-5'0'0,"0"0"0,-1 0 0,1 0 0,0 0 0,0 0 0,-1 0 0,-1 0 0,1 2 0,-2-1 0,5 3 0,-4-1 0,4 2 0,-5 1 0,1 1 0,1-1 0,-2 1 0,3-1 0,2-1 0,-1 0 0,3 0 0,-1 0 0,2 3 0,0-2 0,0 1 0,0 1 0,0-3 0,2 3 0,-1-3 0,1 0 0,0 0 0,-1 1 0,3-1 0,-3 0 0,4 0 0,-3 0 0,4 1 0,-1-3 0,0-1 0,-2 0 0,1-1 0,-1 1 0,5-2 0,0 0 0,0 2 0,0-1 0,-3 1 0,2-2 0,1 0 0,0 0 0,0 0 0,-3 0 0,0 0 0,0 0 0,-2-2 0,2 1 0,-2-1 0,0 0 0,1 1 0,-3-4 0,4 5 0,-5-5 0,5 2 0,-5-2 0,5 2 0,-4-2 0,1 2 0,-2-2 0,2 0 0,-1 0 0,1-1 0,-2 1 0,0 0 0,0 0 0,0-1 0,-2 1 0,1 0 0,-4 0 0,5-1 0,-5 3 0,5-1 0,-5 3 0,4-4 0,-1 2 0,0 1 0,3-1 0,-2 8 0,5-2 0,-3 7 0,3-4 0,-3 1 0,4 1 0,-5-2 0,3 1 0,-1-4 0,-2 2 0,3-2 0,-1-1 0,-1 3 0,1-2 0,0 2 0,-1 3 0,3 0 0,-3 0 0,4-1 0,-5-2 0,2 1 0,-2-1 0,3 2 0,-3-1 0,3 2 0,-1-5 0,-1 1 0,3-1 0,-3 2 0,1 0 0,0-2 0,-1 2 0,1-2 0,-2 2 0,3-2 0,-3 2 0,2-3 0,-2 4 0,3-1 0,-3 0 0,3 0 0,-3 0 0,2-2 0,-1 2 0,1-2 0,-2 2 0,0 0 0,0 0 0,0-2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1:2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2192 24575,'7'0'0,"-2"-2"0,-1 2 0,-2-2 0,3 2 0,-1 0 0,3 0 0,5 0 0,-2 0 0,4 0 0,-7 0 0,-2-2 0,-1 1 0,0-1 0,3 2 0,1-2 0,-2 2 0,-1-3 0,-1 3 0,1-2 0,6 2 0,2-2 0,3 0 0,-4 1 0,-4-1 0,-3 2 0,2 0 0,-1 0 0,-1-2 0,2 2 0,-2-2 0,1 2 0,-1 0 0,4-2 0,-4 1 0,3-1 0,0 2 0,-1 0 0,-3-2 0,0 1 0,-1-1 0,1 2 0,3-2 0,5 2 0,-4-4 0,20 3 0,-17-3 0,13 4 0,-15-4 0,0 3 0,5-1 0,-5 0 0,4 1 0,-6-1 0,2 2 0,5 0 0,-3 0 0,3-2 0,-7 2 0,-1-2 0,1 0 0,-2 1 0,1-1 0,-1 2 0,-2-2 0,3 2 0,-3-2 0,5-1 0,14 3 0,-11-4 0,12 3 0,-18-1 0,2 2 0,-2 0 0,6-3 0,2 3 0,2-5 0,-3 4 0,-5-1 0,-3 2 0,1-2 0,0 1 0,1-1 0,-1 2 0,0-2 0,-1 2 0,-2-2 0,3 2 0,6-3 0,3 2 0,1-4 0,-1 2 0,-7 1 0,-1 0 0,-3 0 0,1 1 0,5-4 0,5 1 0,-1 1 0,-2 0 0,-4 1 0,0 1 0,7-4 0,-6 4 0,4-2 0,-6 1 0,6-1 0,-4 0 0,6-2 0,-7 3 0,0-1 0,7-5 0,-6 6 0,6-6 0,-7 6 0,2-1 0,-2-1 0,2 2 0,-2-3 0,1 2 0,-3-1 0,2 4 0,-2-4 0,1 1 0,1 1 0,0 0 0,0 0 0,-3 1 0,1-3 0,0 3 0,1-3 0,6 1 0,-4 0 0,6-2 0,-7 5 0,0-5 0,0 5 0,-1-4 0,-1 3 0,19-6 0,-16 4 0,16-4 0,-19 4 0,1 1 0,-1 0 0,0 2 0,-1-2 0,1 0 0,-1 1 0,3-1 0,-2 0 0,8 2 0,-4-5 0,3 3 0,-6-1 0,-1-1 0,-1 4 0,1-2 0,-1 0 0,1 1 0,0-1 0,-1 0 0,1 1 0,-1-3 0,3 4 0,-2-4 0,3 1 0,-3 1 0,2 0 0,-2 2 0,-1-2 0,3-1 0,-2 0 0,1 1 0,-1 0 0,-1 2 0,3-4 0,0 1 0,0 1 0,0-2 0,-1 3 0,1-3 0,7-3 0,-3 2 0,1-2 0,-6 5 0,-3 0 0,1 2 0,-2-4 0,3 3 0,-3-3 0,2 4 0,-1-5 0,2 5 0,1-6 0,6 2 0,-4-3 0,6 1 0,-9 4 0,-1-2 0,1 3 0,-3-3 0,5 0 0,-2-4 0,3-1 0,-3 4 0,2-1 0,-5 3 0,3-1 0,-3-3 0,1 2 0,1-2 0,-2 1 0,1 1 0,-1-2 0,0 2 0,0 1 0,1-1 0,1 1 0,-4-3 0,4 0 0,-1 0 0,-1 0 0,3-4 0,-4 4 0,4-4 0,-2 4 0,-1 0 0,6-7 0,-4 4 0,4-3 0,-2 0 0,-2 7 0,0-6 0,0 8 0,-4-1 0,2 0 0,0 1 0,-1-1 0,3-2 0,-3 0 0,3 0 0,-4-6 0,4 6 0,-3-4 0,3 6 0,-4 1 0,2-3 0,0 0 0,-1 0 0,1-7 0,0 8 0,-2-6 0,7-9 0,-6 12 0,6-15 0,-7 17 0,5 0 0,-5-1 0,5-4 0,-4 3 0,5-13 0,-6 12 0,6-13 0,-5 15 0,2-4 0,-3 6 0,2 1 0,-1-19 0,1 15 0,0-14 0,-2 16 0,2-2 0,-2 1 0,3-5 0,-2 7 0,2-8 0,-1 7 0,-2 0 0,2-2 0,1-3 0,-2-13 0,4 7 0,-5-6 0,3 17 0,-1-2 0,-2 4 0,2-3 0,-2-4 0,0 3 0,3-9 0,-2 9 0,4-5 0,-5 0 0,2 6 0,-2-10 0,0 11 0,2-4 0,-1 6 0,1 0 0,-2 1 0,0-3 0,0 0 0,2-2 0,-2 2 0,2 0 0,-2 3 0,0-1 0,2-2 0,-1 2 0,1-8 0,-2 4 0,2-5 0,-2 7 0,2-2 0,-2 4 0,3-1 0,-3 1 0,2-2 0,-2 0 0,0 0 0,2 1 0,-1 1 0,1-2 0,-2 2 0,0-3 0,2 2 0,-2 0 0,2 1 0,-2-1 0,0 0 0,2 0 0,-1 1 0,1 1 0,-2-1 0,0 0 0,2 3 0,-2-2 0,2 1 0,-2-4 0,2 2 0,-1-3 0,3 3 0,-4-4 0,2 4 0,0-2 0,1 1 0,-1 0 0,0 0 0,-2 1 0,2-1 0,1-2 0,0-1 0,1 0 0,-4 0 0,4 0 0,-3 2 0,3-2 0,-4 4 0,4-4 0,-3 2 0,3 2 0,-4-3 0,4 5 0,-3-4 0,1 2 0,-2 1 0,2-1 0,-2 1 0,4-1 0,-3-2 0,3 2 0,-3-3 0,3 3 0,-1-9 0,2 8 0,-2-8 0,1 9 0,-3-4 0,3 4 0,-4-1 0,4-1 0,-1 0 0,-1 0 0,3 0 0,-5 2 0,4 1 0,-1-1 0,-1-1 0,2-2 0,-1 1 0,1 1 0,-1-1 0,1 2 0,-4-2 0,4 5 0,-3-4 0,3 1 0,-2-3 0,1 2 0,-1 1 0,0 1 0,-1-1 0,3 0 0,-4-1 0,4 1 0,-3-2 0,3 2 0,-4 1 0,2-1 0,0 3 0,-1-3 0,1 3 0,0-1 0,-2-1 0,4 2 0,-3-3 0,3 0 0,-4 1 0,4 1 0,-3-1 0,3 4 0,-3-4 0,1 1 0,0 0 0,-2-1 0,4 2 0,-1-1 0,1-1 0,1 2 0,-1-3 0,1 0 0,1 1 0,-1 1 0,0-1 0,-1 4 0,-3-5 0,3 3 0,0-1 0,1-1 0,0 2 0,-1-1 0,-2-1 0,3 3 0,2-3 0,-2 4 0,1-4 0,-1 3 0,-1-1 0,-1 0 0,1 2 0,-2-2 0,3 0 0,-1 1 0,1-1 0,0 2 0,-3-2 0,2 1 0,-1-1 0,1 2 0,1 0 0,1-2 0,6 2 0,-3-2 0,2 2 0,-6 0 0,-3-2 0,2 1 0,-1-1 0,1 2 0,1 0 0,-1 0 0,1 0 0,-1 0 0,1 0 0,0 0 0,-1 0 0,1 0 0,-1 0 0,1 0 0,-1 0 0,1 0 0,-1 0 0,1 0 0,-2 2 0,1-1 0,-2 1 0,1 0 0,1-2 0,-4 4 0,6-3 0,-1 3 0,2-4 0,-2 4 0,-1-3 0,-3 3 0,5-4 0,-3 4 0,3-3 0,-3 3 0,1-3 0,-2 3 0,3-2 0,-1 1 0,-1 1 0,1-4 0,-1 4 0,1-1 0,1 1 0,-1 1 0,1-1 0,-3 1 0,2-2 0,-3 1 0,3-4 0,-4 4 0,4-3 0,-3 3 0,3-4 0,-4 4 0,4-1 0,-3 1 0,3-1 0,-3 1 0,3-2 0,-4 3 0,4-3 0,-3 3 0,1-3 0,0 1 0,-2 3 0,4-3 0,-3 3 0,3-3 0,-4 1 0,2-2 0,0 1 0,-1 3 0,3-3 0,-2 4 0,1-3 0,1 1 0,-3-1 0,3 1 0,-2-1 0,1 1 0,1-1 0,-4 1 0,4 0 0,-1-1 0,-1 1 0,2-1 0,-3 1 0,3-3 0,-4 2 0,2-1 0,0 1 0,-1 1 0,3 2 0,-4-2 0,5 1 0,-5-1 0,4-1 0,-3 1 0,3-1 0,-4 1 0,4-1 0,-3 1 0,1 0 0,0-1 0,-2 1 0,4-1 0,-3 1 0,3-1 0,-4 1 0,4-1 0,-3 1 0,1 0 0,0-3 0,-2 2 0,2-1 0,-2 1 0,3-1 0,-3 1 0,2-2 0,-2 5 0,2-2 0,-1 2 0,3-3 0,-4 1 0,2-1 0,0 1 0,-1-1 0,1 1 0,0-1 0,-2 1 0,2 0 0,0 1 0,-1-1 0,1 2 0,-2-3 0,2-1 0,-2 1 0,2-2 0,-2 3 0,2-1 0,-1 1 0,1 0 0,-2 1 0,2-3 0,-2 3 0,2-3 0,-2 1 0,0 1 0,2-1 0,-1 1 0,1 2 0,0-2 0,-1 3 0,1-1 0,0 0 0,-2 0 0,2 0 0,-2-2 0,0 1 0,2 1 0,-1-2 0,1 1 0,-2-1 0,0 0 0,0-1 0,0 1 0,2-1 0,-2 3 0,2-2 0,-2 1 0,0 1 0,2-2 0,-1 2 0,1-3 0,-2 1 0,0-1 0,2 1 0,-2-1 0,2 1 0,-2-1 0,2 1 0,-1 0 0,1 1 0,0-1 0,-2 2 0,2-3 0,-2 1 0,2-1 0,-1 8 0,3-2 0,-3 5 0,1-6 0,-2-3 0,0-1 0,0-1 0,2 1 0,-2 2 0,2-2 0,0 3 0,-1-3 0,1 2 0,-2-3 0,2 3 0,-2 0 0,2 0 0,0 2 0,-1-4 0,1 3 0,2 14 0,-2-9 0,4 9 0,-5-8 0,1-8 0,0 5 0,-2-4 0,2-2 0,-2 1 0,2 1 0,-1-2 0,6 19 0,-6-16 0,6 16 0,-7-17 0,2 0 0,0 0 0,-1-3 0,1 3 0,0-2 0,-2 1 0,2-1 0,0-1 0,-1 1 0,3-1 0,-4 1 0,2 0 0,0-1 0,-1 1 0,1-1 0,0 1 0,-2-1 0,3 1 0,-1-3 0,-2 2 0,2-1 0,0 4 0,-1-2 0,3-1 0,-4 0 0,2-1 0,-2 1 0,2 1 0,1-1 0,-1 1 0,0 0 0,0 1 0,1-1 0,-1 2 0,2-5 0,-3 2 0,1-1 0,0 1 0,-2 1 0,5 0 0,-5-1 0,4-1 0,-3 1 0,3-2 0,-4 3 0,4-3 0,-3 2 0,3-1 0,-2 1 0,1 1 0,3 1 0,-3 0 0,3 0 0,-1 1 0,0 0 0,-1 0 0,1-1 0,-1-1 0,-1 0 0,1-3 0,-4 2 0,4-1 0,-1 3 0,1-1 0,1 2 0,-2-3 0,1-1 0,-4 1 0,4-4 0,-1 5 0,-1-3 0,2 1 0,-3 1 0,3-4 0,-4 4 0,2-1 0,2 1 0,-1 1 0,4-1 0,-5 1 0,3-3 0,-3 3 0,3-3 0,-1 5 0,1-2 0,-1 1 0,1-1 0,-1-1 0,1 1 0,-1-3 0,-1 2 0,1-3 0,-3 3 0,5-1 0,-5 1 0,5 1 0,-4-1 0,3 1 0,-1-3 0,1 2 0,-1-1 0,3 3 0,4 2 0,-5-1 0,4-3 0,-7 0 0,1-3 0,3 5 0,0-1 0,0 2 0,0-3 0,-3 1 0,1-1 0,1 1 0,1 2 0,1-3 0,-2-1 0,-3 1 0,1-4 0,-2 6 0,3-5 0,-1 6 0,1-5 0,-1 3 0,1-1 0,0-1 0,-3 1 0,2-2 0,-1 3 0,5 1 0,-2 1 0,4 1 0,-4-2 0,0-1 0,1 1 0,-2-1 0,1 2 0,-1-3 0,-1-1 0,1 1 0,0-1 0,-3 1 0,2-1 0,-1-1 0,1 0 0,3 0 0,-2 3 0,1-3 0,-1 2 0,2-1 0,0 1 0,2 1 0,5 0 0,-6-2 0,20 10 0,-19-9 0,12 6 0,-14-6 0,0-1 0,7 2 0,-6 0 0,6-2 0,-7 1 0,0-3 0,0 3 0,-3-4 0,3 4 0,0-1 0,0-1 0,2 2 0,-4-3 0,1 1 0,1 0 0,0 1 0,7-1 0,-4 2 0,2-3 0,-5 3 0,-3-4 0,3 4 0,0-1 0,2-1 0,-4 2 0,1-3 0,-3 3 0,1-4 0,1 4 0,16 2 0,-5 0 0,7 1 0,-12-3 0,-4-2 0,-2 0 0,2-2 0,4 2 0,-5 0 0,6-1 0,-8 1 0,1 0 0,-1 0 0,8 1 0,1 2 0,7-1 0,0 2 0,-7 0 0,1-2 0,-9 0 0,2-4 0,-3 2 0,1-2 0,-1 2 0,3-1 0,-2 1 0,8 1 0,-4-1 0,3 2 0,0 0 0,-6-2 0,7 1 0,-8-1 0,2 0 0,-3-2 0,1 3 0,-1-1 0,1-2 0,-1 2 0,1 0 0,15-1 0,-9 3 0,10-4 0,-15 2 0,-1-2 0,-1 2 0,8-1 0,-4 1 0,11 1 0,6-3 0,-7 5 0,4-4 0,-16 1 0,-1 0 0,1 0 0,1 1 0,1 1 0,-4-3 0,-2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1:59.4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1699 26 24575,'-5'0'0,"0"-2"0,0 1 0,-1-1 0,1 2 0,0 0 0,0 0 0,-1 0 0,1 0 0,0 0 0,-3 0 0,-5-3 0,1 2 0,-2-3 0,6 4 0,3 0 0,-2 0 0,-7 0 0,2 0 0,-2 0 0,4-2 0,2 2 0,0-3 0,-2 3 0,4 0 0,-9-3 0,-5 2 0,2-2 0,-1 3 0,12 0 0,1 0 0,-1 0 0,-7 0 0,-36 0 0,24 2 0,-28-1 0,42 1 0,-10-2 0,13 0 0,-7 0 0,2 0 0,3 0 0,-11 0 0,5 0 0,-6 0 0,8 0 0,-9 0 0,12 0 0,-13 0 0,-17 0 0,-21 0 0,-3 0 0,-5 0 0,39 0 0,-1 0 0,22 2 0,-5-1 0,5 1 0,3-2 0,-2 0 0,-15 0 0,10 0 0,-12 0 0,11 0 0,6 0 0,-11 0 0,14 0 0,-14 0 0,-5 0 0,5 0 0,-23 0 0,32 0 0,-13 0 0,20 0 0,0 0 0,-19 4 0,-5-4 0,-1 4 0,5-4 0,15 0 0,4 0 0,-9 0 0,0 0 0,-3 0 0,4 0 0,7 0 0,-1 0 0,0 2 0,-8-1 0,4 1 0,-4-2 0,8 0 0,-2 0 0,2 0 0,-2 2 0,2-1 0,0 1 0,3-2 0,-3 0 0,0 0 0,-2 0 0,-6 4 0,6-3 0,-5 2 0,9-3 0,-2 0 0,5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01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 1 24575,'-3'2'0,"-2"1"0,2 5 0,-10 2 0,6-1 0,-20 14 0,18-12 0,-10 11 0,12-11 0,-2-1 0,-3 6 0,1-6 0,1 5 0,2-9 0,3 2 0,-3-1 0,-22 16 0,-7 13 0,-12 7 0,13-8 0,14-15 0,17-13 0,-2-1 0,4-1 0,-3 0 0,4 0 0,-3 3 0,2-2 0,-2 4 0,2-5 0,-2 1 0,4-2 0,-1-1 0,2 3 0,2-1 0,1-2 0,10 6 0,14-2 0,-1 8 0,31 5 0,-29-3 0,18 5 0,-23-7 0,11 5 0,3 0 0,-5-4 0,1 2 0,-16-7 0,0 2 0,-1-3 0,-5-2 0,-3-3 0,-1 0 0,1 1 0,0 1 0,2-1 0,-2 2 0,8 1 0,-7 0 0,5 1 0,-4-2 0,-5-3 0,3 0 0,-3 1 0,-2-1 0,1-2 0,-3 1 0,4-3 0,-2 4 0,2-2 0,-2 2 0,1-2 0,-3-1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16.8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24575,'7'0'0,"1"0"0,-5 2 0,4-2 0,-2 2 0,3 0 0,1-2 0,-3 4 0,2-3 0,-3 1 0,2-1 0,4 3 0,3 1 0,5 1 0,-5-1 0,3 1 0,-3 0 0,0-1 0,-1 0 0,0 0 0,-6 0 0,6 0 0,-7-1 0,7 1 0,1 0 0,5 2 0,-5-2 0,-3-2 0,-5 1 0,0-2 0,-2 1 0,4 0 0,-3-2 0,3 3 0,-2-4 0,3 4 0,-1-2 0,5 3 0,-6 0 0,6-2 0,-7 1 0,1-2 0,-1 0 0,0 2 0,-1-3 0,1 2 0,-2 0 0,0-1 0,0 0 0,0-2 0,1 2 0,-1-2 0,0 4 0,16 1 0,-12 0 0,11 0 0,-15-4 0,-1 1 0,1-1 0,-2 1 0,2 0 0,0-2 0,0 4 0,1-4 0,-3 4 0,2-3 0,-2 0 0,2-1 0,0 0 0,-1 2 0,-1 1 0,-2 1 0,0 0 0,0 2 0,-3 5 0,-2 12 0,1 17 0,-5 1 0,5-2 0,-5-2 0,2-16 0,2 6 0,3-8 0,0-5 0,1-3 0,-1-5 0,2-2 0,0 2 0,0 1 0,0-1 0,0 1 0,0-3 0,0 2 0,-2-1 0,2 3 0,-2-2 0,2 1 0,-2-3 0,2 0 0,-2-2 0,2 2 0,0 1 0,-2-3 0,1 2 0,0-2 0,1 2 0,0 0 0,0 3 0,-2-1 0,1 1 0,-1-1 0,2-2 0,0 0 0,-2-1 0,2 0 0,-2-2 0,2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27.1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24575,'4'2'0,"-2"2"0,2-1 0,-1 2 0,1-1 0,5 7 0,3 0 0,19 22 0,-8-16 0,4 12 0,-13-20 0,-7-3 0,2 1 0,5 2 0,-4 0 0,4 0 0,-7 0 0,1-2 0,-1 2 0,2 0 0,0 0 0,-2-2 0,-2-1 0,1 1 0,-3 0 0,3 0 0,-1 0 0,-1 1 0,1-4 0,-1 4 0,1-6 0,-1 1 0,-1 1 0,1-2 0,-2 3 0,5 0 0,0 1 0,0-1 0,-1 0 0,-3-1 0,1-4 0,-2 4 0,3-1 0,-1-1 0,-1 2 0,1-3 0,0 3 0,3-1 0,-2 1 0,1-1 0,-3-1 0,1 0 0,1-2 0,-1 4 0,1-3 0,-3 3 0,0-2 0,-4 1 0,2 1 0,-5-2 0,3 5 0,-3 0 0,3 2 0,-6 5 0,-3 11 0,-3-3 0,-6 18 0,9-18 0,-5 8 0,9-15 0,-2 4 0,4-9 0,0 4 0,2-7 0,-1-1 0,3-1 0,-3 1 0,2 1 0,-3 2 0,1 0 0,-1-2 0,3 0 0,-2-1 0,1 1 0,-1 0 0,1 0 0,-1-5 0,3 2 0,-3 1 0,2 2 0,-3 2 0,-3 5 0,1 1 0,-1 0 0,4-4 0,0-2 0,2-4 0,-1 1 0,-1-3 0,4 1 0,-2-2 0,0 3 0,1-1 0,-1 1 0,0-3 0,2 2 0,-3-3 0,3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37.1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24575,'11'7'0,"25"7"0,26 22 0,17 2 0,-25-14 0,1 0 0,-7-3 0,3 1 0,31 4 0,3 0 0,-23-5 0,0 0 0,18 5 0,-2-2 0,8-2 0,-2 5 0,-17-12 0,16 6 0,-16-8 0,-17-4 0,-17 0 0,-19-7 0,20 8 0,-10-6 0,15 8 0,-24-9 0,3 3 0,17 1 0,0 2 0,26 9 0,-26-11 0,-2 7 0,-22-14 0,-6 2 0,-1 0 0,7-1 0,2 4 0,17 0 0,2 4 0,-4-1 0,-5-3 0,-16-1 0,0-2 0,-3 1 0,1-1 0,1 0 0,6 1 0,-2 0 0,2 0 0,-5-1 0,-1 1 0,1-1 0,7 3 0,-6-2 0,3 0 0,-8 1 0,1-3 0,38 22 0,-22-13 0,26 13 0,-36-19 0,-5-4 0,-1 2 0,1-2 0,-3 2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42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96 0 24575,'4'3'0,"1"1"0,1 0 0,11 13 0,5 5 0,-5-3 0,1 0 0,-14-7 0,7 3 0,-1 5 0,2 9 0,-3-11 0,-2 5 0,-2-14 0,-3 0 0,2 0 0,-1 0 0,5 5 0,-4-6 0,4 4 0,-8-8 0,4 3 0,-3 0 0,3 0 0,-4-1 0,5 6 0,-4 1 0,2 0 0,-1-2 0,-2-7 0,2 1 0,-2-1 0,0 1 0,2-1 0,1-1 0,-1 1 0,2-4 0,-3 4 0,3-3 0,-4 3 0,4-4 0,-3 4 0,3-3 0,-4 3 0,4-2 0,-3 3 0,3-3 0,-4 2 0,4-1 0,-3 1 0,3-1 0,-4 1 0,4-2 0,-1 3 0,-1-1 0,0 1 0,-4-1 0,0 1 0,-5-1 0,0 1 0,0-1 0,0 1 0,1 1 0,-6 3 0,4-1 0,-24 15 0,1 6 0,-6 0 0,8-1 0,17-21 0,5-1 0,1-1 0,0 0 0,-2 1 0,3-1 0,-2-3 0,5 2 0,-4-1 0,3 1 0,-4-1 0,3 1 0,-1-2 0,0 3 0,1-1 0,-1 1 0,1-1 0,-1-1 0,3 1 0,-2-4 0,3 4 0,-3-1 0,2 1 0,-3-1 0,0 1 0,1-2 0,-1 3 0,3-1 0,-2-1 0,1 1 0,-1-4 0,1 4 0,-1-1 0,2-1 0,-1 2 0,1-3 0,2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24575,'0'-5'0,"0"0"0,0-1 0,0 1 0,0 0 0,2 0 0,-1-1 0,1 1 0,0 0 0,-1 0 0,3-1 0,-1 1 0,5 0 0,-2 0 0,3-1 0,-1 1 0,3 0 0,16-4 0,-12 6 0,10-3 0,-18 6 0,-2 0 0,1 0 0,-1 0 0,0 0 0,-2 3 0,2-3 0,-3 3 0,1-1 0,2 1 0,-5 2 0,7 2 0,-3 1 0,1 1 0,0 0 0,-5 5 0,3-5 0,-3 5 0,0-7 0,-3-1 0,3 4 0,-5-2 0,0 2 0,-1-2 0,1 0 0,0-3 0,2 0 0,-2-2 0,0 2 0,-3-3 0,2 4 0,-4-1 0,4 0 0,-3-2 0,0 2 0,-7-1 0,5 3 0,-5 0 0,7-2 0,2 0 0,2-5 0,2 5 0,-2-2 0,4 2 0,-3-2 0,5-1 0,0-2 0,4 0 0,3 3 0,0-3 0,8 3 0,-5-3 0,5 2 0,-8-2 0,0 3 0,-3-3 0,3 0 0,-3 0 0,5-3 0,-4 3 0,2-2 0,-1 2 0,-1 0 0,1 0 0,-1 0 0,-1 0 0,0 0 0,0 0 0,0 0 0,0 0 0,1 0 0,-1 0 0,0 0 0,0 0 0,0 0 0,1 0 0,-1 0 0,0 0 0,0 0 0,0 0 0,1 0 0,-1 0 0,0 0 0,0 0 0,-2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24575,'3'2'0,"-1"1"0,1 4 0,-3 7 0,2 3 0,2 6 0,-3-6 0,2 16 0,-3-18 0,2 12 0,-1-19 0,1 0 0,-2-1 0,0-1 0,0 2 0,0-3 0,2-2 0,-1 4 0,1-4 0,-2 5 0,0-3 0,0 0 0,0-2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1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207 0 24575,'-7'8'0,"0"-1"0,-27 12 0,-13 15 0,2-6 0,0 4 0,34-24 0,4-5 0,4-3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24575,'-5'3'0,"0"-3"0,2 5 0,-2-5 0,2 5 0,-2-2 0,-3 2 0,-5 5 0,1-2 0,-10 4 0,10-2 0,-4-1 0,8-1 0,3 0 0,0-1 0,0 1 0,-1 0 0,-1 0 0,2-1 0,-1-1 0,3 1 0,3-4 0,3 0 0,2-3 0,8 3 0,2-2 0,31 9 0,17-1 0,-9-1 0,3 0 0,-42-8 0,-2 0 0,-8 0 0,1 0 0,-1 0 0,2-3 0,7 3 0,-2-5 0,1 4 0,-3-1 0,-6 0 0,3 1 0,-5-1 0,1 2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24575,'0'5'0,"0"0"0,0 3 0,0-2 0,0 1 0,0 6 0,0-6 0,0 9 0,-3-3 0,2-1 0,-2 21 0,3-21 0,-4 21 0,3-26 0,-2 6 0,3-8 0,0 0 0,0 0 0,-2 1 0,1-1 0,-1 0 0,2 0 0,0 0 0,0 1 0,0 1 0,0-1 0,-3-1 0,3 0 0,-3-3 0,3 1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59 24575,'0'-6'0,"2"1"0,-1 0 0,1 0 0,0 2 0,1-2 0,2 0 0,1-1 0,-1-2 0,0 5 0,0-1 0,0 3 0,5-1 0,-4 2 0,7 0 0,-8 0 0,3 0 0,-3 0 0,-2 2 0,4 1 0,-4 2 0,5 0 0,-1 3 0,-1 0 0,-1 0 0,-2 7 0,-3-7 0,0 7 0,0-1 0,0 3 0,0-2 0,0-2 0,-3-8 0,-2 3 0,-1-3 0,-1 3 0,1-3 0,-7 1 0,6 0 0,-14 5 0,11-7 0,-6 5 0,8-6 0,1-1 0,1 1 0,1-1 0,-2 1 0,-2 2 0,8-2 0,0-1 0,28 4 0,-15-5 0,32 4 0,-1-5 0,-3 0 0,-2 0 0,-25 0 0,-8 0 0,1 0 0,-1 0 0,0 0 0,0 0 0,0 0 0,3-2 0,0 2 0,8-6 0,-9 5 0,3-2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24575,'3'6'0,"-3"1"0,3 7 0,-1-2 0,-2 9 0,6-4 0,-5 6 0,2-3 0,0-4 0,-3-5 0,3-4 0,-3-1 0,0-1 0,0 0 0,0 0 0,0 0 0,0 1 0,0-1 0,0 0 0,2 0 0,-2 0 0,3 0 0,-3 1 0,0-1 0,0 0 0,2 0 0,-1 0 0,1 1 0,-2-1 0,0-2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0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24575,'6'0'0,"0"0"0,-2 0 0,0 0 0,0 0 0,0 0 0,0-2 0,0 2 0,0-2 0,0 2 0,0 0 0,0 0 0,0 0 0,2-2 0,-1 2 0,0-2 0,-1 2 0,1 0 0,0 0 0,2 0 0,-1 0 0,0 0 0,-2 0 0,0 0 0,0 0 0,0 0 0,0 0 0,0 0 0,0 0 0,0 0 0,-2-2 0,2 2 0,-2-2 0,2 2 0,2 0 0,-2 0 0,2 0 0,-2 0 0,0 0 0,0 0 0,0 0 0,-1 0 0,-2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0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24575,'4'4'0,"-2"2"0,1-6 0,0 6 0,1-4 0,2 4 0,-4-2 0,4 0 0,-1 6 0,0-4 0,4 6 0,-4-6 0,3 2 0,10 22 0,-9-20 0,7 17 0,-13-26 0,-2 2 0,0 0 0,-1 1 0,-1 2 0,-2 0 0,-2 6 0,3-3 0,-2 2 0,3-5 0,-1-2 0,0 0 0,2 0 0,-2 0 0,0 0 0,2 0 0,-4 0 0,4 0 0,-4 2 0,4-2 0,-4 4 0,4-4 0,-4 0 0,4 0 0,-2-2 0,0 2 0,1 0 0,-2 0 0,2 0 0,0-1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31.7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1330 3138 24575,'-6'4'0,"-1"-2"0,1-2 0,-1 0 0,-8 5 0,3-4 0,-14 3 0,-9-4 0,10 0 0,-42 0 0,39 0 0,-41 0 0,44 0 0,-8 0 0,20 0 0,1 0 0,-1 0 0,-20-7 0,15 3 0,-15-4 0,23 3 0,-9-4 0,8 1 0,-9-4 0,8 6 0,-1-1 0,0 1 0,4 0 0,-1 2 0,1-4 0,-1 3 0,1-6 0,-1 3 0,1-4 0,2 3 0,-5-1 0,5-2 0,-2 2 0,3-3 0,-4 1 0,3-1 0,-2 0 0,3 1 0,-1 2 0,1-2 0,0 2 0,-1 0 0,1 1 0,-6-7 0,4 7 0,-1-10 0,4 10 0,-4-11 0,1 9 0,-4-8 0,0 2 0,2 3 0,-3-5 0,-6-15 0,5 10 0,-10-18 0,11 21 0,1 2 0,-4-14 0,6 8 0,-13-17 0,13 15 0,-2 6 0,4 1 0,2 7 0,-2-6 0,-14-43 0,11 30 0,-7-16 0,1 1 0,10 26 0,-9-23 0,12 25 0,-1 1 0,-7-24 0,4 18 0,-6-30 0,2 2 0,-1 3 0,4 1 0,1 22 0,0-9 0,-4-10 0,-3-14 0,7 24 0,-3-4 0,10 7 0,-7 1 0,-1-39 0,3 43 0,-10-55 0,14 61 0,-6-26 0,8 35 0,0-1 0,-5-6 0,4 5 0,-3-6 0,4-27 0,0 6 0,0-11 0,-6-2 0,4 36 0,-4-35 0,6 28 0,0-16 0,0 20 0,0-5 0,0 11 0,0-1 0,0 7 0,0 0 0,2-1 0,-1-3 0,5 1 0,-6-1 0,6 1 0,-5-1 0,4 3 0,-4-2 0,5 3 0,-3-4 0,0 3 0,3-2 0,-2 3 0,2-1 0,-3 1 0,3 0 0,-3-1 0,4-3 0,-1 1 0,0 2 0,-2 1 0,1 2 0,-1 1 0,5-3 0,-5 2 0,5-5 0,-3 2 0,1 1 0,2 0 0,-3 2 0,-2 1 0,4-3 0,-6 2 0,9-2 0,-7 2 0,8-2 0,-5 2 0,19-18 0,-16 14 0,16-15 0,-19 16 0,2 3 0,-3-1 0,3 2 0,-2-1 0,3-2 0,-4 2 0,0 1 0,0 0 0,1-1 0,16-16 0,-13 13 0,16-16 0,-19 19 0,5-5 0,-8 5 0,5 1 0,-6-3 0,3 5 0,3-8 0,-2 5 0,3-2 0,5-2 0,-6 3 0,7-4 0,-10 6 0,0 0 0,4-1 0,6-4 0,-4 3 0,3-1 0,-6 4 0,-2 1 0,12-4 0,-7 5 0,4-4 0,-7 6 0,7-2 0,2-1 0,24 3 0,3-3 0,-7 1 0,-5 3 0,-20-3 0,-1 3 0,1 0 0,20-7 0,5 6 0,35-6 0,-32 7 0,27 7 0,-44-2 0,18 7 0,-1 0 0,4 7 0,0-5 0,-10 3 0,-16-7 0,-6-3 0,-3 2 0,1-2 0,-1-1 0,3 3 0,-3-2 0,1 2 0,13 15 0,35 32 0,-25-22 0,15 10 0,-4-3 0,-25-24 0,28 23 0,-38-28 0,-1-2 0,0 3 0,11 20 0,-2-9 0,10 32 0,-1 3 0,-10-18 0,5 7 0,-1-1 0,-8-1 0,18 20 0,-17-13 0,7-1 0,-4 11 0,4-5 0,0-2 0,-6 3 0,8 17 0,-9-14 0,-5-7 0,-5-27 0,-4-10 0,4 8 0,-3 6 0,11 27 0,-10-17 0,14 39 0,-14-26 0,6 1 0,-4-2 0,-3-6 0,3-13 0,-4 20 0,0 0 0,0-20 0,0 20 0,0-34 0,-2-1 0,1-10 0,-2-1 0,0-3 0,3 0 0,-3 1 0,0-4 0,2 5 0,-10 6 0,9-2 0,-9 3 0,10-8 0,-4 2 0,1 1 0,-23 28 0,5 2 0,-19 25 0,22-27 0,2-5 0,11-23 0,0-1 0,-1 0 0,1 1 0,0 0 0,-6 8 0,-1 0 0,0 3 0,-16 13 0,16-18 0,-11 10 0,15-16 0,2-1 0,-2-2 0,-1 2 0,0-2 0,-2 4 0,2-1 0,-23 10 0,9-3 0,-8 1 0,16-6 0,9-9 0,-7 6 0,2-5 0,-6 8 0,8-8 0,1 5 0,3-6 0,-1 3 0,4 1 0,-12 4 0,3 6 0,-5-2 0,5 0 0,6-6 0,-1-2 0,1 0 0,2-2 0,-1-4 0,4 5 0,-5-3 0,3 3 0,-9 10 0,-12 10 0,2 3 0,-2 0 0,7-3 0,9-18 0,-1 5 0,6-13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34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 24575,'0'6'0,"0"0"0,0 1 0,0-1 0,0 0 0,0 0 0,0 1 0,0 2 0,0 7 0,0-4 0,-4 13 0,3-13 0,-3 7 0,4-6 0,0-1 0,0-2 0,0-1 0,0 0 0,0 1 0,0 9 0,0-4 0,0 11 0,0-12 0,0 12 0,0-15 0,0 5 0,0-7 0,0-2 0,-7 26 0,5 16 0,-4-7 0,6 4 0,0-33 0,0 0 0,0-1 0,-7 21 0,6-8 0,-6 44 0,7-44 0,-7 42 0,6-46 0,-12 35 0,11-32 0,-4 16 0,6-19 0,0-3 0,0 1 0,0-3 0,0-4 0,0 4 0,0-7 0,0-2 0,0 2 0,0-3 0,0 3 0,4 8 0,-3 4 0,3-3 0,-4 0 0,0-8 0,3 0 0,-3 2 0,3-2 0,-3 0 0,0 1 0,0-1 0,0 3 0,0-3 0,4 8 0,-3-9 0,3 9 0,-4-11 0,0 3 0,0-1 0,0-2 0,3 5 0,-2-3 0,2 1 0,-3-1 0,0-3 0,0 1 0,0 2 0,0-2 0,0 5 0,0-5 0,0 5 0,0 4 0,0-2 0,0 6 0,0-8 0,0 1 0,0-3 0,2-1 0,-1-3 0,2 0 0,-3 1 0,0-1 0,0 0 0,0 3 0,0-2 0,0 5 0,0-8 0,0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36.7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24575,'3'3'0,"3"0"0,-6 4 0,6 2 0,3 7 0,0 5 0,8 7 0,-6 0 0,4 13 0,4 4 0,-5 0 0,3-13 0,1 7 0,-4-17 0,9 19 0,-10-20 0,12 33 0,-12-33 0,7 23 0,-11-35 0,-3-2 0,0-1 0,3 6 0,1-2 0,-3 3 0,2-4 0,-6-3 0,3 1 0,1 2 0,-1-5 0,-2 4 0,1-4 0,-1 2 0,2-2 0,0-2 0,0-2 0,1 0 0,-1-2 0,-2-2 0,1-2 0,-1-1 0,19-16 0,-13 13 0,16-16 0,-19 19 0,12-8 0,-8 4 0,6-1 0,-5 0 0,-3 2 0,4-3 0,0 4 0,6-6 0,-5 5 0,5-3 0,-6 1 0,-3 5 0,-1-2 0,0 0 0,1 2 0,0-5 0,-1 7 0,-3-3 0,0 4 0,1-2 0,-1 0 0,-3-1 0,6 1 0,-8-3 0,10 2 0,-7-5 0,8 2 0,-5 0 0,0 1 0,-2 2 0,-1 1 0,2 2 0,-2-1 0,4-2 0,-4 0 0,5-2 0,-5 3 0,1 0 0,-1-1 0,2 1 0,-2-1 0,1 1 0,-1 2 0,2-4 0,0 4 0,-2-5 0,1 2 0,-4 1 0,5-1 0,-6 4 0,3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24575,'12'0'0,"-4"0"0,1 0 0,-5 0 0,1 0 0,2-3 0,0 3 0,1-2 0,-1 2 0,0 0 0,-2 0 0,2 0 0,0-2 0,-2 1 0,4-1 0,-4 2 0,4 0 0,-3 0 0,1 0 0,-3 0 0,1 0 0,0 0 0,0 0 0,2 0 0,0-2 0,3 1 0,-3-1 0,2 2 0,-1-2 0,1 1 0,-1-1 0,1 2 0,-4 0 0,2 0 0,-2 0 0,-1 0 0,1 0 0,0 0 0,2 0 0,-2 0 0,2 0 0,-2 0 0,-3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35.5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150 1 24575,'0'7'0,"0"0"0,0 1 0,0 10 0,0 3 0,4 10 0,-2 17 0,2-13 0,-4 5 0,0-10 0,0-14 0,0 6 0,0-11 0,0 3 0,0 5 0,3-3 0,-2 30 0,2-26 0,5 41 0,-6-41 0,10 26 0,-11-22 0,4 0 0,-1 6 0,-3-6 0,9 7 0,-9 1 0,4 0 0,-5-8 0,3-2 0,-2-11 0,2 3 0,-3-3 0,0 3 0,0 1 0,0 7 0,0 2 0,3-6 0,-2 2 0,2-15 0,-3 9 0,0-6 0,0 29 0,0-20 0,0 28 0,0-29 0,0 7 0,0-9 0,-3-3 0,2 3 0,-2 20 0,3-13 0,0 17 0,0-24 0,0 8 0,0-6 0,0 14 0,0-6 0,0 8 0,0-8 0,-5 6 0,4-6 0,-4 7 0,5-7 0,-3-2 0,2-7 0,-2-1 0,3 8 0,-8 18 0,6-12 0,-10 18 0,11-22 0,-4 0 0,5 5 0,0-16 0,-7 32 0,5-20 0,-5 22 0,7-15 0,0 0 0,0-11 0,-5 7 0,4-18 0,-4 19 0,5-19 0,0 19 0,0-15 0,0 47 0,0-37 0,0 53 0,0-60 0,0 27 0,0-34 0,0 12 0,0-11 0,0 11 0,0 18 0,0 11 0,0-10 0,0-8 0,0 1 0,0-17 0,0 21 0,0 15 0,0-28 0,0 36 0,0-37 0,0 23 0,-9 20 0,7 4 0,-15 12 0,15-36 0,-5-12 0,7-18 0,-5 2 0,4-6 0,-4 32 0,1-21 0,-2 24 0,0-1 0,1-19 0,-2 33 0,5-17 0,-9-1 0,10 19 0,-2-34 0,-2 19 0,4 0 0,-4-11 0,1 11 0,3-23 0,-4 6 0,5-6 0,0 39 0,-5-23 0,4 15 0,-4-25 0,5-17 0,0 8 0,0-2 0,0 5 0,-4 8 0,2 0 0,-2-8 0,4 6 0,0-14 0,0 29 0,0-28 0,0 17 0,0-16 0,0-8 0,0 8 0,0-10 0,0-1 0,0 0 0,0 0 0,0 1 0,0-1 0,0 0 0,0 0 0,0 1 0,0-1 0,0 0 0,0 11 0,-3-4 0,2 4 0,-3-7 0,4-4 0,0 0 0,-3-3 0,2 6 0,-2-5 0,3 2 0,0-4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24575,'0'7'0,"3"-2"0,-3 1 0,4-3 0,-3 6 0,3-3 0,-3 3 0,3-2 0,-4 1 0,3 1 0,-1-6 0,-2 3 0,2-3 0,-2 2 0,2-1 0,-1 1 0,1 0 0,0-2 0,-1 1 0,1 1 0,0 0 0,-1 2 0,1-2 0,-2 2 0,0-2 0,0 2 0,0-2 0,0-1 0,0-1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24575,'-5'2'0,"2"3"0,-1-5 0,3 4 0,-3-3 0,1 3 0,-1-3 0,1 3 0,-1-3 0,3 3 0,-3-2 0,3 3 0,-1 0 0,2 0 0,0 0 0,0-1 0,0 1 0,0 0 0,0 0 0,0-1 0,0 1 0,0 0 0,0 0 0,0 0 0,2-3 0,-1 2 0,3-1 0,-1 2 0,1 0 0,-1-1 0,1-1 0,-1-1 0,0 0 0,1-1 0,-2 3 0,3-3 0,0 3 0,0-4 0,0 5 0,-1-5 0,1 2 0,0-2 0,-2 2 0,1-1 0,-2 1 0,3-2 0,0 0 0,0 0 0,0 0 0,-1 0 0,1 0 0,0 0 0,0 0 0,-3-2 0,5 1 0,-6-3 0,5 4 0,-5-5 0,5 3 0,-3-3 0,4 0 0,-4 0 0,1 0 0,-3 0 0,3 3 0,-4-3 0,2 3 0,-2-3 0,0 0 0,0 0 0,0 0 0,0 1 0,0-1 0,0 0 0,0 0 0,0 0 0,0 0 0,-2 3 0,2-3 0,-5 5 0,3-2 0,-3 2 0,2-2 0,-1 1 0,-1-1 0,0 0 0,-4 1 0,1-3 0,1 3 0,0-1 0,2 2 0,0 0 0,2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24575,'7'0'0,"0"-2"0,-2 1 0,2-1 0,0 0 0,3 1 0,-3-3 0,0 3 0,-2-1 0,0 2 0,0-2 0,-1 2 0,1-3 0,0 3 0,0-2 0,-1 2 0,1-2 0,0 2 0,-2-3 0,1 3 0,-1-2 0,1 2 0,1-2 0,0 1 0,0-1 0,-1 2 0,1 0 0,-2-2 0,1 1 0,-1-1 0,2 2 0,-1 0 0,1-2 0,0 1 0,0-3 0,7 4 0,-8-5 0,6 5 0,-10-2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24575,'0'7'0,"0"0"0,0-2 0,0 2 0,0 0 0,0 3 0,0-3 0,0 18 0,0-9 0,0 8 0,0-9 0,0-10 0,0 9 0,2-7 0,-2 5 0,2-8 0,-2 1 0,2-2 0,-1 1 0,3 1 0,-1 2 0,2 3 0,0 5 0,0-7 0,-1 4 0,-2-7 0,0-2 0,1-1 0,2-4 0,-1 1 0,3-3 0,-1 3 0,3-3 0,-4 1 0,2-2 0,-2 1 0,-1 1 0,1-1 0,0 1 0,2-2 0,-4 0 0,3 0 0,-3 3 0,0-3 0,1 3 0,-1-1 0,-1-1 0,3 3 0,-5-1 0,2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24575,'-7'0'0,"0"0"0,2 0 0,-2 0 0,1 3 0,-3-3 0,4 4 0,-2-3 0,2 3 0,0-3 0,1 3 0,-1-4 0,0 7 0,2-4 0,-1 4 0,1-2 0,-2 2 0,3-2 0,-3 2 0,5 0 0,-2-2 0,2 2 0,0-2 0,0-1 0,0 1 0,0 0 0,2 0 0,-2 0 0,5-3 0,-5 2 0,4-1 0,-1 0 0,0 1 0,1-3 0,-1 1 0,1-2 0,1 0 0,0 0 0,0 0 0,2 0 0,0 0 0,0-2 0,8-2 0,-9 1 0,6 0 0,-9 1 0,1 1 0,-1-1 0,4-2 0,-2 0 0,2 0 0,-2-1 0,-1 3 0,-1-3 0,1 0 0,-3 0 0,1 0 0,-2 0 0,0 1 0,0-3 0,-2 3 0,1-2 0,-1 3 0,0 1 0,4 0 0,2 6 0,2-1 0,5 6 0,2 0 0,0 7 0,2-4 0,-6 1 0,-4-6 0,-1-2 0,-1-3 0,0 0 0,-1-2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2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59 277 24575,'0'-7'0,"-3"2"0,3 0 0,-4 5 0,3-4 0,-1 1 0,2-2 0,-2 2 0,1-1 0,-1 1 0,2-1 0,-2-1 0,1 0 0,-3-2 0,3 2 0,-3-4 0,4 1 0,-5-2 0,3 3 0,-1 0 0,1 0 0,0 2 0,1-4 0,-1 3 0,2-1 0,0 2 0,-2 3 0,1-3 0,-1 3 0,2-3 0,0 0 0,0 0 0,0-2 0,-2 2 0,1-9 0,-1 7 0,2-5 0,0 7 0,0 0 0,-2 0 0,2 1 0,-3-1 0,3 0 0,0 0 0,0 0 0,0 0 0,0 1 0,0-1 0,0 0 0,0 2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3:3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3014 24575,'3'-4'0,"3"-2"0,4 3 0,1-4 0,52-16 0,-4 7 0,35-11 0,-35 16 0,2 1 0,3 0 0,2 0 0,7 0 0,3-2 0,19-5 0,-5-1 0,-36 8 0,-3-1 0,19-5 0,-6 0 0,-13 3 0,0 1 0,-23 2 0,-16 6 0,7-3 0,-8 6 0,2-5 0,0 5 0,22-15 0,5 5 0,-3-4 0,34-9 0,-31 20 0,22-17 0,-25 17 0,-20-1 0,-7 2 0,-4 3 0,4-3 0,22-5 0,22-5 0,-10 1 0,5 0 0,-35 8 0,6-3 0,-8 3 0,29-8 0,-4 0 0,25-10 0,-15 7 0,-10-3 0,-10 9 0,-12 2 0,3 2 0,-9-1 0,1 2 0,-3 0 0,42-24 0,-23 13 0,25-15 0,-33 14 0,-6 9 0,-5-3 0,3 4 0,0-4 0,15-15 0,-11 11 0,7-10 0,-15 17 0,-3 0 0,4 0 0,5-9 0,-4 4 0,8-9 0,-9 11 0,0 0 0,-2 3 0,-1-2 0,0-2 0,2 1 0,-6 0 0,6 4 0,-5-4 0,5 0 0,-1-11 0,2 6 0,2-12 0,0 5 0,-4 2 0,2 1 0,-6 8 0,5 1 0,-6-3 0,6 3 0,-5-3 0,5 2 0,-5 2 0,5-1 0,-6 0 0,6-4 0,-5 4 0,2 0 0,0 1 0,-2-9 0,6-4 0,-6 3 0,7-8 0,-6 15 0,5-8 0,-6 6 0,1 4 0,3-10 0,-4 1 0,3 0 0,-4-1 0,3 10 0,-2-4 0,2-6 0,-3 5 0,0-13 0,7-8 0,-6 10 0,6-16 0,-7 30 0,0-8 0,0 3 0,0-20 0,0-10 0,4-1 0,-2 12 0,2 8 0,-4 13 0,0-12 0,0-10 0,0 4 0,0-1 0,0 8 0,0 14 0,0-16 0,0 16 0,0-8 0,0 10 0,0-11 0,0 6 0,0-5 0,4 0 0,-3 7 0,4-3 0,-5-1 0,0 5 0,0-9 0,0 8 0,0 0 0,0-8 0,2 6 0,-1-2 0,2 4 0,-3 3 0,0-3 0,0-1 0,0 4 0,0-3 0,0 6 0,0-6 0,3 6 0,-2-6 0,2 3 0,-3-3 0,0 2 0,3-1 0,-3 4 0,3-1 0,-3 2 0,0 0 0,3-2 0,-2-2 0,2 1 0,1-10 0,-3 8 0,7-8 0,-8 9 0,6-1 0,-5 1 0,5 1 0,-5 0 0,4 1 0,-4 1 0,2-1 0,0 2 0,-2 0 0,5 0 0,-6-2 0,6 1 0,-5-1 0,5-1 0,-5 3 0,4-6 0,-1 6 0,0-6 0,2 3 0,-6-1 0,6 2 0,-5 2 0,2 0 0,0 4 0,-2-3 0,2 2 0,0 0 0,-3-5 0,6 8 0,-5-8 0,2 5 0,0 0 0,-2-1 0,4 1 0,-4-3 0,5 3 0,-5-2 0,5 3 0,-6-4 0,6 3 0,-5-2 0,5 6 0,-2-9 0,2 4 0,-2-4 0,2 2 0,-3 3 0,1-2 0,2 2 0,-2-2 0,2 2 0,-2-2 0,2 5 0,-3-5 0,4 6 0,-3-6 0,5 5 0,-5-5 0,6 5 0,-4-5 0,4 6 0,-3-6 0,3 5 0,-1-2 0,-1 3 0,1-3 0,-2 2 0,-1-2 0,1 3 0,0 0 0,-1 0 0,1 0 0,2 0 0,2 0 0,2 3 0,-3-2 0,0 2 0,-4 0 0,1 0 0,0 1 0,-1 2 0,1-5 0,-1 5 0,1-3 0,0 1 0,-4 2 0,3-5 0,-5 4 0,5-4 0,-3 5 0,1-2 0,2 2 0,-2 1 0,2 0 0,1-4 0,-3 3 0,1-2 0,-4 2 0,5 1 0,-2 3 0,-1-3 0,3 5 0,-2-4 0,0 1 0,2 1 0,-6-3 0,3 3 0,0-4 0,-2 1 0,2 0 0,0-1 0,-3 1 0,6-1 0,-5 1 0,2 0 0,-3-1 0,3 1 0,-2 0 0,2-1 0,0 1 0,-3 2 0,6-1 0,-5 1 0,2-2 0,-3-1 0,3 1 0,-2 0 0,1-1 0,1 4 0,-2-3 0,5 6 0,-5-6 0,2 3 0,0-4 0,-3 1 0,3-1 0,0 4 0,-2-3 0,5 6 0,-2-3 0,-1 3 0,3-2 0,-5 1 0,5-4 0,-6 1 0,3 1 0,0 0 0,-2 0 0,5-3 0,-5-1 0,2-3 0,-3 4 0,3 0 0,-3-1 0,6 4 0,-5-3 0,2 6 0,0-6 0,-2 3 0,1-4 0,1 1 0,-2 9 0,2-6 0,0 9 0,-2-9 0,6 11 0,-6-9 0,3 7 0,1-1 0,-4-3 0,6 5 0,-6-10 0,2 0 0,-3-4 0,3 1 0,-3 0 0,3-1 0,-3 1 0,0 0 0,3-1 0,-2 4 0,2-3 0,-3 3 0,0-4 0,3 4 0,-2-3 0,6 13 0,-6-8 0,6 5 0,-6 3 0,5-8 0,-6 5 0,3 3 0,0-8 0,-2 8 0,2 0 0,-3-7 0,3 3 0,-2-9 0,2-1 0,-3 1 0,0 0 0,0-1 0,0 1 0,3-1 0,-3 4 0,3 0 0,-3 4 0,0-4 0,0-1 0,3 1 0,-2-3 0,2 3 0,-3-4 0,0 1 0,0 0 0,3 2 0,-2 2 0,1-1 0,-2 9 0,0-10 0,3 8 0,-2-7 0,2-3 0,-3 3 0,3-1 0,-2-2 0,2 3 0,-3-3 0,0-1 0,0 1 0,0 0 0,0-1 0,3 4 0,-3-3 0,3 13 0,-3-1 0,3 3 0,-2-5 0,2-4 0,-3-3 0,3 3 0,-2 0 0,2 1 0,-1-1 0,-1-3 0,2 0 0,-3-4 0,0 1 0,0 0 0,3-1 0,-2 11 0,2-8 0,-3 8 0,0-11 0,3 7 0,-3-2 0,3 12 0,0-8 0,-2 5 0,9 15 0,-8-16 0,4 13 0,-3-23 0,-2-2 0,2-1 0,-3 1 0,0 0 0,0-1 0,0 1 0,3 2 0,-2 2 0,5 2 0,-6-3 0,3 0 0,0-7 0,-2 3 0,2-2 0,-3 3 0,0-1 0,3 1 0,-2-1 0,2 1 0,-1 0 0,-1 2 0,5-1 0,-5 4 0,5-2 0,-3 4 0,1-4 0,2 2 0,-5-4 0,2 1 0,0-2 0,-3-1 0,3 1 0,0 3 0,5 22 0,-1-17 0,1 16 0,-2-24 0,-5 0 0,1-1 0,-2 1 0,3-1 0,-2 1 0,5 3 0,-2-3 0,-1 5 0,3-4 0,-5 1 0,2-2 0,0-3 0,-2 1 0,4-1 0,-4 3 0,5 2 0,-5-1 0,5 1 0,-3-2 0,1-1 0,2 1 0,-2 0 0,-1-1 0,3-2 0,-2 2 0,0-2 0,1 2 0,-1 1 0,3-1 0,-1 1 0,1-3 0,-3 2 0,1-3 0,-1 4 0,6-1 0,-3 1 0,6 0 0,-6-4 0,2 3 0,1-2 0,-3 2 0,3 1 0,-3-3 0,-4 2 0,6-3 0,-2 1 0,4 2 0,1-2 0,-4 2 0,1-2 0,-2-1 0,-4 0 0,3-3 0,1 6 0,10-1 0,-2 2 0,27 12 0,-16-8 0,10 4 0,-18-8 0,-9-6 0,37 18 0,9-6 0,40 14 0,-30-12 0,-17-6 0,-28-4 0,-13-5 0,6 2 0,76-1 0,-5 2 0,0-3 0,3 0 0,-34 0 0,-5 0 0,33 0 0,-53 3 0,-22-2 0,-2 2 0,2-3 0,11 4 0,31-3 0,-19 6 0,28-2 0,-42-1 0,5 1 0,-10-2 0,0-3 0,-4 3 0,11 2 0,-5-4 0,16 7 0,-6-2 0,0-1 0,-2 2 0,-10-6 0,0 2 0,-3 0 0,-1-2 0,1 2 0,-1-1 0,11-1 0,2 6 0,0-5 0,-2 2 0,-10-4 0,-4 3 0,6-3 0,-5 6 0,30 2 0,-11-3 0,21 6 0,-25-10 0,-5 3 0,-11-4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3:5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24575,'0'9'0,"0"-3"0,0 6 0,0-4 0,1 1 0,0-4 0,1-3 0,-2 3 0,0-1 0,1-2 0,0 2 0,1 0 0,-2 0 0,0 2 0,0-2 0,2 0 0,-2 1 0,2-1 0,-2 0 0,2-2 0,-2 2 0,2-2 0,-2 2 0,0 0 0,0-1 0,0-2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3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24575,'0'8'0,"2"1"0,-2-1 0,2 0 0,-2 23 0,0-17 0,0 16 0,0-21 0,0-3 0,0 0 0,0-2 0,0 0 0,2-2 0,-2 2 0,2-3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24575,'0'7'0,"0"-2"0,0 0 0,0-1 0,2 0 0,-2 0 0,2 2 0,-2-2 0,0 2 0,0 0 0,0-1 0,0 1 0,0-2 0,0 0 0,0 0 0,0 0 0,0 0 0,0 1 0,0 1 0,0-2 0,0 2 0,0-2 0,0 2 0,0-1 0,0 1 0,0-2 0,0 0 0,0 2 0,0 0 0,0 1 0,0-1 0,0-2 0,0 0 0,0-2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1 24575,'-4'6'0,"-5"-1"0,4 8 0,-6-1 0,-20 32 0,18-22 0,-18 22 0,-1 1 0,19-23 0,-14 17 0,-2 5 0,4 4 0,-10 19 0,19-28 0,2-9 0,2-6 0,-3-3 0,5-3 0,3-11 0,6 1 0,-2-4 0,3-1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24575,'4'4'0,"2"2"0,-6-2 0,2 2 0,-2 5 0,0-6 0,0 7 0,0-1 0,0-1 0,0 0 0,0-4 0,0-1 0,0 0 0,0 0 0,0 1 0,0 0 0,0-2 0,0 2 0,0-1 0,2-1 0,-2 0 0,2 0 0,-2 0 0,0 0 0,0 0 0,0 0 0,0 0 0,2 1 0,-2-1 0,2 0 0,-2 0 0,0 0 0,2 0 0,-1 0 0,0 0 0,-1 1 0,0 0 0,0 0 0,0 1 0,0-2 0,0 0 0,0 0 0,0 0 0,0 1 0,0-1 0,0 0 0,0 0 0,2-2 0,-1 2 0,1-2 0,-2 2 0,0-1 0,0-2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24575,'2'4'0,"0"0"0,-2 1 0,0-1 0,0 15 0,0 4 0,4 16 0,-3-10 0,3-8 0,-4-4 0,3-5 0,-2-1 0,1 0 0,-2-7 0,0 0 0,0 2 0,0 5 0,0-4 0,0 2 0,0-7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24575,'5'21'0,"4"10"0,-8-15 0,6 12 0,-2-1 0,-1 11 0,0-6 0,-4 4 0,0-24 0,0-4 0,0-6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24575,'0'6'0,"0"0"0,0 0 0,0 0 0,2 7 0,-1-4 0,2 2 0,-3-5 0,0-2 0,0 0 0,0-1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24575,'2'6'0,"-1"6"0,5 9 0,0 0 0,4 15 0,-3-16 0,-1 7 0,-5-15 0,2-1 0,-3-7 0,0 0 0,0-2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24575,'0'7'0,"0"-1"0,0-2 0,0 2 0,0 0 0,0 7 0,0-4 0,0 2 0,0-7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1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1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24575,'-3'2'0,"1"0"0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722 0 24575,'0'7'0,"-3"-3"0,-4 6 0,-12 1 0,-42 39 0,-2-4 0,6 5 0,-1 1 0,-15 11 0,15-6 0,1 2 0,-6 13 0,8-6 0,4-2 0,9-8 0,-6 17 0,44-65 0,1 0 0,3-5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437 0 24575,'-7'8'0,"-11"5"0,5-4 0,-10 4 0,-7 14 0,4-9 0,-6 13 0,-35 21 0,26-13 0,-2 2 0,2 0 0,8-3 0,-4 14 0,26-28 0,1-3 0,5-6 0,5-12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207 0 24575,'-7'8'0,"0"-1"0,-27 12 0,-13 15 0,2-6 0,0 4 0,34-24 0,4-5 0,4-3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ACDA-8990-AE3A-FB92-01C4FA00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80AC8-59AA-F48C-B3DA-A49E05159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A6797-E9BF-1916-1B85-72C93A8E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7DF6B-6247-EE78-7160-23545513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EDF36-BF1E-0321-4A1F-110C3213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700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03634-5779-BD57-0477-392DEBB1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57041-18B5-9AE8-2FCC-6E89E5FE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51D6E-926A-31AD-F9AA-9F29D157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4AE61-1E61-672B-D3E8-C3AC8148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A8932-615B-1B9C-E609-A5D06582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3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B39A1-855A-00FD-DCE1-F86EFBDE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58150-0C4E-2210-C4BE-A4A9D0F62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213C-FC1F-4DA9-C1AE-2918FA07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32726-DBEF-8DDB-0730-2B6754E4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97EE7-E9F6-4D75-C327-CC81CDD7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219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8C631-0DBB-D2C3-8772-74A4D52B4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688E7998-8B00-19B8-7629-28AC4408F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71" y="339725"/>
            <a:ext cx="1906588" cy="232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8216F-2851-8BA0-4037-E0AF41AE21D8}"/>
              </a:ext>
            </a:extLst>
          </p:cNvPr>
          <p:cNvSpPr txBox="1"/>
          <p:nvPr userDrawn="1"/>
        </p:nvSpPr>
        <p:spPr>
          <a:xfrm>
            <a:off x="194205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©2023 QED </a:t>
            </a:r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GOLF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223AC-2BA2-627A-5754-BEA4808CB97F}"/>
              </a:ext>
            </a:extLst>
          </p:cNvPr>
          <p:cNvSpPr txBox="1"/>
          <p:nvPr userDrawn="1"/>
        </p:nvSpPr>
        <p:spPr>
          <a:xfrm>
            <a:off x="10950041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www.qedgolf.com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3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53794-3782-4C6B-7FF1-75EDDABB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3D464-AD2A-71B1-E326-E0F41555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D5FD-B291-112E-FA97-65BF2622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66043-A299-CE3F-6DDA-74D37321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35455-470A-2AA9-EDF3-90D3C30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65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5B75-35FF-7C8A-8218-8B69E245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F92F8-4A81-688E-B277-6438F86D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3F3CB-03FA-2AFC-732B-E459CB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2BDFD-9127-60AF-1200-029A09CB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EB9CD-DAA4-220A-64FD-B7A2D772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9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1FA4D-6A85-CBB4-63DA-1AD9D98F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B111E-1566-615F-83EC-947AD894C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C0523-7ED0-2839-E7F6-6786B6EDD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C9CFC-2D08-DDE4-9250-3AEB60F2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B5B83-5C60-5C82-7360-8F9A2BFF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99F78-C7C4-D4AD-4781-8518B38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9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FB35D-898C-DB1B-254E-20F2DDF8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B314B-3693-FB69-5A29-AA19604C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ACE603-9B50-D630-25D7-238779B9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8D271F-6F62-9B17-329A-87E1EDCE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5B379-DA92-4C88-C14E-DC2DA8D66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FCB0CF-0566-ACE8-E34B-3F70FA53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CC0170-C6A9-9146-479D-4E322D8D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9EAA0-1B8F-4113-051F-533EF7F7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6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895DC-AC08-A0E2-8EBF-AC70DD61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370D9D-BBC0-F42C-E736-BC3DBC2E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FF52C3-6A16-D06B-2CB6-24206176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D6E89-EC12-9B4B-4842-B67DAD4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30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DA50BF-217C-7044-6ADB-28C38C68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E172AC-8792-798B-EA65-8E8786D1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F80AD-CD95-2D22-3F69-05D6845F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5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6D87-3707-331B-8433-D1BF26BB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956AC-843A-FA87-6FAF-50AA8FF1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5FE30-EE68-0897-FCE6-BB7DE192B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1DD99-CDA3-E93D-B2FE-6C200E9F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4E732-91C3-396B-092A-11B08EFD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F85D2-B9A0-E67E-2D1F-74222214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3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80855-F875-3C7F-4B33-FC567758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D1C93-CB66-F72A-AEE8-1F08F3271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E47C1-2C59-E7BC-C8AB-D23C0CC3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53914-366A-EBAF-C1E2-9340763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57F19-8F91-3C64-E211-20D271EE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461B7-1EA0-48D1-1C9B-E919B322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178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8AE20-498B-C4CE-DC2C-17CE91C6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31504-1C70-6763-76FF-263F14EE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6D3FE-5466-DA88-D64C-4248516B6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CA3C2-9603-194A-0880-47A69491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DE16D-898F-9EA6-90BF-2990106C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.xml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68" Type="http://schemas.openxmlformats.org/officeDocument/2006/relationships/image" Target="../media/image32.png"/><Relationship Id="rId84" Type="http://schemas.openxmlformats.org/officeDocument/2006/relationships/image" Target="../media/image13.png"/><Relationship Id="rId89" Type="http://schemas.openxmlformats.org/officeDocument/2006/relationships/customXml" Target="../ink/ink33.xml"/><Relationship Id="rId112" Type="http://schemas.openxmlformats.org/officeDocument/2006/relationships/image" Target="../media/image44.png"/><Relationship Id="rId133" Type="http://schemas.openxmlformats.org/officeDocument/2006/relationships/customXml" Target="../ink/ink55.xml"/><Relationship Id="rId138" Type="http://schemas.openxmlformats.org/officeDocument/2006/relationships/image" Target="../media/image57.png"/><Relationship Id="rId154" Type="http://schemas.openxmlformats.org/officeDocument/2006/relationships/image" Target="../media/image65.png"/><Relationship Id="rId16" Type="http://schemas.openxmlformats.org/officeDocument/2006/relationships/customXml" Target="../ink/ink9.xml"/><Relationship Id="rId107" Type="http://schemas.openxmlformats.org/officeDocument/2006/relationships/customXml" Target="../ink/ink42.xml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74" Type="http://schemas.openxmlformats.org/officeDocument/2006/relationships/image" Target="../media/image35.png"/><Relationship Id="rId79" Type="http://schemas.openxmlformats.org/officeDocument/2006/relationships/customXml" Target="../ink/ink28.xml"/><Relationship Id="rId102" Type="http://schemas.openxmlformats.org/officeDocument/2006/relationships/image" Target="../media/image30.png"/><Relationship Id="rId123" Type="http://schemas.openxmlformats.org/officeDocument/2006/relationships/customXml" Target="../ink/ink50.xml"/><Relationship Id="rId128" Type="http://schemas.openxmlformats.org/officeDocument/2006/relationships/image" Target="../media/image52.png"/><Relationship Id="rId144" Type="http://schemas.openxmlformats.org/officeDocument/2006/relationships/image" Target="../media/image60.png"/><Relationship Id="rId149" Type="http://schemas.openxmlformats.org/officeDocument/2006/relationships/customXml" Target="../ink/ink63.xml"/><Relationship Id="rId5" Type="http://schemas.openxmlformats.org/officeDocument/2006/relationships/customXml" Target="../ink/ink2.xml"/><Relationship Id="rId90" Type="http://schemas.openxmlformats.org/officeDocument/2006/relationships/image" Target="../media/image20.png"/><Relationship Id="rId95" Type="http://schemas.openxmlformats.org/officeDocument/2006/relationships/customXml" Target="../ink/ink36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69" Type="http://schemas.openxmlformats.org/officeDocument/2006/relationships/customXml" Target="../ink/ink23.xml"/><Relationship Id="rId113" Type="http://schemas.openxmlformats.org/officeDocument/2006/relationships/customXml" Target="../ink/ink45.xml"/><Relationship Id="rId118" Type="http://schemas.openxmlformats.org/officeDocument/2006/relationships/image" Target="../media/image47.png"/><Relationship Id="rId134" Type="http://schemas.openxmlformats.org/officeDocument/2006/relationships/image" Target="../media/image55.png"/><Relationship Id="rId139" Type="http://schemas.openxmlformats.org/officeDocument/2006/relationships/customXml" Target="../ink/ink58.xml"/><Relationship Id="rId80" Type="http://schemas.openxmlformats.org/officeDocument/2006/relationships/image" Target="../media/image38.png"/><Relationship Id="rId85" Type="http://schemas.openxmlformats.org/officeDocument/2006/relationships/customXml" Target="../ink/ink31.xml"/><Relationship Id="rId150" Type="http://schemas.openxmlformats.org/officeDocument/2006/relationships/image" Target="../media/image63.png"/><Relationship Id="rId155" Type="http://schemas.openxmlformats.org/officeDocument/2006/relationships/customXml" Target="../ink/ink66.xml"/><Relationship Id="rId12" Type="http://schemas.openxmlformats.org/officeDocument/2006/relationships/image" Target="../media/image10.png"/><Relationship Id="rId17" Type="http://schemas.openxmlformats.org/officeDocument/2006/relationships/customXml" Target="../ink/ink10.xml"/><Relationship Id="rId33" Type="http://schemas.openxmlformats.org/officeDocument/2006/relationships/image" Target="../media/image18.png"/><Relationship Id="rId103" Type="http://schemas.openxmlformats.org/officeDocument/2006/relationships/customXml" Target="../ink/ink40.xml"/><Relationship Id="rId108" Type="http://schemas.openxmlformats.org/officeDocument/2006/relationships/image" Target="../media/image42.png"/><Relationship Id="rId124" Type="http://schemas.openxmlformats.org/officeDocument/2006/relationships/image" Target="../media/image50.png"/><Relationship Id="rId129" Type="http://schemas.openxmlformats.org/officeDocument/2006/relationships/customXml" Target="../ink/ink53.xml"/><Relationship Id="rId70" Type="http://schemas.openxmlformats.org/officeDocument/2006/relationships/image" Target="../media/image33.png"/><Relationship Id="rId75" Type="http://schemas.openxmlformats.org/officeDocument/2006/relationships/customXml" Target="../ink/ink26.xml"/><Relationship Id="rId91" Type="http://schemas.openxmlformats.org/officeDocument/2006/relationships/customXml" Target="../ink/ink34.xml"/><Relationship Id="rId96" Type="http://schemas.openxmlformats.org/officeDocument/2006/relationships/image" Target="../media/image27.png"/><Relationship Id="rId140" Type="http://schemas.openxmlformats.org/officeDocument/2006/relationships/image" Target="../media/image58.png"/><Relationship Id="rId145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28" Type="http://schemas.openxmlformats.org/officeDocument/2006/relationships/customXml" Target="../ink/ink14.xml"/><Relationship Id="rId114" Type="http://schemas.openxmlformats.org/officeDocument/2006/relationships/image" Target="../media/image45.png"/><Relationship Id="rId119" Type="http://schemas.openxmlformats.org/officeDocument/2006/relationships/customXml" Target="../ink/ink48.xml"/><Relationship Id="rId44" Type="http://schemas.openxmlformats.org/officeDocument/2006/relationships/customXml" Target="../ink/ink20.xml"/><Relationship Id="rId81" Type="http://schemas.openxmlformats.org/officeDocument/2006/relationships/customXml" Target="../ink/ink29.xml"/><Relationship Id="rId86" Type="http://schemas.openxmlformats.org/officeDocument/2006/relationships/image" Target="../media/image14.png"/><Relationship Id="rId130" Type="http://schemas.openxmlformats.org/officeDocument/2006/relationships/image" Target="../media/image53.png"/><Relationship Id="rId135" Type="http://schemas.openxmlformats.org/officeDocument/2006/relationships/customXml" Target="../ink/ink56.xml"/><Relationship Id="rId151" Type="http://schemas.openxmlformats.org/officeDocument/2006/relationships/customXml" Target="../ink/ink64.xml"/><Relationship Id="rId156" Type="http://schemas.openxmlformats.org/officeDocument/2006/relationships/image" Target="../media/image6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109" Type="http://schemas.openxmlformats.org/officeDocument/2006/relationships/customXml" Target="../ink/ink43.xml"/><Relationship Id="rId34" Type="http://schemas.openxmlformats.org/officeDocument/2006/relationships/customXml" Target="../ink/ink17.xml"/><Relationship Id="rId76" Type="http://schemas.openxmlformats.org/officeDocument/2006/relationships/image" Target="../media/image36.png"/><Relationship Id="rId97" Type="http://schemas.openxmlformats.org/officeDocument/2006/relationships/customXml" Target="../ink/ink37.xml"/><Relationship Id="rId104" Type="http://schemas.openxmlformats.org/officeDocument/2006/relationships/image" Target="../media/image40.png"/><Relationship Id="rId120" Type="http://schemas.openxmlformats.org/officeDocument/2006/relationships/image" Target="../media/image48.png"/><Relationship Id="rId125" Type="http://schemas.openxmlformats.org/officeDocument/2006/relationships/customXml" Target="../ink/ink51.xml"/><Relationship Id="rId141" Type="http://schemas.openxmlformats.org/officeDocument/2006/relationships/customXml" Target="../ink/ink59.xml"/><Relationship Id="rId146" Type="http://schemas.openxmlformats.org/officeDocument/2006/relationships/image" Target="../media/image61.png"/><Relationship Id="rId7" Type="http://schemas.openxmlformats.org/officeDocument/2006/relationships/customXml" Target="../ink/ink3.xml"/><Relationship Id="rId71" Type="http://schemas.openxmlformats.org/officeDocument/2006/relationships/customXml" Target="../ink/ink24.xml"/><Relationship Id="rId92" Type="http://schemas.openxmlformats.org/officeDocument/2006/relationships/image" Target="../media/image25.png"/><Relationship Id="rId2" Type="http://schemas.openxmlformats.org/officeDocument/2006/relationships/image" Target="../media/image5.png"/><Relationship Id="rId29" Type="http://schemas.openxmlformats.org/officeDocument/2006/relationships/image" Target="../media/image16.png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image" Target="../media/image31.png"/><Relationship Id="rId87" Type="http://schemas.openxmlformats.org/officeDocument/2006/relationships/customXml" Target="../ink/ink32.xml"/><Relationship Id="rId110" Type="http://schemas.openxmlformats.org/officeDocument/2006/relationships/image" Target="../media/image43.png"/><Relationship Id="rId115" Type="http://schemas.openxmlformats.org/officeDocument/2006/relationships/customXml" Target="../ink/ink46.xml"/><Relationship Id="rId131" Type="http://schemas.openxmlformats.org/officeDocument/2006/relationships/customXml" Target="../ink/ink54.xml"/><Relationship Id="rId136" Type="http://schemas.openxmlformats.org/officeDocument/2006/relationships/image" Target="../media/image56.png"/><Relationship Id="rId157" Type="http://schemas.openxmlformats.org/officeDocument/2006/relationships/customXml" Target="../ink/ink67.xml"/><Relationship Id="rId82" Type="http://schemas.openxmlformats.org/officeDocument/2006/relationships/image" Target="../media/image39.png"/><Relationship Id="rId152" Type="http://schemas.openxmlformats.org/officeDocument/2006/relationships/image" Target="../media/image64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77" Type="http://schemas.openxmlformats.org/officeDocument/2006/relationships/customXml" Target="../ink/ink27.xml"/><Relationship Id="rId100" Type="http://schemas.openxmlformats.org/officeDocument/2006/relationships/image" Target="../media/image29.png"/><Relationship Id="rId105" Type="http://schemas.openxmlformats.org/officeDocument/2006/relationships/customXml" Target="../ink/ink41.xml"/><Relationship Id="rId126" Type="http://schemas.openxmlformats.org/officeDocument/2006/relationships/image" Target="../media/image51.png"/><Relationship Id="rId147" Type="http://schemas.openxmlformats.org/officeDocument/2006/relationships/customXml" Target="../ink/ink62.xml"/><Relationship Id="rId8" Type="http://schemas.openxmlformats.org/officeDocument/2006/relationships/image" Target="../media/image8.png"/><Relationship Id="rId72" Type="http://schemas.openxmlformats.org/officeDocument/2006/relationships/image" Target="../media/image34.png"/><Relationship Id="rId93" Type="http://schemas.openxmlformats.org/officeDocument/2006/relationships/customXml" Target="../ink/ink35.xml"/><Relationship Id="rId98" Type="http://schemas.openxmlformats.org/officeDocument/2006/relationships/image" Target="../media/image28.png"/><Relationship Id="rId121" Type="http://schemas.openxmlformats.org/officeDocument/2006/relationships/customXml" Target="../ink/ink49.xml"/><Relationship Id="rId142" Type="http://schemas.openxmlformats.org/officeDocument/2006/relationships/image" Target="../media/image59.png"/><Relationship Id="rId3" Type="http://schemas.openxmlformats.org/officeDocument/2006/relationships/customXml" Target="../ink/ink1.xml"/><Relationship Id="rId46" Type="http://schemas.openxmlformats.org/officeDocument/2006/relationships/customXml" Target="../ink/ink21.xml"/><Relationship Id="rId67" Type="http://schemas.openxmlformats.org/officeDocument/2006/relationships/customXml" Target="../ink/ink22.xml"/><Relationship Id="rId116" Type="http://schemas.openxmlformats.org/officeDocument/2006/relationships/image" Target="../media/image46.png"/><Relationship Id="rId137" Type="http://schemas.openxmlformats.org/officeDocument/2006/relationships/customXml" Target="../ink/ink57.xml"/><Relationship Id="rId158" Type="http://schemas.openxmlformats.org/officeDocument/2006/relationships/image" Target="../media/image67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83" Type="http://schemas.openxmlformats.org/officeDocument/2006/relationships/customXml" Target="../ink/ink30.xml"/><Relationship Id="rId88" Type="http://schemas.openxmlformats.org/officeDocument/2006/relationships/image" Target="../media/image19.png"/><Relationship Id="rId111" Type="http://schemas.openxmlformats.org/officeDocument/2006/relationships/customXml" Target="../ink/ink44.xml"/><Relationship Id="rId132" Type="http://schemas.openxmlformats.org/officeDocument/2006/relationships/image" Target="../media/image54.png"/><Relationship Id="rId153" Type="http://schemas.openxmlformats.org/officeDocument/2006/relationships/customXml" Target="../ink/ink65.xml"/><Relationship Id="rId15" Type="http://schemas.openxmlformats.org/officeDocument/2006/relationships/customXml" Target="../ink/ink8.xml"/><Relationship Id="rId106" Type="http://schemas.openxmlformats.org/officeDocument/2006/relationships/image" Target="../media/image41.png"/><Relationship Id="rId127" Type="http://schemas.openxmlformats.org/officeDocument/2006/relationships/customXml" Target="../ink/ink52.xml"/><Relationship Id="rId10" Type="http://schemas.openxmlformats.org/officeDocument/2006/relationships/image" Target="../media/image9.png"/><Relationship Id="rId31" Type="http://schemas.openxmlformats.org/officeDocument/2006/relationships/image" Target="../media/image17.png"/><Relationship Id="rId73" Type="http://schemas.openxmlformats.org/officeDocument/2006/relationships/customXml" Target="../ink/ink25.xml"/><Relationship Id="rId78" Type="http://schemas.openxmlformats.org/officeDocument/2006/relationships/image" Target="../media/image37.png"/><Relationship Id="rId94" Type="http://schemas.openxmlformats.org/officeDocument/2006/relationships/image" Target="../media/image26.png"/><Relationship Id="rId99" Type="http://schemas.openxmlformats.org/officeDocument/2006/relationships/customXml" Target="../ink/ink38.xml"/><Relationship Id="rId101" Type="http://schemas.openxmlformats.org/officeDocument/2006/relationships/customXml" Target="../ink/ink39.xml"/><Relationship Id="rId122" Type="http://schemas.openxmlformats.org/officeDocument/2006/relationships/image" Target="../media/image49.png"/><Relationship Id="rId143" Type="http://schemas.openxmlformats.org/officeDocument/2006/relationships/customXml" Target="../ink/ink60.xml"/><Relationship Id="rId148" Type="http://schemas.openxmlformats.org/officeDocument/2006/relationships/image" Target="../media/image62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3BF746-7381-4BAF-5AA9-20186158DD91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Q-Fit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dirty="0">
                <a:solidFill>
                  <a:prstClr val="whit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</a:t>
            </a:r>
            <a:endParaRPr kumimoji="1" lang="en-US" altLang="ko-KR" sz="4800" dirty="0">
              <a:solidFill>
                <a:prstClr val="whit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dirty="0">
                <a:solidFill>
                  <a:prstClr val="whit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분류설계</a:t>
            </a:r>
            <a:endParaRPr kumimoji="1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43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9B195-A95C-1822-857F-308F4D18C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BD91B1-2C1D-DD38-D4A3-4ED0F09542AB}"/>
              </a:ext>
            </a:extLst>
          </p:cNvPr>
          <p:cNvSpPr/>
          <p:nvPr/>
        </p:nvSpPr>
        <p:spPr>
          <a:xfrm>
            <a:off x="411190" y="2548307"/>
            <a:ext cx="2819917" cy="3451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3BF62E7-A02B-129C-5896-CE78DCE40EC0}"/>
              </a:ext>
            </a:extLst>
          </p:cNvPr>
          <p:cNvGrpSpPr/>
          <p:nvPr/>
        </p:nvGrpSpPr>
        <p:grpSpPr>
          <a:xfrm>
            <a:off x="650851" y="2627386"/>
            <a:ext cx="2316267" cy="3271396"/>
            <a:chOff x="7385448" y="2395539"/>
            <a:chExt cx="2153839" cy="27878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A6F0D3A-0BB7-5256-682E-348549ABEC20}"/>
                </a:ext>
              </a:extLst>
            </p:cNvPr>
            <p:cNvSpPr/>
            <p:nvPr/>
          </p:nvSpPr>
          <p:spPr>
            <a:xfrm rot="20019839">
              <a:off x="7995357" y="3188929"/>
              <a:ext cx="508162" cy="424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7E5D5D-ABF1-FAA1-4E48-FA6D8D8137CD}"/>
                </a:ext>
              </a:extLst>
            </p:cNvPr>
            <p:cNvSpPr/>
            <p:nvPr/>
          </p:nvSpPr>
          <p:spPr>
            <a:xfrm>
              <a:off x="7385448" y="2395539"/>
              <a:ext cx="2153839" cy="2787876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드라이버 </a:t>
              </a:r>
              <a:r>
                <a:rPr lang="ko-KR" altLang="en-US" sz="900" dirty="0" err="1">
                  <a:solidFill>
                    <a:schemeClr val="bg1"/>
                  </a:solidFill>
                </a:rPr>
                <a:t>탄착군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B6C1FD8-42AB-691E-26EE-9BD3BE4D2881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929177"/>
              <a:ext cx="190500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746265-6BBE-C559-C592-92DF00FDB1F0}"/>
                </a:ext>
              </a:extLst>
            </p:cNvPr>
            <p:cNvCxnSpPr>
              <a:cxnSpLocks/>
            </p:cNvCxnSpPr>
            <p:nvPr/>
          </p:nvCxnSpPr>
          <p:spPr>
            <a:xfrm>
              <a:off x="8462367" y="2889012"/>
              <a:ext cx="0" cy="204016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27A9075-E1B3-E2C6-977D-DED928C3E114}"/>
                </a:ext>
              </a:extLst>
            </p:cNvPr>
            <p:cNvSpPr/>
            <p:nvPr/>
          </p:nvSpPr>
          <p:spPr>
            <a:xfrm>
              <a:off x="8081964" y="3398033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1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B4F9D9A-AC47-D64C-2B1B-7967A424004C}"/>
                </a:ext>
              </a:extLst>
            </p:cNvPr>
            <p:cNvSpPr/>
            <p:nvPr/>
          </p:nvSpPr>
          <p:spPr>
            <a:xfrm>
              <a:off x="8272166" y="3239680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2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F98763A-3330-E84C-D4AB-D15FEDAE18B0}"/>
                </a:ext>
              </a:extLst>
            </p:cNvPr>
            <p:cNvSpPr/>
            <p:nvPr/>
          </p:nvSpPr>
          <p:spPr>
            <a:xfrm>
              <a:off x="8264735" y="3437950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3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0803874-48A7-811E-26F5-5B92D5B53E42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624377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E19E7CD-BC78-E21F-99F1-25A1420B887E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311876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236F780-F152-4491-6217-55DFEFD01AB7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999377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1CE914D-0C07-4A05-6576-1E19B90A0E1F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686878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8E9A255-06CD-4CEB-222B-5D73A8497B9F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374379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38417AE-D076-FE33-E04C-5571E6E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061880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A0A5194-A93A-D54C-FAAC-5A979074B6A4}"/>
                </a:ext>
              </a:extLst>
            </p:cNvPr>
            <p:cNvCxnSpPr>
              <a:cxnSpLocks/>
            </p:cNvCxnSpPr>
            <p:nvPr/>
          </p:nvCxnSpPr>
          <p:spPr>
            <a:xfrm>
              <a:off x="8121628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D700BBF-3C69-4044-EDEA-9AB149490F9B}"/>
                </a:ext>
              </a:extLst>
            </p:cNvPr>
            <p:cNvCxnSpPr>
              <a:cxnSpLocks/>
            </p:cNvCxnSpPr>
            <p:nvPr/>
          </p:nvCxnSpPr>
          <p:spPr>
            <a:xfrm>
              <a:off x="7810478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D3D327F-0670-94DC-7715-C2AAC476B48A}"/>
                </a:ext>
              </a:extLst>
            </p:cNvPr>
            <p:cNvCxnSpPr>
              <a:cxnSpLocks/>
            </p:cNvCxnSpPr>
            <p:nvPr/>
          </p:nvCxnSpPr>
          <p:spPr>
            <a:xfrm>
              <a:off x="9096353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59A80C6-A80E-EA29-9733-B90B916F1054}"/>
                </a:ext>
              </a:extLst>
            </p:cNvPr>
            <p:cNvCxnSpPr>
              <a:cxnSpLocks/>
            </p:cNvCxnSpPr>
            <p:nvPr/>
          </p:nvCxnSpPr>
          <p:spPr>
            <a:xfrm>
              <a:off x="8785203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373B82-DEDF-F383-870E-D6BD22CACA30}"/>
              </a:ext>
            </a:extLst>
          </p:cNvPr>
          <p:cNvSpPr/>
          <p:nvPr/>
        </p:nvSpPr>
        <p:spPr>
          <a:xfrm>
            <a:off x="411190" y="2186109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유저 샷 데이터 분석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F3C1A3-F0E7-A888-ACF7-A9D0C7EE6C1F}"/>
              </a:ext>
            </a:extLst>
          </p:cNvPr>
          <p:cNvSpPr/>
          <p:nvPr/>
        </p:nvSpPr>
        <p:spPr>
          <a:xfrm>
            <a:off x="675180" y="2640420"/>
            <a:ext cx="2291938" cy="32583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7207D-1909-EA8A-9CC2-D2C6EC179FCA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상세 매칭 진행 프로세스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317BC8-7DE5-5783-6D35-022B1322DE7C}"/>
              </a:ext>
            </a:extLst>
          </p:cNvPr>
          <p:cNvSpPr/>
          <p:nvPr/>
        </p:nvSpPr>
        <p:spPr>
          <a:xfrm>
            <a:off x="1248400" y="1702685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샷 데이터 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017AF1-7CA0-8B67-5D14-560B3E937A95}"/>
              </a:ext>
            </a:extLst>
          </p:cNvPr>
          <p:cNvSpPr/>
          <p:nvPr/>
        </p:nvSpPr>
        <p:spPr>
          <a:xfrm>
            <a:off x="411190" y="1702686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#5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23634B3-6864-1A03-E78A-B6962C0E6BC3}"/>
              </a:ext>
            </a:extLst>
          </p:cNvPr>
          <p:cNvSpPr/>
          <p:nvPr/>
        </p:nvSpPr>
        <p:spPr>
          <a:xfrm rot="20019839">
            <a:off x="1224363" y="3456880"/>
            <a:ext cx="686655" cy="7072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5559B9-0135-EDED-6A71-4615F4E3B47F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탄착군 도표 표현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기간내 샷 중 평균 비거리에서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+- X%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범위에 해결하는 샷만 포함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샷들을 표본으로 일반적인 탄착군 표기 방식의 수식으로 해당 범위 표현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범주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비거리와 관계없이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축 사이드거리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 ~ +M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까지만 표현하며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그 이외에 볼은 탄착군에 포함하지 않음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미스 샷으로 판단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 비거리를 기점으로 일의 자리 반올림하여 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 ~ +M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까지 범주로 표기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EX)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평균비거리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7M ,  0M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기준으로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0~0M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까지 표기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E28457-DA86-95D6-E64F-B8B6CF83A8B0}"/>
              </a:ext>
            </a:extLst>
          </p:cNvPr>
          <p:cNvSpPr/>
          <p:nvPr/>
        </p:nvSpPr>
        <p:spPr>
          <a:xfrm>
            <a:off x="4184822" y="3427577"/>
            <a:ext cx="1540729" cy="262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13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A7423-DEC6-949C-B6F3-58AE5431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A97A781-1184-4DD0-B241-CFB315EAE115}"/>
              </a:ext>
            </a:extLst>
          </p:cNvPr>
          <p:cNvSpPr/>
          <p:nvPr/>
        </p:nvSpPr>
        <p:spPr>
          <a:xfrm>
            <a:off x="411190" y="2548307"/>
            <a:ext cx="2819917" cy="3451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BA8753-238E-8DA7-2B9F-CD4FA0503D37}"/>
              </a:ext>
            </a:extLst>
          </p:cNvPr>
          <p:cNvSpPr/>
          <p:nvPr/>
        </p:nvSpPr>
        <p:spPr>
          <a:xfrm>
            <a:off x="411190" y="2186109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유저 샷 데이터 분석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7421C2-58B8-9492-55BF-0CE96814C19D}"/>
              </a:ext>
            </a:extLst>
          </p:cNvPr>
          <p:cNvSpPr/>
          <p:nvPr/>
        </p:nvSpPr>
        <p:spPr>
          <a:xfrm>
            <a:off x="675180" y="2640420"/>
            <a:ext cx="2291938" cy="32583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9F62B-A744-EDA5-5616-CDC1322EAB6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상세 매칭 진행 프로세스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15098B-F769-DEC9-82E5-111EC8B1F97F}"/>
              </a:ext>
            </a:extLst>
          </p:cNvPr>
          <p:cNvSpPr/>
          <p:nvPr/>
        </p:nvSpPr>
        <p:spPr>
          <a:xfrm>
            <a:off x="1248400" y="1702685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샷 데이터 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3347FA-B405-49FE-212A-88F4E5390F2F}"/>
              </a:ext>
            </a:extLst>
          </p:cNvPr>
          <p:cNvSpPr/>
          <p:nvPr/>
        </p:nvSpPr>
        <p:spPr>
          <a:xfrm>
            <a:off x="411190" y="1702686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#5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6C7DDA-B28F-CC6D-718D-983B099B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84" y="2731464"/>
            <a:ext cx="2145727" cy="30762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1930D9-D46F-FA17-17C7-10AC8E5C4530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평균 데이터 산출방법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단순 평균 산출 항목 </a:t>
            </a:r>
            <a:r>
              <a:rPr lang="en-US" altLang="ko-KR" sz="1050" dirty="0">
                <a:solidFill>
                  <a:schemeClr val="tx1"/>
                </a:solidFill>
              </a:rPr>
              <a:t>( </a:t>
            </a:r>
            <a:r>
              <a:rPr lang="ko-KR" altLang="en-US" sz="1050" dirty="0">
                <a:solidFill>
                  <a:schemeClr val="tx1"/>
                </a:solidFill>
              </a:rPr>
              <a:t>단순 평균 </a:t>
            </a:r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얼마의 데이터 무시할지</a:t>
            </a:r>
            <a:r>
              <a:rPr lang="en-US" altLang="ko-KR" sz="1050" dirty="0">
                <a:solidFill>
                  <a:schemeClr val="tx1"/>
                </a:solidFill>
              </a:rPr>
              <a:t>? )</a:t>
            </a: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클럽스피드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대표성을 가지는 수치 별도 산출 항목 </a:t>
            </a:r>
            <a:r>
              <a:rPr lang="en-US" altLang="ko-KR" sz="1050" dirty="0">
                <a:solidFill>
                  <a:schemeClr val="tx1"/>
                </a:solidFill>
              </a:rPr>
              <a:t>( </a:t>
            </a:r>
            <a:r>
              <a:rPr lang="ko-KR" altLang="en-US" sz="1050" dirty="0">
                <a:solidFill>
                  <a:schemeClr val="tx1"/>
                </a:solidFill>
              </a:rPr>
              <a:t>항목별 별도 수식 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50" dirty="0" err="1">
                <a:solidFill>
                  <a:schemeClr val="tx1"/>
                </a:solidFill>
              </a:rPr>
              <a:t>사이드앵글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07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B4F27-7E13-1527-A350-E8EE1D9ED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57FA2D-2C45-592C-3360-0CD4A8BF1855}"/>
              </a:ext>
            </a:extLst>
          </p:cNvPr>
          <p:cNvSpPr/>
          <p:nvPr/>
        </p:nvSpPr>
        <p:spPr>
          <a:xfrm>
            <a:off x="411190" y="2548308"/>
            <a:ext cx="2958946" cy="3451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3DCE62-34D0-6ABE-8622-A20D43B88D9E}"/>
              </a:ext>
            </a:extLst>
          </p:cNvPr>
          <p:cNvSpPr/>
          <p:nvPr/>
        </p:nvSpPr>
        <p:spPr>
          <a:xfrm>
            <a:off x="411190" y="2186109"/>
            <a:ext cx="295894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유저 샷 데이터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7C1AFE-C15B-67B0-B1CF-24E2EE738722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상세 매칭 진행 프로세스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701350-7B5F-B3DB-3ED9-8C6320CE7F94}"/>
              </a:ext>
            </a:extLst>
          </p:cNvPr>
          <p:cNvSpPr/>
          <p:nvPr/>
        </p:nvSpPr>
        <p:spPr>
          <a:xfrm>
            <a:off x="1248400" y="1702685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샷 데이터 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504A8C-A072-997D-46EE-1013ACD7288F}"/>
              </a:ext>
            </a:extLst>
          </p:cNvPr>
          <p:cNvSpPr/>
          <p:nvPr/>
        </p:nvSpPr>
        <p:spPr>
          <a:xfrm>
            <a:off x="411190" y="1702686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#5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C345E1C-C90D-6F22-3783-F1075F509EFA}"/>
              </a:ext>
            </a:extLst>
          </p:cNvPr>
          <p:cNvGrpSpPr/>
          <p:nvPr/>
        </p:nvGrpSpPr>
        <p:grpSpPr>
          <a:xfrm>
            <a:off x="754125" y="3162110"/>
            <a:ext cx="1195097" cy="1397864"/>
            <a:chOff x="7385448" y="2395539"/>
            <a:chExt cx="2153839" cy="27878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2ED7094-116F-906D-6C0B-733AFF6D7FFF}"/>
                </a:ext>
              </a:extLst>
            </p:cNvPr>
            <p:cNvSpPr/>
            <p:nvPr/>
          </p:nvSpPr>
          <p:spPr>
            <a:xfrm rot="20019839">
              <a:off x="7995357" y="3188929"/>
              <a:ext cx="508162" cy="424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C21103-31C7-5664-D51E-CA34E0737B54}"/>
                </a:ext>
              </a:extLst>
            </p:cNvPr>
            <p:cNvSpPr/>
            <p:nvPr/>
          </p:nvSpPr>
          <p:spPr>
            <a:xfrm>
              <a:off x="7385448" y="2395539"/>
              <a:ext cx="2153839" cy="2787876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드라이버 </a:t>
              </a:r>
              <a:r>
                <a:rPr lang="ko-KR" altLang="en-US" sz="900" dirty="0" err="1">
                  <a:solidFill>
                    <a:schemeClr val="bg1"/>
                  </a:solidFill>
                </a:rPr>
                <a:t>탄착군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02B683D-9391-6AFF-70C0-FA67BF6CFAFA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929177"/>
              <a:ext cx="190500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565978B-E1D3-D597-EF4E-0F551E5E722C}"/>
                </a:ext>
              </a:extLst>
            </p:cNvPr>
            <p:cNvCxnSpPr>
              <a:cxnSpLocks/>
            </p:cNvCxnSpPr>
            <p:nvPr/>
          </p:nvCxnSpPr>
          <p:spPr>
            <a:xfrm>
              <a:off x="8462367" y="2889012"/>
              <a:ext cx="0" cy="204016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73A8F9B-7933-7F87-5DAC-ECD05A873E9C}"/>
                </a:ext>
              </a:extLst>
            </p:cNvPr>
            <p:cNvSpPr/>
            <p:nvPr/>
          </p:nvSpPr>
          <p:spPr>
            <a:xfrm>
              <a:off x="8081964" y="3398033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1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31F0934-C42F-DA6A-9D62-0CDA56775B27}"/>
                </a:ext>
              </a:extLst>
            </p:cNvPr>
            <p:cNvSpPr/>
            <p:nvPr/>
          </p:nvSpPr>
          <p:spPr>
            <a:xfrm>
              <a:off x="8272166" y="3239680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2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B35E766-AB82-5E2D-C80E-0C652DA24CF3}"/>
                </a:ext>
              </a:extLst>
            </p:cNvPr>
            <p:cNvSpPr/>
            <p:nvPr/>
          </p:nvSpPr>
          <p:spPr>
            <a:xfrm>
              <a:off x="8264735" y="3437950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3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79D834B-B1DD-2943-8830-A07BC650FE67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624377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E86D8F6-A1DC-6A2C-804A-4828D28CAF31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311876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27144CA-0841-458F-B28E-4BCB350BB8AF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999377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AF4C02D-63B8-0D98-9FF7-7105D8E754D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686878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BEB6B18-2AF1-CBC0-E500-561D5D3D0D09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374379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BF9260E-D85D-4CDD-F53F-1F44BA92E5A2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061880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BB32022-3840-8DF3-359F-8635C7D38E50}"/>
                </a:ext>
              </a:extLst>
            </p:cNvPr>
            <p:cNvCxnSpPr>
              <a:cxnSpLocks/>
            </p:cNvCxnSpPr>
            <p:nvPr/>
          </p:nvCxnSpPr>
          <p:spPr>
            <a:xfrm>
              <a:off x="8121628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6FCC62-E2D4-D534-9B6C-425536DB82A7}"/>
                </a:ext>
              </a:extLst>
            </p:cNvPr>
            <p:cNvCxnSpPr>
              <a:cxnSpLocks/>
            </p:cNvCxnSpPr>
            <p:nvPr/>
          </p:nvCxnSpPr>
          <p:spPr>
            <a:xfrm>
              <a:off x="7810478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06C8AC0-1839-5081-917D-DCB515CF2143}"/>
                </a:ext>
              </a:extLst>
            </p:cNvPr>
            <p:cNvCxnSpPr>
              <a:cxnSpLocks/>
            </p:cNvCxnSpPr>
            <p:nvPr/>
          </p:nvCxnSpPr>
          <p:spPr>
            <a:xfrm>
              <a:off x="9096353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AA6E09B-84B4-721B-A7AE-24ED66E4630B}"/>
                </a:ext>
              </a:extLst>
            </p:cNvPr>
            <p:cNvCxnSpPr>
              <a:cxnSpLocks/>
            </p:cNvCxnSpPr>
            <p:nvPr/>
          </p:nvCxnSpPr>
          <p:spPr>
            <a:xfrm>
              <a:off x="8785203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4868AD4E-20BC-006B-30BD-8ABD941A4B70}"/>
                </a:ext>
              </a:extLst>
            </p:cNvPr>
            <p:cNvSpPr/>
            <p:nvPr/>
          </p:nvSpPr>
          <p:spPr>
            <a:xfrm>
              <a:off x="8735519" y="3567726"/>
              <a:ext cx="109514" cy="102394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2F695333-0CA4-E53C-DF19-8AFB61DE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10" y="3162110"/>
            <a:ext cx="936696" cy="1342917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D6955B23-30AE-CAC1-4AEB-7B8871C41191}"/>
              </a:ext>
            </a:extLst>
          </p:cNvPr>
          <p:cNvSpPr/>
          <p:nvPr/>
        </p:nvSpPr>
        <p:spPr>
          <a:xfrm>
            <a:off x="754125" y="2675090"/>
            <a:ext cx="2161308" cy="41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AI </a:t>
            </a:r>
            <a:r>
              <a:rPr lang="ko-KR" altLang="en-US" sz="800" dirty="0">
                <a:solidFill>
                  <a:schemeClr val="bg1"/>
                </a:solidFill>
              </a:rPr>
              <a:t>클럽 매칭 </a:t>
            </a:r>
            <a:r>
              <a:rPr lang="en-US" altLang="ko-KR" sz="800" dirty="0">
                <a:solidFill>
                  <a:schemeClr val="bg1"/>
                </a:solidFill>
              </a:rPr>
              <a:t>( 3,000 </a:t>
            </a:r>
            <a:r>
              <a:rPr lang="ko-KR" altLang="en-US" sz="800" dirty="0">
                <a:solidFill>
                  <a:schemeClr val="bg1"/>
                </a:solidFill>
              </a:rPr>
              <a:t>원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6ADC414-01A0-325F-0645-4EA37478B9D8}"/>
              </a:ext>
            </a:extLst>
          </p:cNvPr>
          <p:cNvSpPr/>
          <p:nvPr/>
        </p:nvSpPr>
        <p:spPr>
          <a:xfrm rot="20019839">
            <a:off x="1073203" y="3506642"/>
            <a:ext cx="354286" cy="302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11DF9A3-BF80-8E38-28DD-D4D79EABC249}"/>
              </a:ext>
            </a:extLst>
          </p:cNvPr>
          <p:cNvSpPr/>
          <p:nvPr/>
        </p:nvSpPr>
        <p:spPr>
          <a:xfrm>
            <a:off x="742474" y="2669034"/>
            <a:ext cx="2291938" cy="3258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6774CA-ADF0-B96A-BE85-46D007EC73D4}"/>
              </a:ext>
            </a:extLst>
          </p:cNvPr>
          <p:cNvSpPr/>
          <p:nvPr/>
        </p:nvSpPr>
        <p:spPr>
          <a:xfrm>
            <a:off x="742474" y="2669034"/>
            <a:ext cx="229193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Q-FIT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B97E22-78C6-2F11-EDBC-D6038D7E4CF4}"/>
              </a:ext>
            </a:extLst>
          </p:cNvPr>
          <p:cNvSpPr/>
          <p:nvPr/>
        </p:nvSpPr>
        <p:spPr>
          <a:xfrm>
            <a:off x="742474" y="2669034"/>
            <a:ext cx="302821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F3BE5576-2223-BB06-9F91-0B5D35BD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8" y="3069391"/>
            <a:ext cx="2135188" cy="621766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ED321CE-7E04-F9E2-71D8-00C0C7FE805A}"/>
              </a:ext>
            </a:extLst>
          </p:cNvPr>
          <p:cNvSpPr/>
          <p:nvPr/>
        </p:nvSpPr>
        <p:spPr>
          <a:xfrm>
            <a:off x="843225" y="2980963"/>
            <a:ext cx="2084014" cy="1947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탄도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CB23655-6582-78F8-DF76-ED36EAAC6381}"/>
              </a:ext>
            </a:extLst>
          </p:cNvPr>
          <p:cNvSpPr/>
          <p:nvPr/>
        </p:nvSpPr>
        <p:spPr>
          <a:xfrm>
            <a:off x="849647" y="3724799"/>
            <a:ext cx="2077592" cy="16993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샷 상세 데이터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745520-C5EE-FAFF-BA26-74F32B28789E}"/>
              </a:ext>
            </a:extLst>
          </p:cNvPr>
          <p:cNvSpPr/>
          <p:nvPr/>
        </p:nvSpPr>
        <p:spPr>
          <a:xfrm>
            <a:off x="791518" y="5462392"/>
            <a:ext cx="2161308" cy="41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AI </a:t>
            </a:r>
            <a:r>
              <a:rPr lang="ko-KR" altLang="en-US" sz="800" dirty="0">
                <a:solidFill>
                  <a:schemeClr val="bg1"/>
                </a:solidFill>
              </a:rPr>
              <a:t>클럽 매칭 </a:t>
            </a:r>
            <a:r>
              <a:rPr lang="en-US" altLang="ko-KR" sz="800" dirty="0">
                <a:solidFill>
                  <a:schemeClr val="bg1"/>
                </a:solidFill>
              </a:rPr>
              <a:t>( 3,900 </a:t>
            </a:r>
            <a:r>
              <a:rPr lang="ko-KR" altLang="en-US" sz="800" dirty="0">
                <a:solidFill>
                  <a:schemeClr val="bg1"/>
                </a:solidFill>
              </a:rPr>
              <a:t>원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7D44E1-E8FE-8AE1-904A-CD244695C200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 startAt="3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탄도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기간내 드라이버 샷의 탄도를 가시적으로 표시 가능한 곡선을 표시 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고객의 평균 볼스피드에 맞는 이상적 궤적을 별도 색상 표시 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 AI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사용시 변화될 수 있는 탄도 궤적 변화를 별도 색상 표시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 startAt="3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 startAt="3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샷 상세 데이터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샷의 항목별 상세 데이터 제공 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평균거리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총거리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캐리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런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 클럽속도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볼속도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…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QED APP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샷 분석 제공 데이터와 항목 동일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But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 산출 로직 정의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 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0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23B14C-34B9-C312-950D-4502102A2AB9}"/>
              </a:ext>
            </a:extLst>
          </p:cNvPr>
          <p:cNvSpPr txBox="1"/>
          <p:nvPr/>
        </p:nvSpPr>
        <p:spPr>
          <a:xfrm>
            <a:off x="283221" y="343625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QED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유저의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A2F019-305E-7BF2-00D7-D007526F92F5}"/>
              </a:ext>
            </a:extLst>
          </p:cNvPr>
          <p:cNvSpPr/>
          <p:nvPr/>
        </p:nvSpPr>
        <p:spPr>
          <a:xfrm>
            <a:off x="3505199" y="1405466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달 혹은 개이상의 한 유저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아이언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웨지등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섞여있음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73B6C981-07BE-7799-CF04-B5B924CCF1A1}"/>
              </a:ext>
            </a:extLst>
          </p:cNvPr>
          <p:cNvSpPr/>
          <p:nvPr/>
        </p:nvSpPr>
        <p:spPr>
          <a:xfrm>
            <a:off x="5067802" y="2156132"/>
            <a:ext cx="280884" cy="243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18F6B7D-8631-32A7-B178-844DC80B5B17}"/>
              </a:ext>
            </a:extLst>
          </p:cNvPr>
          <p:cNvSpPr/>
          <p:nvPr/>
        </p:nvSpPr>
        <p:spPr>
          <a:xfrm>
            <a:off x="3552396" y="2448202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유저의 비거리 하위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미스샷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아이언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제거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CF32235F-C01C-9DF5-DE75-F2B6B40B6A1F}"/>
              </a:ext>
            </a:extLst>
          </p:cNvPr>
          <p:cNvSpPr/>
          <p:nvPr/>
        </p:nvSpPr>
        <p:spPr>
          <a:xfrm>
            <a:off x="5059895" y="3186244"/>
            <a:ext cx="280884" cy="243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900B28-2A41-BFC2-8688-B94AB4D97C8E}"/>
              </a:ext>
            </a:extLst>
          </p:cNvPr>
          <p:cNvSpPr/>
          <p:nvPr/>
        </p:nvSpPr>
        <p:spPr>
          <a:xfrm>
            <a:off x="3552395" y="3465690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유저의 비거리 상위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프로등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혹은 다른 인물의 데이터 제거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DF7504A-5AF8-D4A3-DF99-9958052D61ED}"/>
              </a:ext>
            </a:extLst>
          </p:cNvPr>
          <p:cNvSpPr/>
          <p:nvPr/>
        </p:nvSpPr>
        <p:spPr>
          <a:xfrm>
            <a:off x="3505199" y="4508426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유저의 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비거리의 표준편차가 이상인 값들 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버거리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상위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추가 제거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8C4BBEFD-25A4-9D5E-F135-4DD0536DF1E1}"/>
              </a:ext>
            </a:extLst>
          </p:cNvPr>
          <p:cNvSpPr/>
          <p:nvPr/>
        </p:nvSpPr>
        <p:spPr>
          <a:xfrm>
            <a:off x="5051428" y="4205377"/>
            <a:ext cx="280884" cy="243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88734C25-2A9A-85BB-8CF4-30870FB74155}"/>
              </a:ext>
            </a:extLst>
          </p:cNvPr>
          <p:cNvSpPr/>
          <p:nvPr/>
        </p:nvSpPr>
        <p:spPr>
          <a:xfrm>
            <a:off x="5034495" y="5255482"/>
            <a:ext cx="280884" cy="243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CB7B7EC-3AE1-E4A3-2F82-5BD5325FB3D0}"/>
              </a:ext>
            </a:extLst>
          </p:cNvPr>
          <p:cNvSpPr/>
          <p:nvPr/>
        </p:nvSpPr>
        <p:spPr>
          <a:xfrm>
            <a:off x="3505199" y="5566427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유저의 드라이버 샷 데이터</a:t>
            </a:r>
          </a:p>
        </p:txBody>
      </p:sp>
      <p:pic>
        <p:nvPicPr>
          <p:cNvPr id="15" name="그림 14" descr="스케치, 그림, 도표이(가) 표시된 사진&#10;&#10;자동 생성된 설명">
            <a:extLst>
              <a:ext uri="{FF2B5EF4-FFF2-40B4-BE49-F238E27FC236}">
                <a16:creationId xmlns:a16="http://schemas.microsoft.com/office/drawing/2014/main" id="{7853AB56-2FF6-E043-6E3D-8B1F77B0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06" y="1256174"/>
            <a:ext cx="1612900" cy="123017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013D49-368B-243F-C133-83F148EE5755}"/>
              </a:ext>
            </a:extLst>
          </p:cNvPr>
          <p:cNvCxnSpPr>
            <a:cxnSpLocks/>
          </p:cNvCxnSpPr>
          <p:nvPr/>
        </p:nvCxnSpPr>
        <p:spPr>
          <a:xfrm flipV="1">
            <a:off x="9066140" y="1323117"/>
            <a:ext cx="642113" cy="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5F7B74-4D57-D8AF-72C7-9D824D897840}"/>
              </a:ext>
            </a:extLst>
          </p:cNvPr>
          <p:cNvCxnSpPr>
            <a:cxnSpLocks/>
          </p:cNvCxnSpPr>
          <p:nvPr/>
        </p:nvCxnSpPr>
        <p:spPr>
          <a:xfrm flipH="1" flipV="1">
            <a:off x="8233686" y="1110670"/>
            <a:ext cx="320387" cy="71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2F5EAB-4430-673B-3849-3D9C8E23C905}"/>
              </a:ext>
            </a:extLst>
          </p:cNvPr>
          <p:cNvSpPr txBox="1"/>
          <p:nvPr/>
        </p:nvSpPr>
        <p:spPr>
          <a:xfrm>
            <a:off x="7265632" y="902322"/>
            <a:ext cx="165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아이언 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E9CB2-641B-D74F-024F-D9F7523DCBF8}"/>
              </a:ext>
            </a:extLst>
          </p:cNvPr>
          <p:cNvSpPr txBox="1"/>
          <p:nvPr/>
        </p:nvSpPr>
        <p:spPr>
          <a:xfrm>
            <a:off x="9865392" y="1234448"/>
            <a:ext cx="1420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DC176211-AA33-7789-A181-430F62C762AE}"/>
              </a:ext>
            </a:extLst>
          </p:cNvPr>
          <p:cNvGrpSpPr/>
          <p:nvPr/>
        </p:nvGrpSpPr>
        <p:grpSpPr>
          <a:xfrm>
            <a:off x="8791286" y="979002"/>
            <a:ext cx="545400" cy="1659600"/>
            <a:chOff x="8517613" y="1678893"/>
            <a:chExt cx="545400" cy="16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423505B-F13D-37C9-AA9D-DFF87657ABE3}"/>
                    </a:ext>
                  </a:extLst>
                </p14:cNvPr>
                <p14:cNvContentPartPr/>
                <p14:nvPr/>
              </p14:nvContentPartPr>
              <p14:xfrm>
                <a:off x="8657293" y="2300613"/>
                <a:ext cx="123840" cy="2037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423505B-F13D-37C9-AA9D-DFF87657AB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48293" y="2291973"/>
                  <a:ext cx="141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E092EC6-A6D9-5CF5-64E4-E3073940FDC1}"/>
                    </a:ext>
                  </a:extLst>
                </p14:cNvPr>
                <p14:cNvContentPartPr/>
                <p14:nvPr/>
              </p14:nvContentPartPr>
              <p14:xfrm>
                <a:off x="8556133" y="2640093"/>
                <a:ext cx="260280" cy="2739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E092EC6-A6D9-5CF5-64E4-E3073940FD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47133" y="2631093"/>
                  <a:ext cx="277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AC5E03F-F1BD-CF04-F481-9C9DF22FD022}"/>
                    </a:ext>
                  </a:extLst>
                </p14:cNvPr>
                <p14:cNvContentPartPr/>
                <p14:nvPr/>
              </p14:nvContentPartPr>
              <p14:xfrm>
                <a:off x="8763853" y="2922333"/>
                <a:ext cx="157680" cy="1605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AC5E03F-F1BD-CF04-F481-9C9DF22FD0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54853" y="2913333"/>
                  <a:ext cx="175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3403AF1-E9A2-17D4-D915-4D5D9B429B70}"/>
                    </a:ext>
                  </a:extLst>
                </p14:cNvPr>
                <p14:cNvContentPartPr/>
                <p14:nvPr/>
              </p14:nvContentPartPr>
              <p14:xfrm>
                <a:off x="8988133" y="3101973"/>
                <a:ext cx="74880" cy="500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3403AF1-E9A2-17D4-D915-4D5D9B429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79493" y="3092973"/>
                  <a:ext cx="92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4" name="잉크 1023">
                  <a:extLst>
                    <a:ext uri="{FF2B5EF4-FFF2-40B4-BE49-F238E27FC236}">
                      <a16:creationId xmlns:a16="http://schemas.microsoft.com/office/drawing/2014/main" id="{4760934F-5785-1DDD-9A9B-16B10DE5236F}"/>
                    </a:ext>
                  </a:extLst>
                </p14:cNvPr>
                <p14:cNvContentPartPr/>
                <p14:nvPr/>
              </p14:nvContentPartPr>
              <p14:xfrm>
                <a:off x="8517613" y="1678893"/>
                <a:ext cx="83160" cy="1659600"/>
              </p14:xfrm>
            </p:contentPart>
          </mc:Choice>
          <mc:Fallback xmlns="">
            <p:pic>
              <p:nvPicPr>
                <p:cNvPr id="1024" name="잉크 1023">
                  <a:extLst>
                    <a:ext uri="{FF2B5EF4-FFF2-40B4-BE49-F238E27FC236}">
                      <a16:creationId xmlns:a16="http://schemas.microsoft.com/office/drawing/2014/main" id="{4760934F-5785-1DDD-9A9B-16B10DE523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08613" y="1670253"/>
                  <a:ext cx="100800" cy="167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7" name="그림 1026" descr="스케치, 그림, 도표이(가) 표시된 사진&#10;&#10;자동 생성된 설명">
            <a:extLst>
              <a:ext uri="{FF2B5EF4-FFF2-40B4-BE49-F238E27FC236}">
                <a16:creationId xmlns:a16="http://schemas.microsoft.com/office/drawing/2014/main" id="{1A430948-1157-E39F-A78F-EE113AC1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36" y="3141469"/>
            <a:ext cx="1612900" cy="1230179"/>
          </a:xfrm>
          <a:prstGeom prst="rect">
            <a:avLst/>
          </a:prstGeom>
        </p:spPr>
      </p:pic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79C13429-CF55-0DF3-8C67-E268850E8C2B}"/>
              </a:ext>
            </a:extLst>
          </p:cNvPr>
          <p:cNvCxnSpPr>
            <a:cxnSpLocks/>
          </p:cNvCxnSpPr>
          <p:nvPr/>
        </p:nvCxnSpPr>
        <p:spPr>
          <a:xfrm flipV="1">
            <a:off x="9051470" y="3183213"/>
            <a:ext cx="727943" cy="1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C5A82AC-BC26-DEF2-1186-2E9855AA7E70}"/>
              </a:ext>
            </a:extLst>
          </p:cNvPr>
          <p:cNvCxnSpPr>
            <a:cxnSpLocks/>
          </p:cNvCxnSpPr>
          <p:nvPr/>
        </p:nvCxnSpPr>
        <p:spPr>
          <a:xfrm flipH="1" flipV="1">
            <a:off x="8268778" y="3064789"/>
            <a:ext cx="270625" cy="65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884259A-79B1-C693-BC7D-8C95E5722EF7}"/>
              </a:ext>
            </a:extLst>
          </p:cNvPr>
          <p:cNvSpPr txBox="1"/>
          <p:nvPr/>
        </p:nvSpPr>
        <p:spPr>
          <a:xfrm>
            <a:off x="7246280" y="2821440"/>
            <a:ext cx="1655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아이언 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95F67F1-A522-E907-D30D-C3DFA7561F54}"/>
              </a:ext>
            </a:extLst>
          </p:cNvPr>
          <p:cNvSpPr txBox="1"/>
          <p:nvPr/>
        </p:nvSpPr>
        <p:spPr>
          <a:xfrm>
            <a:off x="9834949" y="3055149"/>
            <a:ext cx="1420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1C0E5DE5-04F1-C13A-AEE9-B9928622A340}"/>
              </a:ext>
            </a:extLst>
          </p:cNvPr>
          <p:cNvGrpSpPr/>
          <p:nvPr/>
        </p:nvGrpSpPr>
        <p:grpSpPr>
          <a:xfrm>
            <a:off x="8776616" y="2864297"/>
            <a:ext cx="545400" cy="1659600"/>
            <a:chOff x="8517613" y="1678893"/>
            <a:chExt cx="545400" cy="16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36" name="잉크 1035">
                  <a:extLst>
                    <a:ext uri="{FF2B5EF4-FFF2-40B4-BE49-F238E27FC236}">
                      <a16:creationId xmlns:a16="http://schemas.microsoft.com/office/drawing/2014/main" id="{C67241C2-AEE0-B4B0-85D4-642C0791DE4B}"/>
                    </a:ext>
                  </a:extLst>
                </p14:cNvPr>
                <p14:cNvContentPartPr/>
                <p14:nvPr/>
              </p14:nvContentPartPr>
              <p14:xfrm>
                <a:off x="8657293" y="2300613"/>
                <a:ext cx="123840" cy="203760"/>
              </p14:xfrm>
            </p:contentPart>
          </mc:Choice>
          <mc:Fallback xmlns="">
            <p:pic>
              <p:nvPicPr>
                <p:cNvPr id="1036" name="잉크 1035">
                  <a:extLst>
                    <a:ext uri="{FF2B5EF4-FFF2-40B4-BE49-F238E27FC236}">
                      <a16:creationId xmlns:a16="http://schemas.microsoft.com/office/drawing/2014/main" id="{C67241C2-AEE0-B4B0-85D4-642C0791DE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48293" y="2291973"/>
                  <a:ext cx="141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37" name="잉크 1036">
                  <a:extLst>
                    <a:ext uri="{FF2B5EF4-FFF2-40B4-BE49-F238E27FC236}">
                      <a16:creationId xmlns:a16="http://schemas.microsoft.com/office/drawing/2014/main" id="{83E61E42-7DBF-AB66-8374-C7E9C072CB3F}"/>
                    </a:ext>
                  </a:extLst>
                </p14:cNvPr>
                <p14:cNvContentPartPr/>
                <p14:nvPr/>
              </p14:nvContentPartPr>
              <p14:xfrm>
                <a:off x="8556133" y="2640093"/>
                <a:ext cx="260280" cy="273960"/>
              </p14:xfrm>
            </p:contentPart>
          </mc:Choice>
          <mc:Fallback xmlns="">
            <p:pic>
              <p:nvPicPr>
                <p:cNvPr id="1037" name="잉크 1036">
                  <a:extLst>
                    <a:ext uri="{FF2B5EF4-FFF2-40B4-BE49-F238E27FC236}">
                      <a16:creationId xmlns:a16="http://schemas.microsoft.com/office/drawing/2014/main" id="{83E61E42-7DBF-AB66-8374-C7E9C072CB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47133" y="2631093"/>
                  <a:ext cx="277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38" name="잉크 1037">
                  <a:extLst>
                    <a:ext uri="{FF2B5EF4-FFF2-40B4-BE49-F238E27FC236}">
                      <a16:creationId xmlns:a16="http://schemas.microsoft.com/office/drawing/2014/main" id="{3A83FC3B-B51A-0CC2-E8F3-9AA1E394FBAE}"/>
                    </a:ext>
                  </a:extLst>
                </p14:cNvPr>
                <p14:cNvContentPartPr/>
                <p14:nvPr/>
              </p14:nvContentPartPr>
              <p14:xfrm>
                <a:off x="8763853" y="2922333"/>
                <a:ext cx="157680" cy="160560"/>
              </p14:xfrm>
            </p:contentPart>
          </mc:Choice>
          <mc:Fallback xmlns="">
            <p:pic>
              <p:nvPicPr>
                <p:cNvPr id="1038" name="잉크 1037">
                  <a:extLst>
                    <a:ext uri="{FF2B5EF4-FFF2-40B4-BE49-F238E27FC236}">
                      <a16:creationId xmlns:a16="http://schemas.microsoft.com/office/drawing/2014/main" id="{3A83FC3B-B51A-0CC2-E8F3-9AA1E394FB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54853" y="2913333"/>
                  <a:ext cx="175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39" name="잉크 1038">
                  <a:extLst>
                    <a:ext uri="{FF2B5EF4-FFF2-40B4-BE49-F238E27FC236}">
                      <a16:creationId xmlns:a16="http://schemas.microsoft.com/office/drawing/2014/main" id="{F0A4E3B0-B0F6-10CE-C4CA-3950F41F6A99}"/>
                    </a:ext>
                  </a:extLst>
                </p14:cNvPr>
                <p14:cNvContentPartPr/>
                <p14:nvPr/>
              </p14:nvContentPartPr>
              <p14:xfrm>
                <a:off x="8988133" y="3101973"/>
                <a:ext cx="74880" cy="50040"/>
              </p14:xfrm>
            </p:contentPart>
          </mc:Choice>
          <mc:Fallback xmlns="">
            <p:pic>
              <p:nvPicPr>
                <p:cNvPr id="1039" name="잉크 1038">
                  <a:extLst>
                    <a:ext uri="{FF2B5EF4-FFF2-40B4-BE49-F238E27FC236}">
                      <a16:creationId xmlns:a16="http://schemas.microsoft.com/office/drawing/2014/main" id="{F0A4E3B0-B0F6-10CE-C4CA-3950F41F6A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79493" y="3092973"/>
                  <a:ext cx="92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40" name="잉크 1039">
                  <a:extLst>
                    <a:ext uri="{FF2B5EF4-FFF2-40B4-BE49-F238E27FC236}">
                      <a16:creationId xmlns:a16="http://schemas.microsoft.com/office/drawing/2014/main" id="{9EB23F33-A69D-E3E5-81F0-58CD2AB24CBC}"/>
                    </a:ext>
                  </a:extLst>
                </p14:cNvPr>
                <p14:cNvContentPartPr/>
                <p14:nvPr/>
              </p14:nvContentPartPr>
              <p14:xfrm>
                <a:off x="8517613" y="1678893"/>
                <a:ext cx="83160" cy="1659600"/>
              </p14:xfrm>
            </p:contentPart>
          </mc:Choice>
          <mc:Fallback xmlns="">
            <p:pic>
              <p:nvPicPr>
                <p:cNvPr id="1040" name="잉크 1039">
                  <a:extLst>
                    <a:ext uri="{FF2B5EF4-FFF2-40B4-BE49-F238E27FC236}">
                      <a16:creationId xmlns:a16="http://schemas.microsoft.com/office/drawing/2014/main" id="{9EB23F33-A69D-E3E5-81F0-58CD2AB24C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08613" y="1670253"/>
                  <a:ext cx="100800" cy="167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5" name="잉크 1044">
                <a:extLst>
                  <a:ext uri="{FF2B5EF4-FFF2-40B4-BE49-F238E27FC236}">
                    <a16:creationId xmlns:a16="http://schemas.microsoft.com/office/drawing/2014/main" id="{40DAD6EF-C77F-6C2E-0BBB-5BCF91331F9E}"/>
                  </a:ext>
                </a:extLst>
              </p14:cNvPr>
              <p14:cNvContentPartPr/>
              <p14:nvPr/>
            </p14:nvContentPartPr>
            <p14:xfrm>
              <a:off x="6977173" y="2267133"/>
              <a:ext cx="670320" cy="354960"/>
            </p14:xfrm>
          </p:contentPart>
        </mc:Choice>
        <mc:Fallback xmlns="">
          <p:pic>
            <p:nvPicPr>
              <p:cNvPr id="1045" name="잉크 1044">
                <a:extLst>
                  <a:ext uri="{FF2B5EF4-FFF2-40B4-BE49-F238E27FC236}">
                    <a16:creationId xmlns:a16="http://schemas.microsoft.com/office/drawing/2014/main" id="{40DAD6EF-C77F-6C2E-0BBB-5BCF91331F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68173" y="2258133"/>
                <a:ext cx="6879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8" name="잉크 1047">
                <a:extLst>
                  <a:ext uri="{FF2B5EF4-FFF2-40B4-BE49-F238E27FC236}">
                    <a16:creationId xmlns:a16="http://schemas.microsoft.com/office/drawing/2014/main" id="{290607F5-90BE-6403-6623-E3324904CF10}"/>
                  </a:ext>
                </a:extLst>
              </p14:cNvPr>
              <p14:cNvContentPartPr/>
              <p14:nvPr/>
            </p14:nvContentPartPr>
            <p14:xfrm>
              <a:off x="6948733" y="3816933"/>
              <a:ext cx="736920" cy="22320"/>
            </p14:xfrm>
          </p:contentPart>
        </mc:Choice>
        <mc:Fallback xmlns="">
          <p:pic>
            <p:nvPicPr>
              <p:cNvPr id="1048" name="잉크 1047">
                <a:extLst>
                  <a:ext uri="{FF2B5EF4-FFF2-40B4-BE49-F238E27FC236}">
                    <a16:creationId xmlns:a16="http://schemas.microsoft.com/office/drawing/2014/main" id="{290607F5-90BE-6403-6623-E3324904CF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39733" y="3807933"/>
                <a:ext cx="7545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4E816EC8-C221-42FB-D340-47A1EB5FD35A}"/>
              </a:ext>
            </a:extLst>
          </p:cNvPr>
          <p:cNvGrpSpPr/>
          <p:nvPr/>
        </p:nvGrpSpPr>
        <p:grpSpPr>
          <a:xfrm>
            <a:off x="8876173" y="3290973"/>
            <a:ext cx="440280" cy="1441440"/>
            <a:chOff x="8876173" y="3290973"/>
            <a:chExt cx="440280" cy="14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51" name="잉크 1050">
                  <a:extLst>
                    <a:ext uri="{FF2B5EF4-FFF2-40B4-BE49-F238E27FC236}">
                      <a16:creationId xmlns:a16="http://schemas.microsoft.com/office/drawing/2014/main" id="{AF534D38-640F-AEB5-C1AE-110AA80E22E3}"/>
                    </a:ext>
                  </a:extLst>
                </p14:cNvPr>
                <p14:cNvContentPartPr/>
                <p14:nvPr/>
              </p14:nvContentPartPr>
              <p14:xfrm>
                <a:off x="9257773" y="3290973"/>
                <a:ext cx="58680" cy="1441440"/>
              </p14:xfrm>
            </p:contentPart>
          </mc:Choice>
          <mc:Fallback xmlns="">
            <p:pic>
              <p:nvPicPr>
                <p:cNvPr id="1051" name="잉크 1050">
                  <a:extLst>
                    <a:ext uri="{FF2B5EF4-FFF2-40B4-BE49-F238E27FC236}">
                      <a16:creationId xmlns:a16="http://schemas.microsoft.com/office/drawing/2014/main" id="{AF534D38-640F-AEB5-C1AE-110AA80E22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49133" y="3281973"/>
                  <a:ext cx="7632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52" name="잉크 1051">
                  <a:extLst>
                    <a:ext uri="{FF2B5EF4-FFF2-40B4-BE49-F238E27FC236}">
                      <a16:creationId xmlns:a16="http://schemas.microsoft.com/office/drawing/2014/main" id="{F8060A17-9FEA-A526-D2F6-07A3331013A0}"/>
                    </a:ext>
                  </a:extLst>
                </p14:cNvPr>
                <p14:cNvContentPartPr/>
                <p14:nvPr/>
              </p14:nvContentPartPr>
              <p14:xfrm>
                <a:off x="8876173" y="4007733"/>
                <a:ext cx="165240" cy="238680"/>
              </p14:xfrm>
            </p:contentPart>
          </mc:Choice>
          <mc:Fallback xmlns="">
            <p:pic>
              <p:nvPicPr>
                <p:cNvPr id="1052" name="잉크 1051">
                  <a:extLst>
                    <a:ext uri="{FF2B5EF4-FFF2-40B4-BE49-F238E27FC236}">
                      <a16:creationId xmlns:a16="http://schemas.microsoft.com/office/drawing/2014/main" id="{F8060A17-9FEA-A526-D2F6-07A3331013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67173" y="3999093"/>
                  <a:ext cx="182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53" name="잉크 1052">
                  <a:extLst>
                    <a:ext uri="{FF2B5EF4-FFF2-40B4-BE49-F238E27FC236}">
                      <a16:creationId xmlns:a16="http://schemas.microsoft.com/office/drawing/2014/main" id="{A1C269F3-B928-7ABC-D0BF-49367BE1C02A}"/>
                    </a:ext>
                  </a:extLst>
                </p14:cNvPr>
                <p14:cNvContentPartPr/>
                <p14:nvPr/>
              </p14:nvContentPartPr>
              <p14:xfrm>
                <a:off x="8901733" y="3537573"/>
                <a:ext cx="237240" cy="727200"/>
              </p14:xfrm>
            </p:contentPart>
          </mc:Choice>
          <mc:Fallback xmlns="">
            <p:pic>
              <p:nvPicPr>
                <p:cNvPr id="1053" name="잉크 1052">
                  <a:extLst>
                    <a:ext uri="{FF2B5EF4-FFF2-40B4-BE49-F238E27FC236}">
                      <a16:creationId xmlns:a16="http://schemas.microsoft.com/office/drawing/2014/main" id="{A1C269F3-B928-7ABC-D0BF-49367BE1C0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92733" y="3528933"/>
                  <a:ext cx="25488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54" name="잉크 1053">
                  <a:extLst>
                    <a:ext uri="{FF2B5EF4-FFF2-40B4-BE49-F238E27FC236}">
                      <a16:creationId xmlns:a16="http://schemas.microsoft.com/office/drawing/2014/main" id="{E63378DA-E8CE-2AB1-A3CC-1EAD77EAE12C}"/>
                    </a:ext>
                  </a:extLst>
                </p14:cNvPr>
                <p14:cNvContentPartPr/>
                <p14:nvPr/>
              </p14:nvContentPartPr>
              <p14:xfrm>
                <a:off x="9035653" y="3467373"/>
                <a:ext cx="113760" cy="258480"/>
              </p14:xfrm>
            </p:contentPart>
          </mc:Choice>
          <mc:Fallback xmlns="">
            <p:pic>
              <p:nvPicPr>
                <p:cNvPr id="1054" name="잉크 1053">
                  <a:extLst>
                    <a:ext uri="{FF2B5EF4-FFF2-40B4-BE49-F238E27FC236}">
                      <a16:creationId xmlns:a16="http://schemas.microsoft.com/office/drawing/2014/main" id="{E63378DA-E8CE-2AB1-A3CC-1EAD77EAE1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27013" y="3458733"/>
                  <a:ext cx="13140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8" name="그룹 1067">
            <a:extLst>
              <a:ext uri="{FF2B5EF4-FFF2-40B4-BE49-F238E27FC236}">
                <a16:creationId xmlns:a16="http://schemas.microsoft.com/office/drawing/2014/main" id="{2B494E65-632B-6624-2968-C7ACA7E9C5E9}"/>
              </a:ext>
            </a:extLst>
          </p:cNvPr>
          <p:cNvGrpSpPr/>
          <p:nvPr/>
        </p:nvGrpSpPr>
        <p:grpSpPr>
          <a:xfrm>
            <a:off x="8112613" y="4951293"/>
            <a:ext cx="1562760" cy="1248480"/>
            <a:chOff x="8112613" y="4951293"/>
            <a:chExt cx="1562760" cy="12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9" name="잉크 1058">
                  <a:extLst>
                    <a:ext uri="{FF2B5EF4-FFF2-40B4-BE49-F238E27FC236}">
                      <a16:creationId xmlns:a16="http://schemas.microsoft.com/office/drawing/2014/main" id="{96D75C60-ADC2-E9F3-79BA-E08C87E7BFA8}"/>
                    </a:ext>
                  </a:extLst>
                </p14:cNvPr>
                <p14:cNvContentPartPr/>
                <p14:nvPr/>
              </p14:nvContentPartPr>
              <p14:xfrm>
                <a:off x="8112613" y="4951293"/>
                <a:ext cx="42840" cy="37440"/>
              </p14:xfrm>
            </p:contentPart>
          </mc:Choice>
          <mc:Fallback xmlns="">
            <p:pic>
              <p:nvPicPr>
                <p:cNvPr id="1059" name="잉크 1058">
                  <a:extLst>
                    <a:ext uri="{FF2B5EF4-FFF2-40B4-BE49-F238E27FC236}">
                      <a16:creationId xmlns:a16="http://schemas.microsoft.com/office/drawing/2014/main" id="{96D75C60-ADC2-E9F3-79BA-E08C87E7BF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3613" y="4942653"/>
                  <a:ext cx="6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0" name="잉크 1059">
                  <a:extLst>
                    <a:ext uri="{FF2B5EF4-FFF2-40B4-BE49-F238E27FC236}">
                      <a16:creationId xmlns:a16="http://schemas.microsoft.com/office/drawing/2014/main" id="{D757DFA7-30AE-E4B9-C517-86F847504109}"/>
                    </a:ext>
                  </a:extLst>
                </p14:cNvPr>
                <p14:cNvContentPartPr/>
                <p14:nvPr/>
              </p14:nvContentPartPr>
              <p14:xfrm>
                <a:off x="8139253" y="4988733"/>
                <a:ext cx="23760" cy="1173960"/>
              </p14:xfrm>
            </p:contentPart>
          </mc:Choice>
          <mc:Fallback xmlns="">
            <p:pic>
              <p:nvPicPr>
                <p:cNvPr id="1060" name="잉크 1059">
                  <a:extLst>
                    <a:ext uri="{FF2B5EF4-FFF2-40B4-BE49-F238E27FC236}">
                      <a16:creationId xmlns:a16="http://schemas.microsoft.com/office/drawing/2014/main" id="{D757DFA7-30AE-E4B9-C517-86F8475041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30253" y="4979733"/>
                  <a:ext cx="41400" cy="11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62" name="잉크 1061">
                  <a:extLst>
                    <a:ext uri="{FF2B5EF4-FFF2-40B4-BE49-F238E27FC236}">
                      <a16:creationId xmlns:a16="http://schemas.microsoft.com/office/drawing/2014/main" id="{A4FFE462-E182-3939-7CF6-075AD67D7A0B}"/>
                    </a:ext>
                  </a:extLst>
                </p14:cNvPr>
                <p14:cNvContentPartPr/>
                <p14:nvPr/>
              </p14:nvContentPartPr>
              <p14:xfrm>
                <a:off x="8163373" y="6131013"/>
                <a:ext cx="1509840" cy="46800"/>
              </p14:xfrm>
            </p:contentPart>
          </mc:Choice>
          <mc:Fallback xmlns="">
            <p:pic>
              <p:nvPicPr>
                <p:cNvPr id="1062" name="잉크 1061">
                  <a:extLst>
                    <a:ext uri="{FF2B5EF4-FFF2-40B4-BE49-F238E27FC236}">
                      <a16:creationId xmlns:a16="http://schemas.microsoft.com/office/drawing/2014/main" id="{A4FFE462-E182-3939-7CF6-075AD67D7A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54733" y="6122013"/>
                  <a:ext cx="1527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63" name="잉크 1062">
                  <a:extLst>
                    <a:ext uri="{FF2B5EF4-FFF2-40B4-BE49-F238E27FC236}">
                      <a16:creationId xmlns:a16="http://schemas.microsoft.com/office/drawing/2014/main" id="{AEB02615-D7F6-FA90-2655-D5DBE7EB1FB5}"/>
                    </a:ext>
                  </a:extLst>
                </p14:cNvPr>
                <p14:cNvContentPartPr/>
                <p14:nvPr/>
              </p14:nvContentPartPr>
              <p14:xfrm>
                <a:off x="9639013" y="6096813"/>
                <a:ext cx="36360" cy="102960"/>
              </p14:xfrm>
            </p:contentPart>
          </mc:Choice>
          <mc:Fallback xmlns="">
            <p:pic>
              <p:nvPicPr>
                <p:cNvPr id="1063" name="잉크 1062">
                  <a:extLst>
                    <a:ext uri="{FF2B5EF4-FFF2-40B4-BE49-F238E27FC236}">
                      <a16:creationId xmlns:a16="http://schemas.microsoft.com/office/drawing/2014/main" id="{AEB02615-D7F6-FA90-2655-D5DBE7EB1F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30373" y="6088173"/>
                  <a:ext cx="540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4" name="그룹 1113">
            <a:extLst>
              <a:ext uri="{FF2B5EF4-FFF2-40B4-BE49-F238E27FC236}">
                <a16:creationId xmlns:a16="http://schemas.microsoft.com/office/drawing/2014/main" id="{90CF5655-F1AF-C634-A8B7-BD025DBF0F65}"/>
              </a:ext>
            </a:extLst>
          </p:cNvPr>
          <p:cNvGrpSpPr/>
          <p:nvPr/>
        </p:nvGrpSpPr>
        <p:grpSpPr>
          <a:xfrm>
            <a:off x="8925853" y="5017893"/>
            <a:ext cx="9000" cy="204120"/>
            <a:chOff x="8925853" y="5017893"/>
            <a:chExt cx="90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04" name="잉크 1103">
                  <a:extLst>
                    <a:ext uri="{FF2B5EF4-FFF2-40B4-BE49-F238E27FC236}">
                      <a16:creationId xmlns:a16="http://schemas.microsoft.com/office/drawing/2014/main" id="{7A723831-A507-E0AF-936B-36129AB63B9F}"/>
                    </a:ext>
                  </a:extLst>
                </p14:cNvPr>
                <p14:cNvContentPartPr/>
                <p14:nvPr/>
              </p14:nvContentPartPr>
              <p14:xfrm>
                <a:off x="8934493" y="5017893"/>
                <a:ext cx="360" cy="50400"/>
              </p14:xfrm>
            </p:contentPart>
          </mc:Choice>
          <mc:Fallback xmlns="">
            <p:pic>
              <p:nvPicPr>
                <p:cNvPr id="1104" name="잉크 1103">
                  <a:extLst>
                    <a:ext uri="{FF2B5EF4-FFF2-40B4-BE49-F238E27FC236}">
                      <a16:creationId xmlns:a16="http://schemas.microsoft.com/office/drawing/2014/main" id="{7A723831-A507-E0AF-936B-36129AB63B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25853" y="5009253"/>
                  <a:ext cx="18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05" name="잉크 1104">
                  <a:extLst>
                    <a:ext uri="{FF2B5EF4-FFF2-40B4-BE49-F238E27FC236}">
                      <a16:creationId xmlns:a16="http://schemas.microsoft.com/office/drawing/2014/main" id="{F9314CFE-243C-4B7C-1DDC-516B1FAE751E}"/>
                    </a:ext>
                  </a:extLst>
                </p14:cNvPr>
                <p14:cNvContentPartPr/>
                <p14:nvPr/>
              </p14:nvContentPartPr>
              <p14:xfrm>
                <a:off x="8925853" y="5185653"/>
                <a:ext cx="5400" cy="36360"/>
              </p14:xfrm>
            </p:contentPart>
          </mc:Choice>
          <mc:Fallback xmlns="">
            <p:pic>
              <p:nvPicPr>
                <p:cNvPr id="1105" name="잉크 1104">
                  <a:extLst>
                    <a:ext uri="{FF2B5EF4-FFF2-40B4-BE49-F238E27FC236}">
                      <a16:creationId xmlns:a16="http://schemas.microsoft.com/office/drawing/2014/main" id="{F9314CFE-243C-4B7C-1DDC-516B1FAE75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17213" y="5176653"/>
                  <a:ext cx="230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06" name="잉크 1105">
                <a:extLst>
                  <a:ext uri="{FF2B5EF4-FFF2-40B4-BE49-F238E27FC236}">
                    <a16:creationId xmlns:a16="http://schemas.microsoft.com/office/drawing/2014/main" id="{64473DA7-8D67-42B1-D80B-FE2A46300AF9}"/>
                  </a:ext>
                </a:extLst>
              </p14:cNvPr>
              <p14:cNvContentPartPr/>
              <p14:nvPr/>
            </p14:nvContentPartPr>
            <p14:xfrm>
              <a:off x="8956813" y="5365653"/>
              <a:ext cx="3960" cy="41040"/>
            </p14:xfrm>
          </p:contentPart>
        </mc:Choice>
        <mc:Fallback xmlns="">
          <p:pic>
            <p:nvPicPr>
              <p:cNvPr id="1106" name="잉크 1105">
                <a:extLst>
                  <a:ext uri="{FF2B5EF4-FFF2-40B4-BE49-F238E27FC236}">
                    <a16:creationId xmlns:a16="http://schemas.microsoft.com/office/drawing/2014/main" id="{64473DA7-8D67-42B1-D80B-FE2A46300AF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48173" y="5357013"/>
                <a:ext cx="2160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3" name="그룹 1112">
            <a:extLst>
              <a:ext uri="{FF2B5EF4-FFF2-40B4-BE49-F238E27FC236}">
                <a16:creationId xmlns:a16="http://schemas.microsoft.com/office/drawing/2014/main" id="{54F872A1-217A-09B3-F952-7FF5CF07E3A3}"/>
              </a:ext>
            </a:extLst>
          </p:cNvPr>
          <p:cNvGrpSpPr/>
          <p:nvPr/>
        </p:nvGrpSpPr>
        <p:grpSpPr>
          <a:xfrm>
            <a:off x="8979133" y="5553933"/>
            <a:ext cx="12600" cy="283320"/>
            <a:chOff x="8979133" y="5553933"/>
            <a:chExt cx="1260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07" name="잉크 1106">
                  <a:extLst>
                    <a:ext uri="{FF2B5EF4-FFF2-40B4-BE49-F238E27FC236}">
                      <a16:creationId xmlns:a16="http://schemas.microsoft.com/office/drawing/2014/main" id="{700B8257-4BBB-35A3-DE8E-241D68BFA83C}"/>
                    </a:ext>
                  </a:extLst>
                </p14:cNvPr>
                <p14:cNvContentPartPr/>
                <p14:nvPr/>
              </p14:nvContentPartPr>
              <p14:xfrm>
                <a:off x="8979133" y="5553933"/>
                <a:ext cx="12600" cy="85680"/>
              </p14:xfrm>
            </p:contentPart>
          </mc:Choice>
          <mc:Fallback xmlns="">
            <p:pic>
              <p:nvPicPr>
                <p:cNvPr id="1107" name="잉크 1106">
                  <a:extLst>
                    <a:ext uri="{FF2B5EF4-FFF2-40B4-BE49-F238E27FC236}">
                      <a16:creationId xmlns:a16="http://schemas.microsoft.com/office/drawing/2014/main" id="{700B8257-4BBB-35A3-DE8E-241D68BFA83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70493" y="5544933"/>
                  <a:ext cx="30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08" name="잉크 1107">
                  <a:extLst>
                    <a:ext uri="{FF2B5EF4-FFF2-40B4-BE49-F238E27FC236}">
                      <a16:creationId xmlns:a16="http://schemas.microsoft.com/office/drawing/2014/main" id="{535F0AAF-0514-2C66-96A9-FEEF6D9258B9}"/>
                    </a:ext>
                  </a:extLst>
                </p14:cNvPr>
                <p14:cNvContentPartPr/>
                <p14:nvPr/>
              </p14:nvContentPartPr>
              <p14:xfrm>
                <a:off x="8983813" y="5764173"/>
                <a:ext cx="360" cy="73080"/>
              </p14:xfrm>
            </p:contentPart>
          </mc:Choice>
          <mc:Fallback xmlns="">
            <p:pic>
              <p:nvPicPr>
                <p:cNvPr id="1108" name="잉크 1107">
                  <a:extLst>
                    <a:ext uri="{FF2B5EF4-FFF2-40B4-BE49-F238E27FC236}">
                      <a16:creationId xmlns:a16="http://schemas.microsoft.com/office/drawing/2014/main" id="{535F0AAF-0514-2C66-96A9-FEEF6D9258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75173" y="5755173"/>
                  <a:ext cx="180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2" name="그룹 1111">
            <a:extLst>
              <a:ext uri="{FF2B5EF4-FFF2-40B4-BE49-F238E27FC236}">
                <a16:creationId xmlns:a16="http://schemas.microsoft.com/office/drawing/2014/main" id="{F7FFE3D8-588A-0ED9-35CB-919FFF7112B7}"/>
              </a:ext>
            </a:extLst>
          </p:cNvPr>
          <p:cNvGrpSpPr/>
          <p:nvPr/>
        </p:nvGrpSpPr>
        <p:grpSpPr>
          <a:xfrm>
            <a:off x="8987053" y="5978013"/>
            <a:ext cx="25560" cy="347040"/>
            <a:chOff x="8987053" y="5978013"/>
            <a:chExt cx="2556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09" name="잉크 1108">
                  <a:extLst>
                    <a:ext uri="{FF2B5EF4-FFF2-40B4-BE49-F238E27FC236}">
                      <a16:creationId xmlns:a16="http://schemas.microsoft.com/office/drawing/2014/main" id="{6DB725E7-FD25-F145-BA04-BC55C8EE12C7}"/>
                    </a:ext>
                  </a:extLst>
                </p14:cNvPr>
                <p14:cNvContentPartPr/>
                <p14:nvPr/>
              </p14:nvContentPartPr>
              <p14:xfrm>
                <a:off x="8989933" y="5978013"/>
                <a:ext cx="360" cy="65520"/>
              </p14:xfrm>
            </p:contentPart>
          </mc:Choice>
          <mc:Fallback xmlns="">
            <p:pic>
              <p:nvPicPr>
                <p:cNvPr id="1109" name="잉크 1108">
                  <a:extLst>
                    <a:ext uri="{FF2B5EF4-FFF2-40B4-BE49-F238E27FC236}">
                      <a16:creationId xmlns:a16="http://schemas.microsoft.com/office/drawing/2014/main" id="{6DB725E7-FD25-F145-BA04-BC55C8EE12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81293" y="5969373"/>
                  <a:ext cx="18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0" name="잉크 1109">
                  <a:extLst>
                    <a:ext uri="{FF2B5EF4-FFF2-40B4-BE49-F238E27FC236}">
                      <a16:creationId xmlns:a16="http://schemas.microsoft.com/office/drawing/2014/main" id="{D0C3612E-4567-570F-3C53-57F3670B9207}"/>
                    </a:ext>
                  </a:extLst>
                </p14:cNvPr>
                <p14:cNvContentPartPr/>
                <p14:nvPr/>
              </p14:nvContentPartPr>
              <p14:xfrm>
                <a:off x="8987053" y="6165213"/>
                <a:ext cx="5760" cy="33840"/>
              </p14:xfrm>
            </p:contentPart>
          </mc:Choice>
          <mc:Fallback xmlns="">
            <p:pic>
              <p:nvPicPr>
                <p:cNvPr id="1110" name="잉크 1109">
                  <a:extLst>
                    <a:ext uri="{FF2B5EF4-FFF2-40B4-BE49-F238E27FC236}">
                      <a16:creationId xmlns:a16="http://schemas.microsoft.com/office/drawing/2014/main" id="{D0C3612E-4567-570F-3C53-57F3670B920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78413" y="6156573"/>
                  <a:ext cx="23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1" name="잉크 1110">
                  <a:extLst>
                    <a:ext uri="{FF2B5EF4-FFF2-40B4-BE49-F238E27FC236}">
                      <a16:creationId xmlns:a16="http://schemas.microsoft.com/office/drawing/2014/main" id="{760B5DF3-8461-36CA-3E56-AFA2963B6E4C}"/>
                    </a:ext>
                  </a:extLst>
                </p14:cNvPr>
                <p14:cNvContentPartPr/>
                <p14:nvPr/>
              </p14:nvContentPartPr>
              <p14:xfrm>
                <a:off x="9004693" y="6293733"/>
                <a:ext cx="7920" cy="31320"/>
              </p14:xfrm>
            </p:contentPart>
          </mc:Choice>
          <mc:Fallback xmlns="">
            <p:pic>
              <p:nvPicPr>
                <p:cNvPr id="1111" name="잉크 1110">
                  <a:extLst>
                    <a:ext uri="{FF2B5EF4-FFF2-40B4-BE49-F238E27FC236}">
                      <a16:creationId xmlns:a16="http://schemas.microsoft.com/office/drawing/2014/main" id="{760B5DF3-8461-36CA-3E56-AFA2963B6E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95693" y="6284733"/>
                  <a:ext cx="255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15" name="잉크 1114">
                <a:extLst>
                  <a:ext uri="{FF2B5EF4-FFF2-40B4-BE49-F238E27FC236}">
                    <a16:creationId xmlns:a16="http://schemas.microsoft.com/office/drawing/2014/main" id="{8055ADD8-DDCE-E1DE-AF94-CCFB23B467EC}"/>
                  </a:ext>
                </a:extLst>
              </p14:cNvPr>
              <p14:cNvContentPartPr/>
              <p14:nvPr/>
            </p14:nvContentPartPr>
            <p14:xfrm>
              <a:off x="9040693" y="6505053"/>
              <a:ext cx="2880" cy="36360"/>
            </p14:xfrm>
          </p:contentPart>
        </mc:Choice>
        <mc:Fallback xmlns="">
          <p:pic>
            <p:nvPicPr>
              <p:cNvPr id="1115" name="잉크 1114">
                <a:extLst>
                  <a:ext uri="{FF2B5EF4-FFF2-40B4-BE49-F238E27FC236}">
                    <a16:creationId xmlns:a16="http://schemas.microsoft.com/office/drawing/2014/main" id="{8055ADD8-DDCE-E1DE-AF94-CCFB23B467E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031693" y="6496413"/>
                <a:ext cx="20520" cy="54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그림 1" descr="스케치, 그림, 도표이(가) 표시된 사진&#10;&#10;자동 생성된 설명">
            <a:extLst>
              <a:ext uri="{FF2B5EF4-FFF2-40B4-BE49-F238E27FC236}">
                <a16:creationId xmlns:a16="http://schemas.microsoft.com/office/drawing/2014/main" id="{EBAF8A61-1074-0A25-2CFA-9BA71FA8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32" y="1357558"/>
            <a:ext cx="1612900" cy="12301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63D0CE-1170-A279-89C5-430585F4AE90}"/>
              </a:ext>
            </a:extLst>
          </p:cNvPr>
          <p:cNvCxnSpPr>
            <a:cxnSpLocks/>
          </p:cNvCxnSpPr>
          <p:nvPr/>
        </p:nvCxnSpPr>
        <p:spPr>
          <a:xfrm flipH="1" flipV="1">
            <a:off x="1101954" y="1264169"/>
            <a:ext cx="320387" cy="71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F4B035-D243-9E95-F835-EC4E091E507B}"/>
              </a:ext>
            </a:extLst>
          </p:cNvPr>
          <p:cNvSpPr txBox="1"/>
          <p:nvPr/>
        </p:nvSpPr>
        <p:spPr>
          <a:xfrm>
            <a:off x="133900" y="1055821"/>
            <a:ext cx="165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아이언 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B57525-FCA4-8A31-6EA1-264A3E21C3D9}"/>
              </a:ext>
            </a:extLst>
          </p:cNvPr>
          <p:cNvSpPr txBox="1"/>
          <p:nvPr/>
        </p:nvSpPr>
        <p:spPr>
          <a:xfrm>
            <a:off x="2702387" y="1141642"/>
            <a:ext cx="1420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519075-0E8C-7664-6E46-F7B798B2FE5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022827" y="1264753"/>
            <a:ext cx="679560" cy="22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18A30EE-9F91-5FBF-F734-B1AC509846C7}"/>
                  </a:ext>
                </a:extLst>
              </p14:cNvPr>
              <p14:cNvContentPartPr/>
              <p14:nvPr/>
            </p14:nvContentPartPr>
            <p14:xfrm>
              <a:off x="9484589" y="6700066"/>
              <a:ext cx="82440" cy="1083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18A30EE-9F91-5FBF-F734-B1AC509846C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475949" y="6691426"/>
                <a:ext cx="100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5E405E6D-6EE5-BDA9-3C59-ECB551F9E5FA}"/>
                  </a:ext>
                </a:extLst>
              </p14:cNvPr>
              <p14:cNvContentPartPr/>
              <p14:nvPr/>
            </p14:nvContentPartPr>
            <p14:xfrm>
              <a:off x="8154911" y="5375202"/>
              <a:ext cx="1501560" cy="78948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5E405E6D-6EE5-BDA9-3C59-ECB551F9E5F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46271" y="5366202"/>
                <a:ext cx="1519200" cy="80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87B71F29-FBEB-16CA-3057-2AFFD332A260}"/>
              </a:ext>
            </a:extLst>
          </p:cNvPr>
          <p:cNvGrpSpPr/>
          <p:nvPr/>
        </p:nvGrpSpPr>
        <p:grpSpPr>
          <a:xfrm>
            <a:off x="2755496" y="1640936"/>
            <a:ext cx="690480" cy="271440"/>
            <a:chOff x="2755496" y="1640936"/>
            <a:chExt cx="6904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75BCB42-62E2-2653-4E67-C5B23C235506}"/>
                    </a:ext>
                  </a:extLst>
                </p14:cNvPr>
                <p14:cNvContentPartPr/>
                <p14:nvPr/>
              </p14:nvContentPartPr>
              <p14:xfrm>
                <a:off x="2833976" y="1774496"/>
                <a:ext cx="612000" cy="133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75BCB42-62E2-2653-4E67-C5B23C2355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25336" y="1765856"/>
                  <a:ext cx="629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86A104E-44CA-A4EE-E659-DA997FCF7940}"/>
                    </a:ext>
                  </a:extLst>
                </p14:cNvPr>
                <p14:cNvContentPartPr/>
                <p14:nvPr/>
              </p14:nvContentPartPr>
              <p14:xfrm>
                <a:off x="2755496" y="1640936"/>
                <a:ext cx="205200" cy="2714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86A104E-44CA-A4EE-E659-DA997FCF794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46496" y="1632296"/>
                  <a:ext cx="22284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32" name="잉크 1031">
                <a:extLst>
                  <a:ext uri="{FF2B5EF4-FFF2-40B4-BE49-F238E27FC236}">
                    <a16:creationId xmlns:a16="http://schemas.microsoft.com/office/drawing/2014/main" id="{50745A92-09D2-094A-9F53-8D2D22532B9B}"/>
                  </a:ext>
                </a:extLst>
              </p14:cNvPr>
              <p14:cNvContentPartPr/>
              <p14:nvPr/>
            </p14:nvContentPartPr>
            <p14:xfrm>
              <a:off x="7459249" y="2181094"/>
              <a:ext cx="199800" cy="234360"/>
            </p14:xfrm>
          </p:contentPart>
        </mc:Choice>
        <mc:Fallback xmlns="">
          <p:pic>
            <p:nvPicPr>
              <p:cNvPr id="1032" name="잉크 1031">
                <a:extLst>
                  <a:ext uri="{FF2B5EF4-FFF2-40B4-BE49-F238E27FC236}">
                    <a16:creationId xmlns:a16="http://schemas.microsoft.com/office/drawing/2014/main" id="{50745A92-09D2-094A-9F53-8D2D22532B9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450249" y="2172454"/>
                <a:ext cx="217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33" name="잉크 1032">
                <a:extLst>
                  <a:ext uri="{FF2B5EF4-FFF2-40B4-BE49-F238E27FC236}">
                    <a16:creationId xmlns:a16="http://schemas.microsoft.com/office/drawing/2014/main" id="{7C868C3C-C692-910D-3A1A-BBC622E406D4}"/>
                  </a:ext>
                </a:extLst>
              </p14:cNvPr>
              <p14:cNvContentPartPr/>
              <p14:nvPr/>
            </p14:nvContentPartPr>
            <p14:xfrm>
              <a:off x="7556953" y="3687848"/>
              <a:ext cx="140760" cy="296640"/>
            </p14:xfrm>
          </p:contentPart>
        </mc:Choice>
        <mc:Fallback xmlns="">
          <p:pic>
            <p:nvPicPr>
              <p:cNvPr id="1033" name="잉크 1032">
                <a:extLst>
                  <a:ext uri="{FF2B5EF4-FFF2-40B4-BE49-F238E27FC236}">
                    <a16:creationId xmlns:a16="http://schemas.microsoft.com/office/drawing/2014/main" id="{7C868C3C-C692-910D-3A1A-BBC622E406D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548313" y="3679208"/>
                <a:ext cx="158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34" name="잉크 1033">
                <a:extLst>
                  <a:ext uri="{FF2B5EF4-FFF2-40B4-BE49-F238E27FC236}">
                    <a16:creationId xmlns:a16="http://schemas.microsoft.com/office/drawing/2014/main" id="{C66C0836-39EA-382A-29C6-772B8391B2D9}"/>
                  </a:ext>
                </a:extLst>
              </p14:cNvPr>
              <p14:cNvContentPartPr/>
              <p14:nvPr/>
            </p14:nvContentPartPr>
            <p14:xfrm>
              <a:off x="6902473" y="4873839"/>
              <a:ext cx="747360" cy="246600"/>
            </p14:xfrm>
          </p:contentPart>
        </mc:Choice>
        <mc:Fallback xmlns="">
          <p:pic>
            <p:nvPicPr>
              <p:cNvPr id="1034" name="잉크 1033">
                <a:extLst>
                  <a:ext uri="{FF2B5EF4-FFF2-40B4-BE49-F238E27FC236}">
                    <a16:creationId xmlns:a16="http://schemas.microsoft.com/office/drawing/2014/main" id="{C66C0836-39EA-382A-29C6-772B8391B2D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893833" y="4864839"/>
                <a:ext cx="7650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43" name="잉크 1042">
                <a:extLst>
                  <a:ext uri="{FF2B5EF4-FFF2-40B4-BE49-F238E27FC236}">
                    <a16:creationId xmlns:a16="http://schemas.microsoft.com/office/drawing/2014/main" id="{98986874-443D-3A6A-B201-9AB55C9F9D5B}"/>
                  </a:ext>
                </a:extLst>
              </p14:cNvPr>
              <p14:cNvContentPartPr/>
              <p14:nvPr/>
            </p14:nvContentPartPr>
            <p14:xfrm>
              <a:off x="7531033" y="4963839"/>
              <a:ext cx="125280" cy="265320"/>
            </p14:xfrm>
          </p:contentPart>
        </mc:Choice>
        <mc:Fallback xmlns="">
          <p:pic>
            <p:nvPicPr>
              <p:cNvPr id="1043" name="잉크 1042">
                <a:extLst>
                  <a:ext uri="{FF2B5EF4-FFF2-40B4-BE49-F238E27FC236}">
                    <a16:creationId xmlns:a16="http://schemas.microsoft.com/office/drawing/2014/main" id="{98986874-443D-3A6A-B201-9AB55C9F9D5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522393" y="4954839"/>
                <a:ext cx="14292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C9B15DF1-342A-45C3-3398-C9D6BCEC955C}"/>
              </a:ext>
            </a:extLst>
          </p:cNvPr>
          <p:cNvGrpSpPr/>
          <p:nvPr/>
        </p:nvGrpSpPr>
        <p:grpSpPr>
          <a:xfrm>
            <a:off x="8788349" y="6665866"/>
            <a:ext cx="650160" cy="138007"/>
            <a:chOff x="8788349" y="6665866"/>
            <a:chExt cx="650160" cy="1380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60E5546-27DC-8D3C-E8E9-0EF189EE3F0C}"/>
                    </a:ext>
                  </a:extLst>
                </p14:cNvPr>
                <p14:cNvContentPartPr/>
                <p14:nvPr/>
              </p14:nvContentPartPr>
              <p14:xfrm>
                <a:off x="8788349" y="6665866"/>
                <a:ext cx="101520" cy="878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60E5546-27DC-8D3C-E8E9-0EF189EE3F0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79709" y="6656866"/>
                  <a:ext cx="119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A8BF853-27F4-68DF-9DBC-C9D8B4EC0FCE}"/>
                    </a:ext>
                  </a:extLst>
                </p14:cNvPr>
                <p14:cNvContentPartPr/>
                <p14:nvPr/>
              </p14:nvContentPartPr>
              <p14:xfrm>
                <a:off x="8928389" y="6670186"/>
                <a:ext cx="10440" cy="856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A8BF853-27F4-68DF-9DBC-C9D8B4EC0FC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19389" y="6661546"/>
                  <a:ext cx="28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CBFE7925-A4F0-445A-09DB-4A3A328D12CC}"/>
                    </a:ext>
                  </a:extLst>
                </p14:cNvPr>
                <p14:cNvContentPartPr/>
                <p14:nvPr/>
              </p14:nvContentPartPr>
              <p14:xfrm>
                <a:off x="8976629" y="6672706"/>
                <a:ext cx="135000" cy="655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CBFE7925-A4F0-445A-09DB-4A3A328D12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67629" y="6663706"/>
                  <a:ext cx="152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C021B21-2473-E11A-E0BA-023792346FBA}"/>
                    </a:ext>
                  </a:extLst>
                </p14:cNvPr>
                <p14:cNvContentPartPr/>
                <p14:nvPr/>
              </p14:nvContentPartPr>
              <p14:xfrm>
                <a:off x="9057629" y="6688546"/>
                <a:ext cx="9720" cy="96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C021B21-2473-E11A-E0BA-023792346FB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48629" y="6679906"/>
                  <a:ext cx="27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F75C4AA-D4DF-6D8D-5C42-E8EBA18DB613}"/>
                    </a:ext>
                  </a:extLst>
                </p14:cNvPr>
                <p14:cNvContentPartPr/>
                <p14:nvPr/>
              </p14:nvContentPartPr>
              <p14:xfrm>
                <a:off x="9276149" y="6696466"/>
                <a:ext cx="107280" cy="864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F75C4AA-D4DF-6D8D-5C42-E8EBA18DB61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67149" y="6687826"/>
                  <a:ext cx="124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0D89614-9240-BEFC-364E-4D63B9078398}"/>
                    </a:ext>
                  </a:extLst>
                </p14:cNvPr>
                <p14:cNvContentPartPr/>
                <p14:nvPr/>
              </p14:nvContentPartPr>
              <p14:xfrm>
                <a:off x="9425909" y="6705466"/>
                <a:ext cx="12600" cy="914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0D89614-9240-BEFC-364E-4D63B907839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16909" y="6696466"/>
                  <a:ext cx="30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61" name="잉크 1060">
                  <a:extLst>
                    <a:ext uri="{FF2B5EF4-FFF2-40B4-BE49-F238E27FC236}">
                      <a16:creationId xmlns:a16="http://schemas.microsoft.com/office/drawing/2014/main" id="{D7CE7448-817B-F849-1263-7E3B371EF8B6}"/>
                    </a:ext>
                  </a:extLst>
                </p14:cNvPr>
                <p14:cNvContentPartPr/>
                <p14:nvPr/>
              </p14:nvContentPartPr>
              <p14:xfrm>
                <a:off x="9144998" y="6743753"/>
                <a:ext cx="66960" cy="4680"/>
              </p14:xfrm>
            </p:contentPart>
          </mc:Choice>
          <mc:Fallback xmlns="">
            <p:pic>
              <p:nvPicPr>
                <p:cNvPr id="1061" name="잉크 1060">
                  <a:extLst>
                    <a:ext uri="{FF2B5EF4-FFF2-40B4-BE49-F238E27FC236}">
                      <a16:creationId xmlns:a16="http://schemas.microsoft.com/office/drawing/2014/main" id="{D7CE7448-817B-F849-1263-7E3B371EF8B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36358" y="6735113"/>
                  <a:ext cx="84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65" name="잉크 1064">
                  <a:extLst>
                    <a:ext uri="{FF2B5EF4-FFF2-40B4-BE49-F238E27FC236}">
                      <a16:creationId xmlns:a16="http://schemas.microsoft.com/office/drawing/2014/main" id="{07287F2B-442C-0FAA-A643-F7FD5DFC76F7}"/>
                    </a:ext>
                  </a:extLst>
                </p14:cNvPr>
                <p14:cNvContentPartPr/>
                <p14:nvPr/>
              </p14:nvContentPartPr>
              <p14:xfrm>
                <a:off x="9184958" y="6700193"/>
                <a:ext cx="40320" cy="103680"/>
              </p14:xfrm>
            </p:contentPart>
          </mc:Choice>
          <mc:Fallback xmlns="">
            <p:pic>
              <p:nvPicPr>
                <p:cNvPr id="1065" name="잉크 1064">
                  <a:extLst>
                    <a:ext uri="{FF2B5EF4-FFF2-40B4-BE49-F238E27FC236}">
                      <a16:creationId xmlns:a16="http://schemas.microsoft.com/office/drawing/2014/main" id="{07287F2B-442C-0FAA-A643-F7FD5DFC76F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76318" y="6691553"/>
                  <a:ext cx="579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그룹 1073">
            <a:extLst>
              <a:ext uri="{FF2B5EF4-FFF2-40B4-BE49-F238E27FC236}">
                <a16:creationId xmlns:a16="http://schemas.microsoft.com/office/drawing/2014/main" id="{31226655-81C0-7FC7-A44C-DC6A61B2AAB7}"/>
              </a:ext>
            </a:extLst>
          </p:cNvPr>
          <p:cNvGrpSpPr/>
          <p:nvPr/>
        </p:nvGrpSpPr>
        <p:grpSpPr>
          <a:xfrm>
            <a:off x="8656200" y="3303805"/>
            <a:ext cx="777960" cy="1754640"/>
            <a:chOff x="8656200" y="3303805"/>
            <a:chExt cx="777960" cy="17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0" name="잉크 1069">
                  <a:extLst>
                    <a:ext uri="{FF2B5EF4-FFF2-40B4-BE49-F238E27FC236}">
                      <a16:creationId xmlns:a16="http://schemas.microsoft.com/office/drawing/2014/main" id="{279104F7-FFF8-3520-F130-91E533A22F14}"/>
                    </a:ext>
                  </a:extLst>
                </p14:cNvPr>
                <p14:cNvContentPartPr/>
                <p14:nvPr/>
              </p14:nvContentPartPr>
              <p14:xfrm>
                <a:off x="8656200" y="3303805"/>
                <a:ext cx="777960" cy="1135800"/>
              </p14:xfrm>
            </p:contentPart>
          </mc:Choice>
          <mc:Fallback xmlns="">
            <p:pic>
              <p:nvPicPr>
                <p:cNvPr id="1070" name="잉크 1069">
                  <a:extLst>
                    <a:ext uri="{FF2B5EF4-FFF2-40B4-BE49-F238E27FC236}">
                      <a16:creationId xmlns:a16="http://schemas.microsoft.com/office/drawing/2014/main" id="{279104F7-FFF8-3520-F130-91E533A22F1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47560" y="3294805"/>
                  <a:ext cx="795600" cy="11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71" name="잉크 1070">
                  <a:extLst>
                    <a:ext uri="{FF2B5EF4-FFF2-40B4-BE49-F238E27FC236}">
                      <a16:creationId xmlns:a16="http://schemas.microsoft.com/office/drawing/2014/main" id="{1DB067BB-F505-01C3-FFC7-355889704829}"/>
                    </a:ext>
                  </a:extLst>
                </p14:cNvPr>
                <p14:cNvContentPartPr/>
                <p14:nvPr/>
              </p14:nvContentPartPr>
              <p14:xfrm>
                <a:off x="9027360" y="4461565"/>
                <a:ext cx="24840" cy="563400"/>
              </p14:xfrm>
            </p:contentPart>
          </mc:Choice>
          <mc:Fallback xmlns="">
            <p:pic>
              <p:nvPicPr>
                <p:cNvPr id="1071" name="잉크 1070">
                  <a:extLst>
                    <a:ext uri="{FF2B5EF4-FFF2-40B4-BE49-F238E27FC236}">
                      <a16:creationId xmlns:a16="http://schemas.microsoft.com/office/drawing/2014/main" id="{1DB067BB-F505-01C3-FFC7-35588970482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18720" y="4452925"/>
                  <a:ext cx="424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73" name="잉크 1072">
                  <a:extLst>
                    <a:ext uri="{FF2B5EF4-FFF2-40B4-BE49-F238E27FC236}">
                      <a16:creationId xmlns:a16="http://schemas.microsoft.com/office/drawing/2014/main" id="{3DE98537-907A-C6E3-7EA2-DFB17581C655}"/>
                    </a:ext>
                  </a:extLst>
                </p14:cNvPr>
                <p14:cNvContentPartPr/>
                <p14:nvPr/>
              </p14:nvContentPartPr>
              <p14:xfrm>
                <a:off x="8895960" y="4829125"/>
                <a:ext cx="306720" cy="229320"/>
              </p14:xfrm>
            </p:contentPart>
          </mc:Choice>
          <mc:Fallback xmlns="">
            <p:pic>
              <p:nvPicPr>
                <p:cNvPr id="1073" name="잉크 1072">
                  <a:extLst>
                    <a:ext uri="{FF2B5EF4-FFF2-40B4-BE49-F238E27FC236}">
                      <a16:creationId xmlns:a16="http://schemas.microsoft.com/office/drawing/2014/main" id="{3DE98537-907A-C6E3-7EA2-DFB17581C65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87320" y="4820125"/>
                  <a:ext cx="324360" cy="246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id="{BF5633A3-AA07-A2DA-E506-ECC62C41B61E}"/>
              </a:ext>
            </a:extLst>
          </p:cNvPr>
          <p:cNvSpPr txBox="1"/>
          <p:nvPr/>
        </p:nvSpPr>
        <p:spPr>
          <a:xfrm>
            <a:off x="9597736" y="5104529"/>
            <a:ext cx="25635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정규분포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검정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표준편차 이상 상위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 전 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정규분포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빨강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표준편차 이상 </a:t>
            </a:r>
            <a:r>
              <a:rPr kumimoji="1" lang="ko-KR" altLang="en-US" sz="900">
                <a:latin typeface="BM DoHyeon OTF" panose="020B0600000101010101" pitchFamily="34" charset="-127"/>
                <a:ea typeface="BM DoHyeon OTF" panose="020B0600000101010101" pitchFamily="34" charset="-127"/>
              </a:rPr>
              <a:t>상위 </a:t>
            </a:r>
            <a:r>
              <a:rPr kumimoji="1" lang="en-US" altLang="ko-KR" sz="90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 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후</a:t>
            </a:r>
          </a:p>
        </p:txBody>
      </p:sp>
      <p:grpSp>
        <p:nvGrpSpPr>
          <p:cNvPr id="1118" name="그룹 1117">
            <a:extLst>
              <a:ext uri="{FF2B5EF4-FFF2-40B4-BE49-F238E27FC236}">
                <a16:creationId xmlns:a16="http://schemas.microsoft.com/office/drawing/2014/main" id="{32CA6D7D-1BC1-AC6C-2188-E910848AE344}"/>
              </a:ext>
            </a:extLst>
          </p:cNvPr>
          <p:cNvGrpSpPr/>
          <p:nvPr/>
        </p:nvGrpSpPr>
        <p:grpSpPr>
          <a:xfrm>
            <a:off x="9663458" y="6262524"/>
            <a:ext cx="551160" cy="106920"/>
            <a:chOff x="9663458" y="6262524"/>
            <a:chExt cx="55116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76" name="잉크 1075">
                  <a:extLst>
                    <a:ext uri="{FF2B5EF4-FFF2-40B4-BE49-F238E27FC236}">
                      <a16:creationId xmlns:a16="http://schemas.microsoft.com/office/drawing/2014/main" id="{95BE3AE3-C2CE-1F91-0B7E-B6429CC2225F}"/>
                    </a:ext>
                  </a:extLst>
                </p14:cNvPr>
                <p14:cNvContentPartPr/>
                <p14:nvPr/>
              </p14:nvContentPartPr>
              <p14:xfrm>
                <a:off x="9663458" y="6292404"/>
                <a:ext cx="103680" cy="7200"/>
              </p14:xfrm>
            </p:contentPart>
          </mc:Choice>
          <mc:Fallback xmlns="">
            <p:pic>
              <p:nvPicPr>
                <p:cNvPr id="1076" name="잉크 1075">
                  <a:extLst>
                    <a:ext uri="{FF2B5EF4-FFF2-40B4-BE49-F238E27FC236}">
                      <a16:creationId xmlns:a16="http://schemas.microsoft.com/office/drawing/2014/main" id="{95BE3AE3-C2CE-1F91-0B7E-B6429CC222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54818" y="6283404"/>
                  <a:ext cx="121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77" name="잉크 1076">
                  <a:extLst>
                    <a:ext uri="{FF2B5EF4-FFF2-40B4-BE49-F238E27FC236}">
                      <a16:creationId xmlns:a16="http://schemas.microsoft.com/office/drawing/2014/main" id="{3029E887-698E-CA85-4DB1-9073D9F671E8}"/>
                    </a:ext>
                  </a:extLst>
                </p14:cNvPr>
                <p14:cNvContentPartPr/>
                <p14:nvPr/>
              </p14:nvContentPartPr>
              <p14:xfrm>
                <a:off x="9726818" y="6304284"/>
                <a:ext cx="14040" cy="58680"/>
              </p14:xfrm>
            </p:contentPart>
          </mc:Choice>
          <mc:Fallback xmlns="">
            <p:pic>
              <p:nvPicPr>
                <p:cNvPr id="1077" name="잉크 1076">
                  <a:extLst>
                    <a:ext uri="{FF2B5EF4-FFF2-40B4-BE49-F238E27FC236}">
                      <a16:creationId xmlns:a16="http://schemas.microsoft.com/office/drawing/2014/main" id="{3029E887-698E-CA85-4DB1-9073D9F671E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17818" y="6295644"/>
                  <a:ext cx="31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79" name="잉크 1078">
                  <a:extLst>
                    <a:ext uri="{FF2B5EF4-FFF2-40B4-BE49-F238E27FC236}">
                      <a16:creationId xmlns:a16="http://schemas.microsoft.com/office/drawing/2014/main" id="{F4E2C977-03E0-2650-D15D-EEFBEB0B6CE6}"/>
                    </a:ext>
                  </a:extLst>
                </p14:cNvPr>
                <p14:cNvContentPartPr/>
                <p14:nvPr/>
              </p14:nvContentPartPr>
              <p14:xfrm>
                <a:off x="9825098" y="6313644"/>
                <a:ext cx="58680" cy="51840"/>
              </p14:xfrm>
            </p:contentPart>
          </mc:Choice>
          <mc:Fallback xmlns="">
            <p:pic>
              <p:nvPicPr>
                <p:cNvPr id="1079" name="잉크 1078">
                  <a:extLst>
                    <a:ext uri="{FF2B5EF4-FFF2-40B4-BE49-F238E27FC236}">
                      <a16:creationId xmlns:a16="http://schemas.microsoft.com/office/drawing/2014/main" id="{F4E2C977-03E0-2650-D15D-EEFBEB0B6CE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816098" y="6305004"/>
                  <a:ext cx="76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81" name="잉크 1080">
                  <a:extLst>
                    <a:ext uri="{FF2B5EF4-FFF2-40B4-BE49-F238E27FC236}">
                      <a16:creationId xmlns:a16="http://schemas.microsoft.com/office/drawing/2014/main" id="{DEA0F93D-49B3-F2A7-6DCB-966394ECCAE8}"/>
                    </a:ext>
                  </a:extLst>
                </p14:cNvPr>
                <p14:cNvContentPartPr/>
                <p14:nvPr/>
              </p14:nvContentPartPr>
              <p14:xfrm>
                <a:off x="9929858" y="6300324"/>
                <a:ext cx="73440" cy="19440"/>
              </p14:xfrm>
            </p:contentPart>
          </mc:Choice>
          <mc:Fallback xmlns="">
            <p:pic>
              <p:nvPicPr>
                <p:cNvPr id="1081" name="잉크 1080">
                  <a:extLst>
                    <a:ext uri="{FF2B5EF4-FFF2-40B4-BE49-F238E27FC236}">
                      <a16:creationId xmlns:a16="http://schemas.microsoft.com/office/drawing/2014/main" id="{DEA0F93D-49B3-F2A7-6DCB-966394ECCAE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21218" y="6291684"/>
                  <a:ext cx="91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82" name="잉크 1081">
                  <a:extLst>
                    <a:ext uri="{FF2B5EF4-FFF2-40B4-BE49-F238E27FC236}">
                      <a16:creationId xmlns:a16="http://schemas.microsoft.com/office/drawing/2014/main" id="{9B8EAAD0-EF2B-8167-F775-29B44776D174}"/>
                    </a:ext>
                  </a:extLst>
                </p14:cNvPr>
                <p14:cNvContentPartPr/>
                <p14:nvPr/>
              </p14:nvContentPartPr>
              <p14:xfrm>
                <a:off x="9969098" y="6278724"/>
                <a:ext cx="51120" cy="90720"/>
              </p14:xfrm>
            </p:contentPart>
          </mc:Choice>
          <mc:Fallback xmlns="">
            <p:pic>
              <p:nvPicPr>
                <p:cNvPr id="1082" name="잉크 1081">
                  <a:extLst>
                    <a:ext uri="{FF2B5EF4-FFF2-40B4-BE49-F238E27FC236}">
                      <a16:creationId xmlns:a16="http://schemas.microsoft.com/office/drawing/2014/main" id="{9B8EAAD0-EF2B-8167-F775-29B44776D17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60458" y="6270084"/>
                  <a:ext cx="68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3" name="잉크 1082">
                  <a:extLst>
                    <a:ext uri="{FF2B5EF4-FFF2-40B4-BE49-F238E27FC236}">
                      <a16:creationId xmlns:a16="http://schemas.microsoft.com/office/drawing/2014/main" id="{9AD7D9B3-A42B-EC34-AEC6-2730D28B261C}"/>
                    </a:ext>
                  </a:extLst>
                </p14:cNvPr>
                <p14:cNvContentPartPr/>
                <p14:nvPr/>
              </p14:nvContentPartPr>
              <p14:xfrm>
                <a:off x="10056938" y="6304644"/>
                <a:ext cx="82440" cy="45000"/>
              </p14:xfrm>
            </p:contentPart>
          </mc:Choice>
          <mc:Fallback xmlns="">
            <p:pic>
              <p:nvPicPr>
                <p:cNvPr id="1083" name="잉크 1082">
                  <a:extLst>
                    <a:ext uri="{FF2B5EF4-FFF2-40B4-BE49-F238E27FC236}">
                      <a16:creationId xmlns:a16="http://schemas.microsoft.com/office/drawing/2014/main" id="{9AD7D9B3-A42B-EC34-AEC6-2730D28B261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48298" y="6295644"/>
                  <a:ext cx="100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7" name="잉크 1116">
                  <a:extLst>
                    <a:ext uri="{FF2B5EF4-FFF2-40B4-BE49-F238E27FC236}">
                      <a16:creationId xmlns:a16="http://schemas.microsoft.com/office/drawing/2014/main" id="{C03728FF-B84B-FCA4-E971-851E96E6E098}"/>
                    </a:ext>
                  </a:extLst>
                </p14:cNvPr>
                <p14:cNvContentPartPr/>
                <p14:nvPr/>
              </p14:nvContentPartPr>
              <p14:xfrm>
                <a:off x="10193378" y="6262524"/>
                <a:ext cx="21240" cy="100080"/>
              </p14:xfrm>
            </p:contentPart>
          </mc:Choice>
          <mc:Fallback xmlns="">
            <p:pic>
              <p:nvPicPr>
                <p:cNvPr id="1117" name="잉크 1116">
                  <a:extLst>
                    <a:ext uri="{FF2B5EF4-FFF2-40B4-BE49-F238E27FC236}">
                      <a16:creationId xmlns:a16="http://schemas.microsoft.com/office/drawing/2014/main" id="{C03728FF-B84B-FCA4-E971-851E96E6E09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84378" y="6253524"/>
                  <a:ext cx="388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135" name="잉크 1134">
                <a:extLst>
                  <a:ext uri="{FF2B5EF4-FFF2-40B4-BE49-F238E27FC236}">
                    <a16:creationId xmlns:a16="http://schemas.microsoft.com/office/drawing/2014/main" id="{12F4872C-D7A4-30C9-4747-1E3727FA819D}"/>
                  </a:ext>
                </a:extLst>
              </p14:cNvPr>
              <p14:cNvContentPartPr/>
              <p14:nvPr/>
            </p14:nvContentPartPr>
            <p14:xfrm>
              <a:off x="8181403" y="5096323"/>
              <a:ext cx="2030760" cy="1085400"/>
            </p14:xfrm>
          </p:contentPart>
        </mc:Choice>
        <mc:Fallback xmlns="">
          <p:pic>
            <p:nvPicPr>
              <p:cNvPr id="1135" name="잉크 1134">
                <a:extLst>
                  <a:ext uri="{FF2B5EF4-FFF2-40B4-BE49-F238E27FC236}">
                    <a16:creationId xmlns:a16="http://schemas.microsoft.com/office/drawing/2014/main" id="{12F4872C-D7A4-30C9-4747-1E3727FA819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172763" y="5087323"/>
                <a:ext cx="2048400" cy="11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8" name="그룹 1147">
            <a:extLst>
              <a:ext uri="{FF2B5EF4-FFF2-40B4-BE49-F238E27FC236}">
                <a16:creationId xmlns:a16="http://schemas.microsoft.com/office/drawing/2014/main" id="{89C27DB4-8587-2197-4DAC-D59A44E82409}"/>
              </a:ext>
            </a:extLst>
          </p:cNvPr>
          <p:cNvGrpSpPr/>
          <p:nvPr/>
        </p:nvGrpSpPr>
        <p:grpSpPr>
          <a:xfrm>
            <a:off x="9267710" y="5008580"/>
            <a:ext cx="57960" cy="1024200"/>
            <a:chOff x="9267710" y="5008580"/>
            <a:chExt cx="57960" cy="10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38" name="잉크 1137">
                  <a:extLst>
                    <a:ext uri="{FF2B5EF4-FFF2-40B4-BE49-F238E27FC236}">
                      <a16:creationId xmlns:a16="http://schemas.microsoft.com/office/drawing/2014/main" id="{B5285AC1-D559-A407-EDB1-E015AC850192}"/>
                    </a:ext>
                  </a:extLst>
                </p14:cNvPr>
                <p14:cNvContentPartPr/>
                <p14:nvPr/>
              </p14:nvContentPartPr>
              <p14:xfrm>
                <a:off x="9267710" y="5008580"/>
                <a:ext cx="6120" cy="43920"/>
              </p14:xfrm>
            </p:contentPart>
          </mc:Choice>
          <mc:Fallback xmlns="">
            <p:pic>
              <p:nvPicPr>
                <p:cNvPr id="1138" name="잉크 1137">
                  <a:extLst>
                    <a:ext uri="{FF2B5EF4-FFF2-40B4-BE49-F238E27FC236}">
                      <a16:creationId xmlns:a16="http://schemas.microsoft.com/office/drawing/2014/main" id="{B5285AC1-D559-A407-EDB1-E015AC85019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259070" y="4999580"/>
                  <a:ext cx="23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9" name="잉크 1138">
                  <a:extLst>
                    <a:ext uri="{FF2B5EF4-FFF2-40B4-BE49-F238E27FC236}">
                      <a16:creationId xmlns:a16="http://schemas.microsoft.com/office/drawing/2014/main" id="{B111539F-5D45-2A08-32BF-21CE861D87E2}"/>
                    </a:ext>
                  </a:extLst>
                </p14:cNvPr>
                <p14:cNvContentPartPr/>
                <p14:nvPr/>
              </p14:nvContentPartPr>
              <p14:xfrm>
                <a:off x="9272030" y="5178140"/>
                <a:ext cx="3240" cy="52560"/>
              </p14:xfrm>
            </p:contentPart>
          </mc:Choice>
          <mc:Fallback xmlns="">
            <p:pic>
              <p:nvPicPr>
                <p:cNvPr id="1139" name="잉크 1138">
                  <a:extLst>
                    <a:ext uri="{FF2B5EF4-FFF2-40B4-BE49-F238E27FC236}">
                      <a16:creationId xmlns:a16="http://schemas.microsoft.com/office/drawing/2014/main" id="{B111539F-5D45-2A08-32BF-21CE861D87E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63390" y="5169140"/>
                  <a:ext cx="20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41" name="잉크 1140">
                  <a:extLst>
                    <a:ext uri="{FF2B5EF4-FFF2-40B4-BE49-F238E27FC236}">
                      <a16:creationId xmlns:a16="http://schemas.microsoft.com/office/drawing/2014/main" id="{711EBEA0-F025-28CD-B4D5-5848C0020EDA}"/>
                    </a:ext>
                  </a:extLst>
                </p14:cNvPr>
                <p14:cNvContentPartPr/>
                <p14:nvPr/>
              </p14:nvContentPartPr>
              <p14:xfrm>
                <a:off x="9276710" y="5351300"/>
                <a:ext cx="1800" cy="61200"/>
              </p14:xfrm>
            </p:contentPart>
          </mc:Choice>
          <mc:Fallback xmlns="">
            <p:pic>
              <p:nvPicPr>
                <p:cNvPr id="1141" name="잉크 1140">
                  <a:extLst>
                    <a:ext uri="{FF2B5EF4-FFF2-40B4-BE49-F238E27FC236}">
                      <a16:creationId xmlns:a16="http://schemas.microsoft.com/office/drawing/2014/main" id="{711EBEA0-F025-28CD-B4D5-5848C0020ED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68070" y="5342300"/>
                  <a:ext cx="1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3" name="잉크 1142">
                  <a:extLst>
                    <a:ext uri="{FF2B5EF4-FFF2-40B4-BE49-F238E27FC236}">
                      <a16:creationId xmlns:a16="http://schemas.microsoft.com/office/drawing/2014/main" id="{1CA1AE61-342D-A43E-7E7A-74015D1F5533}"/>
                    </a:ext>
                  </a:extLst>
                </p14:cNvPr>
                <p14:cNvContentPartPr/>
                <p14:nvPr/>
              </p14:nvContentPartPr>
              <p14:xfrm>
                <a:off x="9280310" y="5539940"/>
                <a:ext cx="10800" cy="95040"/>
              </p14:xfrm>
            </p:contentPart>
          </mc:Choice>
          <mc:Fallback xmlns="">
            <p:pic>
              <p:nvPicPr>
                <p:cNvPr id="1143" name="잉크 1142">
                  <a:extLst>
                    <a:ext uri="{FF2B5EF4-FFF2-40B4-BE49-F238E27FC236}">
                      <a16:creationId xmlns:a16="http://schemas.microsoft.com/office/drawing/2014/main" id="{1CA1AE61-342D-A43E-7E7A-74015D1F55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71670" y="5531300"/>
                  <a:ext cx="28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5" name="잉크 1144">
                  <a:extLst>
                    <a:ext uri="{FF2B5EF4-FFF2-40B4-BE49-F238E27FC236}">
                      <a16:creationId xmlns:a16="http://schemas.microsoft.com/office/drawing/2014/main" id="{B846B17F-93C7-5731-E48E-AD60994A7928}"/>
                    </a:ext>
                  </a:extLst>
                </p14:cNvPr>
                <p14:cNvContentPartPr/>
                <p14:nvPr/>
              </p14:nvContentPartPr>
              <p14:xfrm>
                <a:off x="9290390" y="5757740"/>
                <a:ext cx="7560" cy="87120"/>
              </p14:xfrm>
            </p:contentPart>
          </mc:Choice>
          <mc:Fallback xmlns="">
            <p:pic>
              <p:nvPicPr>
                <p:cNvPr id="1145" name="잉크 1144">
                  <a:extLst>
                    <a:ext uri="{FF2B5EF4-FFF2-40B4-BE49-F238E27FC236}">
                      <a16:creationId xmlns:a16="http://schemas.microsoft.com/office/drawing/2014/main" id="{B846B17F-93C7-5731-E48E-AD60994A79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81750" y="5748740"/>
                  <a:ext cx="25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7" name="잉크 1146">
                  <a:extLst>
                    <a:ext uri="{FF2B5EF4-FFF2-40B4-BE49-F238E27FC236}">
                      <a16:creationId xmlns:a16="http://schemas.microsoft.com/office/drawing/2014/main" id="{65FE6CF0-D304-9A90-848A-70EF507A64A8}"/>
                    </a:ext>
                  </a:extLst>
                </p14:cNvPr>
                <p14:cNvContentPartPr/>
                <p14:nvPr/>
              </p14:nvContentPartPr>
              <p14:xfrm>
                <a:off x="9312710" y="5942060"/>
                <a:ext cx="12960" cy="90720"/>
              </p14:xfrm>
            </p:contentPart>
          </mc:Choice>
          <mc:Fallback xmlns="">
            <p:pic>
              <p:nvPicPr>
                <p:cNvPr id="1147" name="잉크 1146">
                  <a:extLst>
                    <a:ext uri="{FF2B5EF4-FFF2-40B4-BE49-F238E27FC236}">
                      <a16:creationId xmlns:a16="http://schemas.microsoft.com/office/drawing/2014/main" id="{65FE6CF0-D304-9A90-848A-70EF507A64A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304070" y="5933060"/>
                  <a:ext cx="30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12D5EDC0-72EA-363B-BFEA-E3177D5455A0}"/>
              </a:ext>
            </a:extLst>
          </p:cNvPr>
          <p:cNvGrpSpPr/>
          <p:nvPr/>
        </p:nvGrpSpPr>
        <p:grpSpPr>
          <a:xfrm>
            <a:off x="9347270" y="6207740"/>
            <a:ext cx="40680" cy="388080"/>
            <a:chOff x="9347270" y="6207740"/>
            <a:chExt cx="4068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49" name="잉크 1148">
                  <a:extLst>
                    <a:ext uri="{FF2B5EF4-FFF2-40B4-BE49-F238E27FC236}">
                      <a16:creationId xmlns:a16="http://schemas.microsoft.com/office/drawing/2014/main" id="{EEB20445-ACCA-CD4D-C529-8C2E311F0DF2}"/>
                    </a:ext>
                  </a:extLst>
                </p14:cNvPr>
                <p14:cNvContentPartPr/>
                <p14:nvPr/>
              </p14:nvContentPartPr>
              <p14:xfrm>
                <a:off x="9347270" y="6207740"/>
                <a:ext cx="2520" cy="27720"/>
              </p14:xfrm>
            </p:contentPart>
          </mc:Choice>
          <mc:Fallback xmlns="">
            <p:pic>
              <p:nvPicPr>
                <p:cNvPr id="1149" name="잉크 1148">
                  <a:extLst>
                    <a:ext uri="{FF2B5EF4-FFF2-40B4-BE49-F238E27FC236}">
                      <a16:creationId xmlns:a16="http://schemas.microsoft.com/office/drawing/2014/main" id="{EEB20445-ACCA-CD4D-C529-8C2E311F0DF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38630" y="6199100"/>
                  <a:ext cx="20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51" name="잉크 1150">
                  <a:extLst>
                    <a:ext uri="{FF2B5EF4-FFF2-40B4-BE49-F238E27FC236}">
                      <a16:creationId xmlns:a16="http://schemas.microsoft.com/office/drawing/2014/main" id="{BE8B057B-A832-6D52-FC98-9962F9784FAF}"/>
                    </a:ext>
                  </a:extLst>
                </p14:cNvPr>
                <p14:cNvContentPartPr/>
                <p14:nvPr/>
              </p14:nvContentPartPr>
              <p14:xfrm>
                <a:off x="9347990" y="6311060"/>
                <a:ext cx="15120" cy="64440"/>
              </p14:xfrm>
            </p:contentPart>
          </mc:Choice>
          <mc:Fallback xmlns="">
            <p:pic>
              <p:nvPicPr>
                <p:cNvPr id="1151" name="잉크 1150">
                  <a:extLst>
                    <a:ext uri="{FF2B5EF4-FFF2-40B4-BE49-F238E27FC236}">
                      <a16:creationId xmlns:a16="http://schemas.microsoft.com/office/drawing/2014/main" id="{BE8B057B-A832-6D52-FC98-9962F9784FA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38990" y="6302420"/>
                  <a:ext cx="32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52" name="잉크 1151">
                  <a:extLst>
                    <a:ext uri="{FF2B5EF4-FFF2-40B4-BE49-F238E27FC236}">
                      <a16:creationId xmlns:a16="http://schemas.microsoft.com/office/drawing/2014/main" id="{4425D4A1-0D9B-5F87-9456-D888945C58BB}"/>
                    </a:ext>
                  </a:extLst>
                </p14:cNvPr>
                <p14:cNvContentPartPr/>
                <p14:nvPr/>
              </p14:nvContentPartPr>
              <p14:xfrm>
                <a:off x="9387590" y="6522380"/>
                <a:ext cx="360" cy="24840"/>
              </p14:xfrm>
            </p:contentPart>
          </mc:Choice>
          <mc:Fallback xmlns="">
            <p:pic>
              <p:nvPicPr>
                <p:cNvPr id="1152" name="잉크 1151">
                  <a:extLst>
                    <a:ext uri="{FF2B5EF4-FFF2-40B4-BE49-F238E27FC236}">
                      <a16:creationId xmlns:a16="http://schemas.microsoft.com/office/drawing/2014/main" id="{4425D4A1-0D9B-5F87-9456-D888945C58B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378590" y="6513380"/>
                  <a:ext cx="18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53" name="잉크 1152">
                  <a:extLst>
                    <a:ext uri="{FF2B5EF4-FFF2-40B4-BE49-F238E27FC236}">
                      <a16:creationId xmlns:a16="http://schemas.microsoft.com/office/drawing/2014/main" id="{9699B757-C095-17AE-F0B0-DAE8DC83540D}"/>
                    </a:ext>
                  </a:extLst>
                </p14:cNvPr>
                <p14:cNvContentPartPr/>
                <p14:nvPr/>
              </p14:nvContentPartPr>
              <p14:xfrm>
                <a:off x="9380030" y="6595460"/>
                <a:ext cx="360" cy="360"/>
              </p14:xfrm>
            </p:contentPart>
          </mc:Choice>
          <mc:Fallback xmlns="">
            <p:pic>
              <p:nvPicPr>
                <p:cNvPr id="1153" name="잉크 1152">
                  <a:extLst>
                    <a:ext uri="{FF2B5EF4-FFF2-40B4-BE49-F238E27FC236}">
                      <a16:creationId xmlns:a16="http://schemas.microsoft.com/office/drawing/2014/main" id="{9699B757-C095-17AE-F0B0-DAE8DC83540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371030" y="6586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54" name="잉크 1153">
                  <a:extLst>
                    <a:ext uri="{FF2B5EF4-FFF2-40B4-BE49-F238E27FC236}">
                      <a16:creationId xmlns:a16="http://schemas.microsoft.com/office/drawing/2014/main" id="{9C6D8865-C197-1117-BB38-E4BC92E6110B}"/>
                    </a:ext>
                  </a:extLst>
                </p14:cNvPr>
                <p14:cNvContentPartPr/>
                <p14:nvPr/>
              </p14:nvContentPartPr>
              <p14:xfrm>
                <a:off x="9374630" y="6427700"/>
                <a:ext cx="1800" cy="1800"/>
              </p14:xfrm>
            </p:contentPart>
          </mc:Choice>
          <mc:Fallback xmlns="">
            <p:pic>
              <p:nvPicPr>
                <p:cNvPr id="1154" name="잉크 1153">
                  <a:extLst>
                    <a:ext uri="{FF2B5EF4-FFF2-40B4-BE49-F238E27FC236}">
                      <a16:creationId xmlns:a16="http://schemas.microsoft.com/office/drawing/2014/main" id="{9C6D8865-C197-1117-BB38-E4BC92E6110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365630" y="6419060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32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662ED-5402-257D-CD84-DEB86C464357}"/>
              </a:ext>
            </a:extLst>
          </p:cNvPr>
          <p:cNvSpPr txBox="1"/>
          <p:nvPr/>
        </p:nvSpPr>
        <p:spPr>
          <a:xfrm>
            <a:off x="661481" y="350196"/>
            <a:ext cx="1720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분류설계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3106171D-6184-2821-44E9-E53F09281D24}"/>
              </a:ext>
            </a:extLst>
          </p:cNvPr>
          <p:cNvSpPr/>
          <p:nvPr/>
        </p:nvSpPr>
        <p:spPr>
          <a:xfrm>
            <a:off x="6148121" y="2986288"/>
            <a:ext cx="253114" cy="2282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34FE774-5C04-A234-0A1C-9F552CD7A2E1}"/>
              </a:ext>
            </a:extLst>
          </p:cNvPr>
          <p:cNvSpPr/>
          <p:nvPr/>
        </p:nvSpPr>
        <p:spPr>
          <a:xfrm>
            <a:off x="5300909" y="350196"/>
            <a:ext cx="1982286" cy="1295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 =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days</a:t>
            </a: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최소 개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~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최대 개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=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유저의 정보 및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 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7C01A12-9810-CC4A-BF88-833DFB9F8441}"/>
              </a:ext>
            </a:extLst>
          </p:cNvPr>
          <p:cNvSpPr/>
          <p:nvPr/>
        </p:nvSpPr>
        <p:spPr>
          <a:xfrm>
            <a:off x="4075967" y="3312625"/>
            <a:ext cx="4830968" cy="2032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for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들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in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id: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id]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 하위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</a:t>
            </a: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 상위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if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유저가 표준편차 이상이면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 </a:t>
            </a:r>
            <a:r>
              <a:rPr kumimoji="1" lang="ko-KR" altLang="en-US" sz="900">
                <a:latin typeface="BM DoHyeon OTF" panose="020B0600000101010101" pitchFamily="34" charset="-127"/>
                <a:ea typeface="BM DoHyeon OTF" panose="020B0600000101010101" pitchFamily="34" charset="-127"/>
              </a:rPr>
              <a:t>상위 </a:t>
            </a:r>
            <a:r>
              <a:rPr kumimoji="1" lang="en-US" altLang="ko-KR" sz="90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en-US" altLang="ko-KR" sz="90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추가제거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 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한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유저의 드라이버 분류된 샷 데이터</a:t>
            </a:r>
            <a:endParaRPr kumimoji="1" lang="en-US" altLang="ko-KR" sz="9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62C1B432-C884-BCE8-8D96-9A4879A71625}"/>
              </a:ext>
            </a:extLst>
          </p:cNvPr>
          <p:cNvSpPr/>
          <p:nvPr/>
        </p:nvSpPr>
        <p:spPr>
          <a:xfrm>
            <a:off x="6165493" y="5442792"/>
            <a:ext cx="253114" cy="2282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3CA161B-4C33-740F-7326-B16D77DCACA2}"/>
              </a:ext>
            </a:extLst>
          </p:cNvPr>
          <p:cNvSpPr/>
          <p:nvPr/>
        </p:nvSpPr>
        <p:spPr>
          <a:xfrm>
            <a:off x="5026554" y="5769129"/>
            <a:ext cx="2564860" cy="7751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분류된 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C38F63D-AAA6-B9AF-1342-14F06239D2A0}"/>
              </a:ext>
            </a:extLst>
          </p:cNvPr>
          <p:cNvSpPr/>
          <p:nvPr/>
        </p:nvSpPr>
        <p:spPr>
          <a:xfrm>
            <a:off x="6165494" y="1705337"/>
            <a:ext cx="253114" cy="2282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1A6F8F2-3B8B-20AB-E02E-27AD4D445979}"/>
              </a:ext>
            </a:extLst>
          </p:cNvPr>
          <p:cNvSpPr/>
          <p:nvPr/>
        </p:nvSpPr>
        <p:spPr>
          <a:xfrm>
            <a:off x="4782784" y="1981263"/>
            <a:ext cx="3052399" cy="963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[60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일이내의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or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&lt;=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 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05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547</Words>
  <Application>Microsoft Macintosh PowerPoint</Application>
  <PresentationFormat>와이드스크린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BM DoHyeon OTF</vt:lpstr>
      <vt:lpstr>Pretendard</vt:lpstr>
      <vt:lpstr>Pretendard SemiBold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병우</dc:creator>
  <cp:lastModifiedBy>Byungwoo Kang</cp:lastModifiedBy>
  <cp:revision>69</cp:revision>
  <dcterms:created xsi:type="dcterms:W3CDTF">2024-02-19T04:06:47Z</dcterms:created>
  <dcterms:modified xsi:type="dcterms:W3CDTF">2024-06-03T06:25:23Z</dcterms:modified>
</cp:coreProperties>
</file>