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376" r:id="rId3"/>
    <p:sldId id="380" r:id="rId4"/>
    <p:sldId id="381" r:id="rId5"/>
    <p:sldId id="375" r:id="rId6"/>
    <p:sldId id="410" r:id="rId7"/>
    <p:sldId id="3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E10412-B1FD-9244-BC31-08CCB9616FA8}">
          <p14:sldIdLst>
            <p14:sldId id="278"/>
          </p14:sldIdLst>
        </p14:section>
        <p14:section name="큐이디앱 Ui안에서의 Input Data" id="{C1848758-3710-CA4F-A881-D19319B585CB}">
          <p14:sldIdLst>
            <p14:sldId id="376"/>
            <p14:sldId id="380"/>
            <p14:sldId id="381"/>
            <p14:sldId id="375"/>
          </p14:sldIdLst>
        </p14:section>
        <p14:section name="관리자페이지 연결" id="{BC64B811-E638-884E-A187-168922036C78}">
          <p14:sldIdLst>
            <p14:sldId id="410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30A1D-E018-13A8-3F06-44F67A84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84DDD3-8A84-AEEE-D2B5-7F05FAB8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91092-45E4-1A10-9635-1AC5104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C42F7-3F3A-528F-3D89-5374DF8C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CD1E-F144-2B91-FEDE-FC9B3CB4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F3208-119C-BB44-1E64-0270F39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842DF-900D-0AC3-B351-69E87450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52B9E-375C-4558-1339-C6AD0BE1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8BE3-5B85-CF2D-DE2E-60785D91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95489-A85B-9FAF-14EA-BA6FC704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7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410E52-5D03-E4D1-F7E9-A37E7935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65C0F-1152-4DB3-6EB4-55186666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68310-2755-B063-798C-911920CD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C39E7-6597-E5DF-E41A-61E9246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59D3C-4D36-5C9F-860F-7571A1B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80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8C631-0DBB-D2C3-8772-74A4D52B4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688E7998-8B00-19B8-7629-28AC4408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71" y="339725"/>
            <a:ext cx="1906588" cy="2328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8216F-2851-8BA0-4037-E0AF41AE21D8}"/>
              </a:ext>
            </a:extLst>
          </p:cNvPr>
          <p:cNvSpPr txBox="1"/>
          <p:nvPr userDrawn="1"/>
        </p:nvSpPr>
        <p:spPr>
          <a:xfrm>
            <a:off x="194205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©2023 QED </a:t>
            </a:r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GOLF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223AC-2BA2-627A-5754-BEA4808CB97F}"/>
              </a:ext>
            </a:extLst>
          </p:cNvPr>
          <p:cNvSpPr txBox="1"/>
          <p:nvPr userDrawn="1"/>
        </p:nvSpPr>
        <p:spPr>
          <a:xfrm>
            <a:off x="10950041" y="6445099"/>
            <a:ext cx="118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www.qedgolf.com</a:t>
            </a:r>
            <a:endParaRPr lang="ko-KR" altLang="en-US" sz="900" spc="-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E3EC-9882-8515-6712-712110A9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4C629-5387-10DE-341B-0DDE1BEA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3159-AD56-5C92-9A4D-C18833CD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52ADC-B20D-69FA-1097-5CE639BF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4B7D2-850A-8F65-C805-AE001B2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83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6AA4-3067-0500-FC03-2369788E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F5B84-DAE4-C17C-1C41-DB723EA9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8500-C570-A1E1-B57E-85EAD36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CBBCE-8CA0-E6F6-C075-E44A7D1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E2FB3-9A08-2AF1-FB17-7F0D8426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15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D5C15-8245-C380-6D6D-9C41CE24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A08A7-67C8-E478-4ACD-97D942A3C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E36F7-F57E-4419-95D0-E285346C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6506F-40B9-F2A1-4DED-7A7DB76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B8E01-C974-EA8F-02ED-45AE32DF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10B97-1E82-3463-A565-38B5B12B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2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C315-230E-CD72-3B6F-4C938A28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C329B-8589-EB9C-5C49-4447AB03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821D1-8970-1D67-171E-9FDD9360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A0E021-E0D0-3B1B-DE47-3A6CCE31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22677-450F-8DAA-3CAB-63CF39B3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045ED-EEE9-A54E-6AA7-682023F9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7A165-65F8-4E90-2DBC-A585AAE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C07BD-6275-EC8C-B16C-9BA30861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1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E9998-2AE1-F362-EB07-2B23D1EC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8C00B-33CF-F2BD-8F1C-5C18ACD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333E5E-87CE-8EA8-9CD5-B05798A8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448BC-E923-8B3A-DAF7-8F02F2D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E7162-D8FC-B82E-388F-4555B1D0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BA971E-B61C-9F13-78AC-A13803A5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2084C-7755-8DF3-A183-1E7B4B1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3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BC5-83AA-45A4-0C45-E4ED2254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1F45-CFE4-C0C5-ABFA-2AF60703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B2B2BA-85C9-B66B-BF08-5B874E64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BB7AA-78DD-5895-56CA-66CF545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70F19-5EFB-7AF6-BFD0-5234DBB2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BEC27-0EE7-92F3-94FA-11D06ED0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96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6FDA-F089-9C5D-5C81-E6FE7F10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E0A505-A53F-6F59-42F7-BC34E3A37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9C2D-F861-0912-6A68-2BF25D15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F42A0-69D8-8381-493A-0220DEB2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8409E-5AE8-B85D-7C70-27E81E74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F16BBE-F047-0944-A221-663CAAF5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3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93B15-955D-145B-F28E-681D3FFF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27326-B1E3-6FF3-4EE9-F27B769A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EB0C2-E56C-42E2-F1C3-D58B13BC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A037-D461-2E49-96A1-B45A5C7BCDD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DB4AC-4163-92BB-EC82-A81EEF72C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4584F-040B-3EC1-E7AC-A3E16B40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2068-B064-FE49-AB31-697AB70342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3BF746-7381-4BAF-5AA9-20186158DD9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Q-Fit</a:t>
            </a:r>
            <a:endParaRPr kumimoji="1" lang="en-US" altLang="ko-KR" sz="4800" dirty="0">
              <a:solidFill>
                <a:prstClr val="whit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dirty="0" err="1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로직연결</a:t>
            </a:r>
            <a:endParaRPr kumimoji="1" lang="en-US" altLang="ko-KR" sz="4800" dirty="0">
              <a:solidFill>
                <a:prstClr val="white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dirty="0">
                <a:solidFill>
                  <a:prstClr val="white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8C784-739F-1A50-56EA-0F588C4B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449EBE-AF64-67C6-E4CA-13A0143F3802}"/>
              </a:ext>
            </a:extLst>
          </p:cNvPr>
          <p:cNvSpPr/>
          <p:nvPr/>
        </p:nvSpPr>
        <p:spPr>
          <a:xfrm>
            <a:off x="411190" y="2558491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F289DF-2FFF-D1C7-252C-D228DAA3231D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정보 수집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C886EF-9E90-F331-8B92-16FF2ADA6FC7}"/>
              </a:ext>
            </a:extLst>
          </p:cNvPr>
          <p:cNvSpPr/>
          <p:nvPr/>
        </p:nvSpPr>
        <p:spPr>
          <a:xfrm>
            <a:off x="675180" y="265060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좀 더 정확한 매칭을 위해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임종화 님의 정보를 좀 더 알려주세요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성별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남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select )</a:t>
            </a: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키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____Cm ( input )</a:t>
            </a: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A5956-5993-AD04-4610-413B7C3C70B1}"/>
              </a:ext>
            </a:extLst>
          </p:cNvPr>
          <p:cNvSpPr/>
          <p:nvPr/>
        </p:nvSpPr>
        <p:spPr>
          <a:xfrm>
            <a:off x="675180" y="265060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9824C5-FBBB-BFAA-DE52-0A718DBAED38}"/>
              </a:ext>
            </a:extLst>
          </p:cNvPr>
          <p:cNvSpPr/>
          <p:nvPr/>
        </p:nvSpPr>
        <p:spPr>
          <a:xfrm>
            <a:off x="675180" y="265060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EDC021-C9B2-AA6E-59C5-C7416EE661D4}"/>
              </a:ext>
            </a:extLst>
          </p:cNvPr>
          <p:cNvSpPr/>
          <p:nvPr/>
        </p:nvSpPr>
        <p:spPr>
          <a:xfrm>
            <a:off x="2433471" y="5659795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다음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C51034-88D2-FB56-D395-5F98F50A079A}"/>
              </a:ext>
            </a:extLst>
          </p:cNvPr>
          <p:cNvSpPr/>
          <p:nvPr/>
        </p:nvSpPr>
        <p:spPr>
          <a:xfrm>
            <a:off x="721011" y="5659795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0F3BC9-0E8F-CD24-EBBF-596062E51BAE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E166FD-489C-7431-42A1-FD8F15712356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39B9DE-C4B1-40CD-3E79-17B7FFC5CC88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531685-C170-6422-ED3B-5400DDCA07EB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매칭에 필요한 기본정보 추가 수집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회원정보에서 입력되어 있는 부분은 출력하여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수정 가능하도록 제공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다음버튼 클릭시 해당 내용으로 기존 회원 정보도 업데이트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타수 항목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선호 브랜드 항목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DC584-31C0-00B4-E521-FDAD77708A37}"/>
              </a:ext>
            </a:extLst>
          </p:cNvPr>
          <p:cNvSpPr/>
          <p:nvPr/>
        </p:nvSpPr>
        <p:spPr>
          <a:xfrm>
            <a:off x="1729866" y="5665918"/>
            <a:ext cx="663221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넘어가기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F615D-F732-B2D7-9267-720228DCCDD1}"/>
              </a:ext>
            </a:extLst>
          </p:cNvPr>
          <p:cNvSpPr txBox="1"/>
          <p:nvPr/>
        </p:nvSpPr>
        <p:spPr>
          <a:xfrm>
            <a:off x="5582694" y="1287573"/>
            <a:ext cx="2291137" cy="7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상에서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유저정보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FD7B7B-66E5-1BB1-3F29-98CC1491A28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993969" y="1665561"/>
            <a:ext cx="3588725" cy="241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8A72D4-957A-8E85-36B3-DDC5D426E41B}"/>
              </a:ext>
            </a:extLst>
          </p:cNvPr>
          <p:cNvSpPr txBox="1"/>
          <p:nvPr/>
        </p:nvSpPr>
        <p:spPr>
          <a:xfrm>
            <a:off x="5601483" y="6591950"/>
            <a:ext cx="2291137" cy="7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상에서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취향선택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BCAF71-5465-6A28-1B0C-3232F3466A73}"/>
              </a:ext>
            </a:extLst>
          </p:cNvPr>
          <p:cNvCxnSpPr>
            <a:cxnSpLocks/>
          </p:cNvCxnSpPr>
          <p:nvPr/>
        </p:nvCxnSpPr>
        <p:spPr>
          <a:xfrm flipH="1" flipV="1">
            <a:off x="2061476" y="5288408"/>
            <a:ext cx="3521218" cy="146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>
            <a:extLst>
              <a:ext uri="{FF2B5EF4-FFF2-40B4-BE49-F238E27FC236}">
                <a16:creationId xmlns:a16="http://schemas.microsoft.com/office/drawing/2014/main" id="{FE0CEAFB-4073-B223-D9BE-20FDD1A6607C}"/>
              </a:ext>
            </a:extLst>
          </p:cNvPr>
          <p:cNvSpPr/>
          <p:nvPr/>
        </p:nvSpPr>
        <p:spPr>
          <a:xfrm>
            <a:off x="1691148" y="3490452"/>
            <a:ext cx="396833" cy="1474838"/>
          </a:xfrm>
          <a:custGeom>
            <a:avLst/>
            <a:gdLst>
              <a:gd name="connsiteX0" fmla="*/ 0 w 396833"/>
              <a:gd name="connsiteY0" fmla="*/ 0 h 1474838"/>
              <a:gd name="connsiteX1" fmla="*/ 393291 w 396833"/>
              <a:gd name="connsiteY1" fmla="*/ 894735 h 1474838"/>
              <a:gd name="connsiteX2" fmla="*/ 206478 w 396833"/>
              <a:gd name="connsiteY2" fmla="*/ 1474838 h 14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833" h="1474838">
                <a:moveTo>
                  <a:pt x="0" y="0"/>
                </a:moveTo>
                <a:cubicBezTo>
                  <a:pt x="179439" y="324464"/>
                  <a:pt x="358878" y="648929"/>
                  <a:pt x="393291" y="894735"/>
                </a:cubicBezTo>
                <a:cubicBezTo>
                  <a:pt x="427704" y="1140541"/>
                  <a:pt x="199923" y="1446980"/>
                  <a:pt x="206478" y="14748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78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3F898-E851-8B15-1BDB-5E94CB3C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81440B-1E05-ADC9-8327-33982D6B2281}"/>
              </a:ext>
            </a:extLst>
          </p:cNvPr>
          <p:cNvSpPr/>
          <p:nvPr/>
        </p:nvSpPr>
        <p:spPr>
          <a:xfrm>
            <a:off x="411190" y="2558492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B7710E-E3C6-0EBC-E049-2E87746034F2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타점 정보 수신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F96278-ED2C-93DB-FD40-E0A13107FF70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ECF82C-62BB-3FED-4C2A-E1E9A335172C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CB4682-552D-79C3-6784-1F0C2FC605FD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6CE47-3A92-1184-7690-BC8D7930ACA0}"/>
              </a:ext>
            </a:extLst>
          </p:cNvPr>
          <p:cNvSpPr/>
          <p:nvPr/>
        </p:nvSpPr>
        <p:spPr>
          <a:xfrm>
            <a:off x="691875" y="2650605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님 드라이버의 어느 부분에 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공이 많이 맞고 있나요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B289C-393F-5DC0-BFA3-D6FA9FC382E2}"/>
              </a:ext>
            </a:extLst>
          </p:cNvPr>
          <p:cNvSpPr/>
          <p:nvPr/>
        </p:nvSpPr>
        <p:spPr>
          <a:xfrm>
            <a:off x="691875" y="2650605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3BA1CD-65F2-146A-A69B-66E14473B9A2}"/>
              </a:ext>
            </a:extLst>
          </p:cNvPr>
          <p:cNvSpPr/>
          <p:nvPr/>
        </p:nvSpPr>
        <p:spPr>
          <a:xfrm>
            <a:off x="691875" y="2650605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92583A-EAA4-45E3-FC48-E9745FC252B9}"/>
              </a:ext>
            </a:extLst>
          </p:cNvPr>
          <p:cNvSpPr/>
          <p:nvPr/>
        </p:nvSpPr>
        <p:spPr>
          <a:xfrm>
            <a:off x="2450166" y="5659796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2D4F97-EBCC-C725-D337-98D753E01A76}"/>
              </a:ext>
            </a:extLst>
          </p:cNvPr>
          <p:cNvSpPr/>
          <p:nvPr/>
        </p:nvSpPr>
        <p:spPr>
          <a:xfrm>
            <a:off x="737706" y="5659796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9BC16E-5BFA-49AD-8E7B-75DFA57516F4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타점 선택 가능하도록 제공 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기존에 타점 정보가 시뮬레이터를 통해 전송 되는 경우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해당 체크박스에 선 체크 될 수 있도록 표시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E2030A-31B5-D5CB-3D39-07BCD39D7901}"/>
              </a:ext>
            </a:extLst>
          </p:cNvPr>
          <p:cNvGrpSpPr/>
          <p:nvPr/>
        </p:nvGrpSpPr>
        <p:grpSpPr>
          <a:xfrm>
            <a:off x="887295" y="3605223"/>
            <a:ext cx="1867937" cy="1271855"/>
            <a:chOff x="5055622" y="2629571"/>
            <a:chExt cx="3417717" cy="25394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839DF-10BE-1A15-6690-0D17D6CD96AC}"/>
                </a:ext>
              </a:extLst>
            </p:cNvPr>
            <p:cNvSpPr/>
            <p:nvPr/>
          </p:nvSpPr>
          <p:spPr>
            <a:xfrm>
              <a:off x="5061265" y="2629571"/>
              <a:ext cx="3335482" cy="2532503"/>
            </a:xfrm>
            <a:prstGeom prst="rect">
              <a:avLst/>
            </a:prstGeom>
            <a:solidFill>
              <a:srgbClr val="3C3F3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>
                <a:solidFill>
                  <a:schemeClr val="bg1"/>
                </a:solidFill>
              </a:endParaRPr>
            </a:p>
          </p:txBody>
        </p:sp>
        <p:pic>
          <p:nvPicPr>
            <p:cNvPr id="24" name="그림 23" descr="고글, 안경, 선글라스, 액세서리이(가) 표시된 사진&#10;&#10;자동 생성된 설명">
              <a:extLst>
                <a:ext uri="{FF2B5EF4-FFF2-40B4-BE49-F238E27FC236}">
                  <a16:creationId xmlns:a16="http://schemas.microsoft.com/office/drawing/2014/main" id="{0E7BEB65-ABB4-C2DE-58A7-E5E8C4DF4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7" t="23352" r="17537" b="21586"/>
            <a:stretch/>
          </p:blipFill>
          <p:spPr>
            <a:xfrm>
              <a:off x="5055622" y="2629571"/>
              <a:ext cx="3417717" cy="2539458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7514730-C5E8-DD8E-D335-B5B3BE04937D}"/>
                </a:ext>
              </a:extLst>
            </p:cNvPr>
            <p:cNvCxnSpPr/>
            <p:nvPr/>
          </p:nvCxnSpPr>
          <p:spPr>
            <a:xfrm>
              <a:off x="5355890" y="3810098"/>
              <a:ext cx="2746232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6C2513F-9E19-CA36-085A-2DE98554C860}"/>
                </a:ext>
              </a:extLst>
            </p:cNvPr>
            <p:cNvCxnSpPr/>
            <p:nvPr/>
          </p:nvCxnSpPr>
          <p:spPr>
            <a:xfrm>
              <a:off x="5335732" y="4327960"/>
              <a:ext cx="2746232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FA6E699-CDFA-E901-0321-9DCA1023DB55}"/>
                </a:ext>
              </a:extLst>
            </p:cNvPr>
            <p:cNvCxnSpPr>
              <a:cxnSpLocks/>
            </p:cNvCxnSpPr>
            <p:nvPr/>
          </p:nvCxnSpPr>
          <p:spPr>
            <a:xfrm>
              <a:off x="6275947" y="3151355"/>
              <a:ext cx="0" cy="1752809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3879632-C8DF-F373-24F6-8A5BFD162F2C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03" y="3262745"/>
              <a:ext cx="0" cy="1641419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05D40-5102-7419-4200-1F4721DC2C50}"/>
                </a:ext>
              </a:extLst>
            </p:cNvPr>
            <p:cNvSpPr/>
            <p:nvPr/>
          </p:nvSpPr>
          <p:spPr>
            <a:xfrm>
              <a:off x="6597253" y="3533778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EB4EDF1-F57A-1C91-1461-BDC2A29ADF5A}"/>
                </a:ext>
              </a:extLst>
            </p:cNvPr>
            <p:cNvSpPr/>
            <p:nvPr/>
          </p:nvSpPr>
          <p:spPr>
            <a:xfrm>
              <a:off x="5762870" y="4018090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302DE95-35F4-AB47-CB15-2165866E7D61}"/>
                </a:ext>
              </a:extLst>
            </p:cNvPr>
            <p:cNvSpPr/>
            <p:nvPr/>
          </p:nvSpPr>
          <p:spPr>
            <a:xfrm>
              <a:off x="6598404" y="4015469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EA63F09-15F6-A639-A822-2F7CC1374F55}"/>
                </a:ext>
              </a:extLst>
            </p:cNvPr>
            <p:cNvSpPr/>
            <p:nvPr/>
          </p:nvSpPr>
          <p:spPr>
            <a:xfrm>
              <a:off x="7507510" y="4015469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8C6AC66-0E73-3597-8190-0C05AC15F564}"/>
                </a:ext>
              </a:extLst>
            </p:cNvPr>
            <p:cNvSpPr/>
            <p:nvPr/>
          </p:nvSpPr>
          <p:spPr>
            <a:xfrm>
              <a:off x="6597252" y="4508683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E54139-9357-03FE-3D4F-5ED1ACD3DFF1}"/>
                </a:ext>
              </a:extLst>
            </p:cNvPr>
            <p:cNvSpPr/>
            <p:nvPr/>
          </p:nvSpPr>
          <p:spPr>
            <a:xfrm>
              <a:off x="5767789" y="3533778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EAA0FEE-C77C-5716-6B0B-4EE2FCC92738}"/>
                </a:ext>
              </a:extLst>
            </p:cNvPr>
            <p:cNvSpPr/>
            <p:nvPr/>
          </p:nvSpPr>
          <p:spPr>
            <a:xfrm>
              <a:off x="5767788" y="4508683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7E7B40-7C0D-4A35-21E7-6414908B86F2}"/>
                </a:ext>
              </a:extLst>
            </p:cNvPr>
            <p:cNvSpPr/>
            <p:nvPr/>
          </p:nvSpPr>
          <p:spPr>
            <a:xfrm>
              <a:off x="7513154" y="3533778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0904D1-D7EB-184D-FB7E-C1D50CB8FF55}"/>
                </a:ext>
              </a:extLst>
            </p:cNvPr>
            <p:cNvSpPr/>
            <p:nvPr/>
          </p:nvSpPr>
          <p:spPr>
            <a:xfrm>
              <a:off x="7513153" y="4508683"/>
              <a:ext cx="172869" cy="15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90CE6F-FB18-0BFB-03FD-6146752283FA}"/>
              </a:ext>
            </a:extLst>
          </p:cNvPr>
          <p:cNvSpPr/>
          <p:nvPr/>
        </p:nvSpPr>
        <p:spPr>
          <a:xfrm>
            <a:off x="887295" y="5056225"/>
            <a:ext cx="1867936" cy="3188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잘 모르겠음        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v 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F88ABE-AA8B-30B4-C483-736539CBD31B}"/>
              </a:ext>
            </a:extLst>
          </p:cNvPr>
          <p:cNvSpPr/>
          <p:nvPr/>
        </p:nvSpPr>
        <p:spPr>
          <a:xfrm>
            <a:off x="1729866" y="5665918"/>
            <a:ext cx="663221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넘어가기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35EFA-B6B1-0D26-7B35-A1101EDD4251}"/>
              </a:ext>
            </a:extLst>
          </p:cNvPr>
          <p:cNvSpPr txBox="1"/>
          <p:nvPr/>
        </p:nvSpPr>
        <p:spPr>
          <a:xfrm>
            <a:off x="5582694" y="1287573"/>
            <a:ext cx="2291137" cy="7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상에서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유저정보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295222-048D-1DAF-EE3D-98EF111B90F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227363" y="1665561"/>
            <a:ext cx="3355331" cy="22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590C-2BCD-D79E-324B-ADEC11EB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A6CE1B-0535-0FE0-11B3-4A32C2F2BA50}"/>
              </a:ext>
            </a:extLst>
          </p:cNvPr>
          <p:cNvSpPr/>
          <p:nvPr/>
        </p:nvSpPr>
        <p:spPr>
          <a:xfrm>
            <a:off x="411190" y="2558492"/>
            <a:ext cx="2819917" cy="34514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5ECB6-64D0-69C8-86C3-D56176568AA2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취향 정보 수신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CE415A-0220-57B4-C1CD-2D7833AFA745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8F5720-897E-270B-FB9A-BAFCB67DFE29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19C796-2020-4453-B493-9437C6D9BE61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D6D00-C03A-F17D-D2F9-495C5A0E02F7}"/>
              </a:ext>
            </a:extLst>
          </p:cNvPr>
          <p:cNvSpPr/>
          <p:nvPr/>
        </p:nvSpPr>
        <p:spPr>
          <a:xfrm>
            <a:off x="691875" y="2650605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님의 취향을 좀 더 알려주세요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공인채를 선호하시나요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/ N</a:t>
            </a: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FontTx/>
              <a:buAutoNum type="arabicPeriod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FontTx/>
              <a:buAutoNum type="arabicPeriod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FontTx/>
              <a:buAutoNum type="arabicPeriod"/>
            </a:pP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FD3464-7987-A548-AA7C-A2C589DE3E77}"/>
              </a:ext>
            </a:extLst>
          </p:cNvPr>
          <p:cNvSpPr/>
          <p:nvPr/>
        </p:nvSpPr>
        <p:spPr>
          <a:xfrm>
            <a:off x="691875" y="2650605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9028E1-46C6-BC1F-7289-B60BA4D61C95}"/>
              </a:ext>
            </a:extLst>
          </p:cNvPr>
          <p:cNvSpPr/>
          <p:nvPr/>
        </p:nvSpPr>
        <p:spPr>
          <a:xfrm>
            <a:off x="691875" y="2650605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B8895A-5533-BB6A-E43E-3A26DEED0884}"/>
              </a:ext>
            </a:extLst>
          </p:cNvPr>
          <p:cNvSpPr/>
          <p:nvPr/>
        </p:nvSpPr>
        <p:spPr>
          <a:xfrm>
            <a:off x="2450166" y="5659796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94941F-DA40-2690-C101-82DD5652B232}"/>
              </a:ext>
            </a:extLst>
          </p:cNvPr>
          <p:cNvSpPr/>
          <p:nvPr/>
        </p:nvSpPr>
        <p:spPr>
          <a:xfrm>
            <a:off x="737706" y="5659796"/>
            <a:ext cx="476568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3EF5DA-60D2-8857-CB2A-80EC477983A2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취향 정보 수신</a:t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취향 정보는 세부 매칭 로직에 적용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공인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비공인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28600" indent="-228600">
              <a:buAutoNum type="arabicPeriod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40A230-98C4-87C7-6620-6129A08FFBB1}"/>
              </a:ext>
            </a:extLst>
          </p:cNvPr>
          <p:cNvSpPr/>
          <p:nvPr/>
        </p:nvSpPr>
        <p:spPr>
          <a:xfrm>
            <a:off x="1729866" y="5665918"/>
            <a:ext cx="663221" cy="1967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t>넘어가기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191EA-8CB5-622B-1027-C1A04AFD21FE}"/>
              </a:ext>
            </a:extLst>
          </p:cNvPr>
          <p:cNvSpPr txBox="1"/>
          <p:nvPr/>
        </p:nvSpPr>
        <p:spPr>
          <a:xfrm>
            <a:off x="6779562" y="852508"/>
            <a:ext cx="2291137" cy="7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상에서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취향선택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2D4F40-001D-1A04-D381-6F2F35C966A9}"/>
              </a:ext>
            </a:extLst>
          </p:cNvPr>
          <p:cNvCxnSpPr>
            <a:cxnSpLocks/>
          </p:cNvCxnSpPr>
          <p:nvPr/>
        </p:nvCxnSpPr>
        <p:spPr>
          <a:xfrm flipH="1">
            <a:off x="2926734" y="1272712"/>
            <a:ext cx="3852828" cy="178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4BD1-5A70-FEB4-818A-BEF5B0A0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29C695-FC20-0C82-F437-5DF74428BC72}"/>
              </a:ext>
            </a:extLst>
          </p:cNvPr>
          <p:cNvSpPr/>
          <p:nvPr/>
        </p:nvSpPr>
        <p:spPr>
          <a:xfrm>
            <a:off x="411190" y="2558491"/>
            <a:ext cx="2819917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36981C-B3BF-9493-B4D7-483875FCA21B}"/>
              </a:ext>
            </a:extLst>
          </p:cNvPr>
          <p:cNvSpPr/>
          <p:nvPr/>
        </p:nvSpPr>
        <p:spPr>
          <a:xfrm>
            <a:off x="411190" y="2196293"/>
            <a:ext cx="2819917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콤플렉스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AC793-E47C-1EA1-8B43-89517C3FC343}"/>
              </a:ext>
            </a:extLst>
          </p:cNvPr>
          <p:cNvSpPr/>
          <p:nvPr/>
        </p:nvSpPr>
        <p:spPr>
          <a:xfrm>
            <a:off x="677160" y="2650604"/>
            <a:ext cx="2291938" cy="32583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님 에게 맞는 최적의 클럽을 </a:t>
            </a:r>
            <a:b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지금 바로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찾아 드려요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당신이 클럽 변경을 통해 가장 수정하고 싶은 부분을 골라주세요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91017F-5EA3-4A7E-F01E-D91CD03A3A38}"/>
              </a:ext>
            </a:extLst>
          </p:cNvPr>
          <p:cNvSpPr/>
          <p:nvPr/>
        </p:nvSpPr>
        <p:spPr>
          <a:xfrm>
            <a:off x="677160" y="2650604"/>
            <a:ext cx="229193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Q-FIT &gt; AI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클럽 매칭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5DBC4-09F2-4462-452F-E1185821482A}"/>
              </a:ext>
            </a:extLst>
          </p:cNvPr>
          <p:cNvSpPr/>
          <p:nvPr/>
        </p:nvSpPr>
        <p:spPr>
          <a:xfrm>
            <a:off x="677160" y="2650604"/>
            <a:ext cx="302821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A8426-D40D-0447-F037-CABD27D0E352}"/>
              </a:ext>
            </a:extLst>
          </p:cNvPr>
          <p:cNvSpPr txBox="1"/>
          <p:nvPr/>
        </p:nvSpPr>
        <p:spPr>
          <a:xfrm>
            <a:off x="411190" y="1017439"/>
            <a:ext cx="476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클럽 매칭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유료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D4C099-1C47-FAF9-F633-E6B1E83C5848}"/>
              </a:ext>
            </a:extLst>
          </p:cNvPr>
          <p:cNvSpPr/>
          <p:nvPr/>
        </p:nvSpPr>
        <p:spPr>
          <a:xfrm>
            <a:off x="1248400" y="1707777"/>
            <a:ext cx="2695226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매칭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D673D0-DA25-6517-5DA4-007EAEFF7660}"/>
              </a:ext>
            </a:extLst>
          </p:cNvPr>
          <p:cNvSpPr/>
          <p:nvPr/>
        </p:nvSpPr>
        <p:spPr>
          <a:xfrm>
            <a:off x="411190" y="1707778"/>
            <a:ext cx="747672" cy="25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#6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626E5D-EEFA-7B34-25E2-846C66821E28}"/>
              </a:ext>
            </a:extLst>
          </p:cNvPr>
          <p:cNvSpPr/>
          <p:nvPr/>
        </p:nvSpPr>
        <p:spPr>
          <a:xfrm>
            <a:off x="844119" y="4009088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비거리 증가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9803A-C8F9-50A5-E8EF-2733B3F90D76}"/>
              </a:ext>
            </a:extLst>
          </p:cNvPr>
          <p:cNvSpPr/>
          <p:nvPr/>
        </p:nvSpPr>
        <p:spPr>
          <a:xfrm>
            <a:off x="844119" y="4623128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613F7B-4372-DC20-62B6-7E11C54FD186}"/>
              </a:ext>
            </a:extLst>
          </p:cNvPr>
          <p:cNvSpPr/>
          <p:nvPr/>
        </p:nvSpPr>
        <p:spPr>
          <a:xfrm>
            <a:off x="844119" y="523715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F67E4B-42B2-E400-EDB0-730C610D9CCA}"/>
              </a:ext>
            </a:extLst>
          </p:cNvPr>
          <p:cNvSpPr/>
          <p:nvPr/>
        </p:nvSpPr>
        <p:spPr>
          <a:xfrm>
            <a:off x="1918651" y="400907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2DA78-EDF4-283C-79D4-AFA0ED004962}"/>
              </a:ext>
            </a:extLst>
          </p:cNvPr>
          <p:cNvSpPr/>
          <p:nvPr/>
        </p:nvSpPr>
        <p:spPr>
          <a:xfrm>
            <a:off x="1918651" y="4623110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69A461-205F-75D0-F821-56C4D166E35F}"/>
              </a:ext>
            </a:extLst>
          </p:cNvPr>
          <p:cNvSpPr/>
          <p:nvPr/>
        </p:nvSpPr>
        <p:spPr>
          <a:xfrm>
            <a:off x="1918651" y="5237132"/>
            <a:ext cx="808562" cy="4000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C9C755-815F-ED71-2615-EFF7B15C28A8}"/>
              </a:ext>
            </a:extLst>
          </p:cNvPr>
          <p:cNvSpPr/>
          <p:nvPr/>
        </p:nvSpPr>
        <p:spPr>
          <a:xfrm>
            <a:off x="3879721" y="2554078"/>
            <a:ext cx="5799685" cy="345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해당 항목을 중점으로 전체 알고리즘이 비중이 설정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클릭시 다음페이지 이동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한가지만 선택 가능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항목별 </a:t>
            </a:r>
            <a:r>
              <a:rPr lang="ko-KR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비중치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변경 설정 페이지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admin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132D2-1FED-FD11-FE79-9C40CD81A894}"/>
              </a:ext>
            </a:extLst>
          </p:cNvPr>
          <p:cNvSpPr txBox="1"/>
          <p:nvPr/>
        </p:nvSpPr>
        <p:spPr>
          <a:xfrm>
            <a:off x="6779562" y="852508"/>
            <a:ext cx="2291137" cy="755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상에서 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컴플렉스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Input Data</a:t>
            </a:r>
            <a:endParaRPr kumimoji="1" lang="ko-KR" altLang="en-US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94EF715-FC41-EB95-1AB8-FE9AA054922C}"/>
              </a:ext>
            </a:extLst>
          </p:cNvPr>
          <p:cNvCxnSpPr>
            <a:cxnSpLocks/>
          </p:cNvCxnSpPr>
          <p:nvPr/>
        </p:nvCxnSpPr>
        <p:spPr>
          <a:xfrm flipH="1">
            <a:off x="2408903" y="1272712"/>
            <a:ext cx="4370659" cy="266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53A1F-6894-0358-8F31-B4E6F85A249A}"/>
              </a:ext>
            </a:extLst>
          </p:cNvPr>
          <p:cNvSpPr/>
          <p:nvPr/>
        </p:nvSpPr>
        <p:spPr>
          <a:xfrm>
            <a:off x="522515" y="1787235"/>
            <a:ext cx="7746842" cy="37277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FFF389-7C8B-EA0D-8582-FAFDB443DE37}"/>
              </a:ext>
            </a:extLst>
          </p:cNvPr>
          <p:cNvSpPr/>
          <p:nvPr/>
        </p:nvSpPr>
        <p:spPr>
          <a:xfrm>
            <a:off x="522515" y="1787235"/>
            <a:ext cx="7606145" cy="3621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Q-FIT ADMIN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E05605-BCF7-E1BA-7DAB-22F49DD9533C}"/>
              </a:ext>
            </a:extLst>
          </p:cNvPr>
          <p:cNvSpPr/>
          <p:nvPr/>
        </p:nvSpPr>
        <p:spPr>
          <a:xfrm>
            <a:off x="522515" y="2149434"/>
            <a:ext cx="1086591" cy="33655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데이터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로봇 데이터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데이터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 관리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매칭 클럽 관리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FEE9C6-6AA1-4CA5-0946-FED75F64943C}"/>
              </a:ext>
            </a:extLst>
          </p:cNvPr>
          <p:cNvSpPr/>
          <p:nvPr/>
        </p:nvSpPr>
        <p:spPr>
          <a:xfrm>
            <a:off x="1677077" y="2208338"/>
            <a:ext cx="6366033" cy="2492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헤드관리</a:t>
            </a:r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5533E-E3FA-EB90-6B61-AB110DA08C99}"/>
              </a:ext>
            </a:extLst>
          </p:cNvPr>
          <p:cNvSpPr txBox="1"/>
          <p:nvPr/>
        </p:nvSpPr>
        <p:spPr>
          <a:xfrm>
            <a:off x="411189" y="1017439"/>
            <a:ext cx="7631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 페이지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유저데이터 관리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22260-1A7C-4A94-AD94-F17ACF6C79C3}"/>
              </a:ext>
            </a:extLst>
          </p:cNvPr>
          <p:cNvSpPr/>
          <p:nvPr/>
        </p:nvSpPr>
        <p:spPr>
          <a:xfrm>
            <a:off x="1677077" y="2208338"/>
            <a:ext cx="6366033" cy="2492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유저데이터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729DBB-D01F-6B78-CE68-AD9E1F68C19F}"/>
              </a:ext>
            </a:extLst>
          </p:cNvPr>
          <p:cNvSpPr/>
          <p:nvPr/>
        </p:nvSpPr>
        <p:spPr>
          <a:xfrm>
            <a:off x="3460558" y="2490749"/>
            <a:ext cx="960714" cy="21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ea typeface="+mj-ea"/>
              </a:rPr>
              <a:t>Id(</a:t>
            </a:r>
            <a:r>
              <a:rPr kumimoji="1" lang="ko-KR" altLang="en-US" sz="600" dirty="0">
                <a:ea typeface="+mj-ea"/>
              </a:rPr>
              <a:t>직접입력</a:t>
            </a:r>
            <a:r>
              <a:rPr kumimoji="1" lang="en-US" altLang="ko-KR" sz="600" dirty="0">
                <a:ea typeface="+mj-ea"/>
              </a:rPr>
              <a:t>)</a:t>
            </a:r>
          </a:p>
          <a:p>
            <a:pPr algn="ctr"/>
            <a:r>
              <a:rPr kumimoji="1" lang="en-US" altLang="ko-KR" sz="600" dirty="0">
                <a:solidFill>
                  <a:schemeClr val="bg1">
                    <a:lumMod val="65000"/>
                  </a:schemeClr>
                </a:solidFill>
                <a:ea typeface="+mj-ea"/>
              </a:rPr>
              <a:t>UD0001</a:t>
            </a:r>
            <a:endParaRPr kumimoji="1" lang="ko-KR" altLang="en-US" sz="600" dirty="0">
              <a:solidFill>
                <a:schemeClr val="bg1">
                  <a:lumMod val="65000"/>
                </a:schemeClr>
              </a:solidFill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1FC4C6-465E-1F2C-09CC-8D0982E21CEB}"/>
              </a:ext>
            </a:extLst>
          </p:cNvPr>
          <p:cNvSpPr/>
          <p:nvPr/>
        </p:nvSpPr>
        <p:spPr>
          <a:xfrm>
            <a:off x="3460558" y="2790865"/>
            <a:ext cx="960714" cy="226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ea typeface="+mj-ea"/>
              </a:rPr>
              <a:t>분석 종류</a:t>
            </a:r>
            <a:r>
              <a:rPr kumimoji="1" lang="en-US" altLang="ko-KR" sz="600" dirty="0">
                <a:ea typeface="+mj-ea"/>
              </a:rPr>
              <a:t>(Select Box)</a:t>
            </a:r>
            <a:endParaRPr kumimoji="1" lang="ko-KR" altLang="en-US" sz="600" dirty="0"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55DB0A-BCB1-4FB4-C84B-ECE41DB8F0CD}"/>
              </a:ext>
            </a:extLst>
          </p:cNvPr>
          <p:cNvSpPr/>
          <p:nvPr/>
        </p:nvSpPr>
        <p:spPr>
          <a:xfrm>
            <a:off x="4667212" y="2790866"/>
            <a:ext cx="960714" cy="21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ea typeface="+mj-ea"/>
              </a:rPr>
              <a:t>스윙타입</a:t>
            </a:r>
            <a:r>
              <a:rPr kumimoji="1" lang="en-US" altLang="ko-KR" sz="600" dirty="0">
                <a:ea typeface="+mj-ea"/>
              </a:rPr>
              <a:t>(</a:t>
            </a:r>
            <a:r>
              <a:rPr kumimoji="1" lang="ko-KR" altLang="en-US" sz="600" dirty="0">
                <a:ea typeface="+mj-ea"/>
              </a:rPr>
              <a:t>직접입력</a:t>
            </a:r>
            <a:r>
              <a:rPr kumimoji="1" lang="en-US" altLang="ko-KR" sz="600" dirty="0">
                <a:ea typeface="+mj-ea"/>
              </a:rPr>
              <a:t>)</a:t>
            </a:r>
            <a:endParaRPr kumimoji="1" lang="ko-KR" altLang="en-US" sz="600" dirty="0"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B1281-04E7-ABDD-CBD1-0125AC76DBA3}"/>
              </a:ext>
            </a:extLst>
          </p:cNvPr>
          <p:cNvSpPr/>
          <p:nvPr/>
        </p:nvSpPr>
        <p:spPr>
          <a:xfrm>
            <a:off x="4659411" y="2490749"/>
            <a:ext cx="960714" cy="21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ea typeface="+mj-ea"/>
              </a:rPr>
              <a:t>기입날짜</a:t>
            </a:r>
            <a:r>
              <a:rPr kumimoji="1" lang="en-US" altLang="ko-KR" sz="600" dirty="0">
                <a:ea typeface="+mj-ea"/>
              </a:rPr>
              <a:t>(Select Box)</a:t>
            </a:r>
            <a:endParaRPr kumimoji="1" lang="ko-KR" altLang="en-US" sz="600" dirty="0"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BB163-8E6F-6540-1EE7-5F3B455CE7E4}"/>
              </a:ext>
            </a:extLst>
          </p:cNvPr>
          <p:cNvSpPr txBox="1"/>
          <p:nvPr/>
        </p:nvSpPr>
        <p:spPr>
          <a:xfrm>
            <a:off x="2282345" y="2490749"/>
            <a:ext cx="96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b="1" dirty="0">
                <a:ea typeface="+mj-ea"/>
              </a:rPr>
              <a:t>유저 </a:t>
            </a:r>
            <a:endParaRPr kumimoji="1" lang="en-US" altLang="ko-KR" sz="800" b="1" dirty="0">
              <a:ea typeface="+mj-ea"/>
            </a:endParaRPr>
          </a:p>
          <a:p>
            <a:pPr algn="ctr"/>
            <a:r>
              <a:rPr kumimoji="1" lang="ko-KR" altLang="en-US" sz="800" b="1" dirty="0">
                <a:ea typeface="+mj-ea"/>
              </a:rPr>
              <a:t>정보수정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788D4D-F0C9-24B9-E759-16708B79D3BD}"/>
              </a:ext>
            </a:extLst>
          </p:cNvPr>
          <p:cNvSpPr/>
          <p:nvPr/>
        </p:nvSpPr>
        <p:spPr>
          <a:xfrm>
            <a:off x="3460558" y="3114131"/>
            <a:ext cx="960714" cy="211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A257DE-25F7-FBA5-255F-49D88662A39A}"/>
              </a:ext>
            </a:extLst>
          </p:cNvPr>
          <p:cNvSpPr/>
          <p:nvPr/>
        </p:nvSpPr>
        <p:spPr>
          <a:xfrm>
            <a:off x="4659090" y="3117799"/>
            <a:ext cx="960714" cy="21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1516A4-E68C-EEB7-78A2-BFA2034DC255}"/>
              </a:ext>
            </a:extLst>
          </p:cNvPr>
          <p:cNvSpPr/>
          <p:nvPr/>
        </p:nvSpPr>
        <p:spPr>
          <a:xfrm>
            <a:off x="3460558" y="3422262"/>
            <a:ext cx="960714" cy="211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0F10C-D449-3879-8F81-3823C6FD9D12}"/>
              </a:ext>
            </a:extLst>
          </p:cNvPr>
          <p:cNvSpPr/>
          <p:nvPr/>
        </p:nvSpPr>
        <p:spPr>
          <a:xfrm>
            <a:off x="7358642" y="2603350"/>
            <a:ext cx="770018" cy="204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수정하기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F69533-1B56-186D-0224-2693655A9EDB}"/>
              </a:ext>
            </a:extLst>
          </p:cNvPr>
          <p:cNvSpPr/>
          <p:nvPr/>
        </p:nvSpPr>
        <p:spPr>
          <a:xfrm>
            <a:off x="6588624" y="2603350"/>
            <a:ext cx="770018" cy="2045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뒤로가기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50954-C941-69DA-E245-B351E5910B2E}"/>
              </a:ext>
            </a:extLst>
          </p:cNvPr>
          <p:cNvSpPr/>
          <p:nvPr/>
        </p:nvSpPr>
        <p:spPr>
          <a:xfrm>
            <a:off x="4659090" y="3422262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24E990-C95D-F910-587B-D20768A198E0}"/>
              </a:ext>
            </a:extLst>
          </p:cNvPr>
          <p:cNvSpPr/>
          <p:nvPr/>
        </p:nvSpPr>
        <p:spPr>
          <a:xfrm>
            <a:off x="3464560" y="3733758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F3070B-6306-6F00-B813-7B56ABEE4CD8}"/>
              </a:ext>
            </a:extLst>
          </p:cNvPr>
          <p:cNvSpPr/>
          <p:nvPr/>
        </p:nvSpPr>
        <p:spPr>
          <a:xfrm>
            <a:off x="4659090" y="3733758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2F7953-698D-336F-F1F8-2B5AA9E909D3}"/>
              </a:ext>
            </a:extLst>
          </p:cNvPr>
          <p:cNvSpPr/>
          <p:nvPr/>
        </p:nvSpPr>
        <p:spPr>
          <a:xfrm>
            <a:off x="3460558" y="4041889"/>
            <a:ext cx="960714" cy="21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09320-A7AF-F64F-FA91-5B33F2F315AF}"/>
              </a:ext>
            </a:extLst>
          </p:cNvPr>
          <p:cNvSpPr/>
          <p:nvPr/>
        </p:nvSpPr>
        <p:spPr>
          <a:xfrm>
            <a:off x="4659090" y="4050788"/>
            <a:ext cx="960714" cy="21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2BBBE3-9F1C-049B-8BCF-E558CE3D788A}"/>
              </a:ext>
            </a:extLst>
          </p:cNvPr>
          <p:cNvSpPr/>
          <p:nvPr/>
        </p:nvSpPr>
        <p:spPr>
          <a:xfrm>
            <a:off x="3452436" y="4367358"/>
            <a:ext cx="960714" cy="211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8999B2-5BF4-16F6-6565-4294498AE60B}"/>
              </a:ext>
            </a:extLst>
          </p:cNvPr>
          <p:cNvSpPr/>
          <p:nvPr/>
        </p:nvSpPr>
        <p:spPr>
          <a:xfrm>
            <a:off x="4650968" y="4371026"/>
            <a:ext cx="960714" cy="217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7F095D-E01A-58AC-8E34-F72EAB75AC4F}"/>
              </a:ext>
            </a:extLst>
          </p:cNvPr>
          <p:cNvSpPr/>
          <p:nvPr/>
        </p:nvSpPr>
        <p:spPr>
          <a:xfrm>
            <a:off x="3452436" y="4675489"/>
            <a:ext cx="960714" cy="21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23EA0E-F6D8-4A2C-91FE-440ED0BAD9E6}"/>
              </a:ext>
            </a:extLst>
          </p:cNvPr>
          <p:cNvSpPr/>
          <p:nvPr/>
        </p:nvSpPr>
        <p:spPr>
          <a:xfrm>
            <a:off x="4650968" y="4675489"/>
            <a:ext cx="960714" cy="21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E1EEDA-0160-F164-BB4B-D58938707159}"/>
              </a:ext>
            </a:extLst>
          </p:cNvPr>
          <p:cNvSpPr/>
          <p:nvPr/>
        </p:nvSpPr>
        <p:spPr>
          <a:xfrm>
            <a:off x="3456438" y="4986985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8F38D7-705B-8F38-EC4F-5705FA2E4364}"/>
              </a:ext>
            </a:extLst>
          </p:cNvPr>
          <p:cNvSpPr/>
          <p:nvPr/>
        </p:nvSpPr>
        <p:spPr>
          <a:xfrm>
            <a:off x="4650968" y="4986985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48C50F-8749-A58B-D3AE-60AC476FA3F5}"/>
              </a:ext>
            </a:extLst>
          </p:cNvPr>
          <p:cNvSpPr/>
          <p:nvPr/>
        </p:nvSpPr>
        <p:spPr>
          <a:xfrm>
            <a:off x="3452436" y="5295116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C3BDCD-C929-6820-9F8F-7375D1AA9587}"/>
              </a:ext>
            </a:extLst>
          </p:cNvPr>
          <p:cNvSpPr/>
          <p:nvPr/>
        </p:nvSpPr>
        <p:spPr>
          <a:xfrm>
            <a:off x="4650968" y="5304015"/>
            <a:ext cx="960714" cy="217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600" dirty="0"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78F0D-B039-9DA7-C3A5-6B5A97452E0C}"/>
              </a:ext>
            </a:extLst>
          </p:cNvPr>
          <p:cNvSpPr txBox="1"/>
          <p:nvPr/>
        </p:nvSpPr>
        <p:spPr>
          <a:xfrm>
            <a:off x="8716345" y="858167"/>
            <a:ext cx="3475655" cy="1919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관리자페이지에서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알고리즘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＇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및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스코어링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필요한 데이터를 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‘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유저데이터 관리</a:t>
            </a:r>
            <a:r>
              <a:rPr kumimoji="1" lang="en-US" altLang="ko-KR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sz="15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안에서 연결시킴</a:t>
            </a: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선호브랜드는 </a:t>
            </a:r>
            <a:r>
              <a:rPr kumimoji="1" lang="en-US" altLang="ko-KR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 선택이므로</a:t>
            </a:r>
            <a:r>
              <a:rPr kumimoji="1" lang="en-US" altLang="ko-KR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kumimoji="1" lang="ko-KR" altLang="en-US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따로 관리자페이지에서 그룹으로 관리하거나 </a:t>
            </a:r>
            <a:r>
              <a:rPr kumimoji="1" lang="en-US" altLang="ko-KR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DB</a:t>
            </a:r>
            <a:r>
              <a:rPr kumimoji="1" lang="ko-KR" altLang="en-US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에서 따로 분류해서 </a:t>
            </a:r>
            <a:r>
              <a:rPr kumimoji="1" lang="ko-KR" altLang="en-US" sz="1000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추출안해도</a:t>
            </a:r>
            <a:r>
              <a:rPr kumimoji="1" lang="ko-KR" altLang="en-US" sz="10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됨 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F08239-0061-72CB-9450-BBDDEFB170B4}"/>
              </a:ext>
            </a:extLst>
          </p:cNvPr>
          <p:cNvCxnSpPr>
            <a:cxnSpLocks/>
          </p:cNvCxnSpPr>
          <p:nvPr/>
        </p:nvCxnSpPr>
        <p:spPr>
          <a:xfrm flipH="1">
            <a:off x="5627926" y="1638034"/>
            <a:ext cx="3088419" cy="175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8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2530B-046E-9B1D-5DDD-0C3B3077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515515-D9C8-E6B0-C55D-1E905CC37F14}"/>
              </a:ext>
            </a:extLst>
          </p:cNvPr>
          <p:cNvSpPr txBox="1"/>
          <p:nvPr/>
        </p:nvSpPr>
        <p:spPr>
          <a:xfrm>
            <a:off x="411190" y="1017439"/>
            <a:ext cx="7302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Q-FIT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 페이지 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 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매칭 클럽 관리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-1</a:t>
            </a:r>
            <a:r>
              <a:rPr lang="ko-KR" altLang="en-US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차 </a:t>
            </a:r>
            <a:r>
              <a:rPr lang="ko-KR" altLang="en-US" sz="2400" spc="-5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큐이디앱</a:t>
            </a:r>
            <a:r>
              <a:rPr lang="en-US" altLang="ko-KR" sz="2400" spc="-5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)</a:t>
            </a:r>
            <a:endParaRPr lang="ko-KR" altLang="en-US" sz="2400" spc="-5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64B8C4-FA2D-8EAF-9A9A-429538E4FD2D}"/>
              </a:ext>
            </a:extLst>
          </p:cNvPr>
          <p:cNvSpPr/>
          <p:nvPr/>
        </p:nvSpPr>
        <p:spPr>
          <a:xfrm>
            <a:off x="522515" y="1787235"/>
            <a:ext cx="7606145" cy="37277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FA7FF7-F4E0-B0B6-F250-2BB29501F427}"/>
              </a:ext>
            </a:extLst>
          </p:cNvPr>
          <p:cNvSpPr/>
          <p:nvPr/>
        </p:nvSpPr>
        <p:spPr>
          <a:xfrm>
            <a:off x="522515" y="1787235"/>
            <a:ext cx="7606145" cy="3621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Q-FIT ADMIN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7A73C0-2973-2689-9445-8F685E57CE0F}"/>
              </a:ext>
            </a:extLst>
          </p:cNvPr>
          <p:cNvSpPr/>
          <p:nvPr/>
        </p:nvSpPr>
        <p:spPr>
          <a:xfrm>
            <a:off x="522515" y="2149434"/>
            <a:ext cx="1086591" cy="33655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클럽 데이터</a:t>
            </a:r>
            <a:b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로봇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데이터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알고리즘 관리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매칭 클럽 관리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</a:t>
            </a:r>
            <a:r>
              <a:rPr lang="ko-KR" alt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큐이디앱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- 2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 </a:t>
            </a:r>
            <a:r>
              <a:rPr lang="ko-KR" alt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시타모드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F5EEB-A16E-09EA-2DF8-46A39D856623}"/>
              </a:ext>
            </a:extLst>
          </p:cNvPr>
          <p:cNvSpPr/>
          <p:nvPr/>
        </p:nvSpPr>
        <p:spPr>
          <a:xfrm>
            <a:off x="1677077" y="2208338"/>
            <a:ext cx="6366033" cy="2492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매칭 클럽 내역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7E4CD8-6FBC-987E-B657-EC0CA00C3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0676"/>
              </p:ext>
            </p:extLst>
          </p:nvPr>
        </p:nvGraphicFramePr>
        <p:xfrm>
          <a:off x="1677077" y="2516469"/>
          <a:ext cx="9992400" cy="24123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350">
                  <a:extLst>
                    <a:ext uri="{9D8B030D-6E8A-4147-A177-3AD203B41FA5}">
                      <a16:colId xmlns:a16="http://schemas.microsoft.com/office/drawing/2014/main" val="1501383635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306170386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204528917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565528201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230305599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464609739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4074430100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949516129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899421632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816825906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91214536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4031480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971199185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063441503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93254246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164240777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208077299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587904188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965924692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501792228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2029363593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1073438801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849665978"/>
                    </a:ext>
                  </a:extLst>
                </a:gridCol>
                <a:gridCol w="416350">
                  <a:extLst>
                    <a:ext uri="{9D8B030D-6E8A-4147-A177-3AD203B41FA5}">
                      <a16:colId xmlns:a16="http://schemas.microsoft.com/office/drawing/2014/main" val="3185254378"/>
                    </a:ext>
                  </a:extLst>
                </a:gridCol>
              </a:tblGrid>
              <a:tr h="301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매칭</a:t>
                      </a:r>
                      <a:endParaRPr lang="en-US" altLang="ko-KR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396349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FMD0001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2024.02.20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81719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33464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7927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26138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76705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24242"/>
                  </a:ext>
                </a:extLst>
              </a:tr>
              <a:tr h="3015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94490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674497E-E815-C6CE-97F9-4778B6A7C5CC}"/>
              </a:ext>
            </a:extLst>
          </p:cNvPr>
          <p:cNvCxnSpPr/>
          <p:nvPr/>
        </p:nvCxnSpPr>
        <p:spPr>
          <a:xfrm flipV="1">
            <a:off x="6460982" y="1479104"/>
            <a:ext cx="1191296" cy="96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2FA179-8FBB-A057-5B00-9121A3184EAE}"/>
              </a:ext>
            </a:extLst>
          </p:cNvPr>
          <p:cNvSpPr txBox="1"/>
          <p:nvPr/>
        </p:nvSpPr>
        <p:spPr>
          <a:xfrm>
            <a:off x="7713961" y="1143191"/>
            <a:ext cx="3475655" cy="409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클럽매칭의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Lie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각이 </a:t>
            </a:r>
            <a:r>
              <a:rPr kumimoji="1" lang="ko-KR" altLang="en-US" sz="1500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연결되어있지</a:t>
            </a:r>
            <a:r>
              <a:rPr kumimoji="1" lang="ko-KR" altLang="en-US" sz="15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않음</a:t>
            </a:r>
          </a:p>
        </p:txBody>
      </p:sp>
    </p:spTree>
    <p:extLst>
      <p:ext uri="{BB962C8B-B14F-4D97-AF65-F5344CB8AC3E}">
        <p14:creationId xmlns:p14="http://schemas.microsoft.com/office/powerpoint/2010/main" val="18305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457</Words>
  <Application>Microsoft Macintosh PowerPoint</Application>
  <PresentationFormat>와이드스크린</PresentationFormat>
  <Paragraphs>186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BM DoHyeon OTF</vt:lpstr>
      <vt:lpstr>Pretendard</vt:lpstr>
      <vt:lpstr>Pretendard SemiBold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병우</dc:creator>
  <cp:lastModifiedBy>Byungwoo Kang</cp:lastModifiedBy>
  <cp:revision>82</cp:revision>
  <dcterms:created xsi:type="dcterms:W3CDTF">2024-02-21T22:12:01Z</dcterms:created>
  <dcterms:modified xsi:type="dcterms:W3CDTF">2024-06-03T06:20:02Z</dcterms:modified>
</cp:coreProperties>
</file>