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371" r:id="rId3"/>
    <p:sldId id="373" r:id="rId4"/>
    <p:sldId id="374" r:id="rId5"/>
    <p:sldId id="402" r:id="rId6"/>
    <p:sldId id="410" r:id="rId7"/>
    <p:sldId id="41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/>
    <p:restoredTop sz="96327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4DD88-CA8E-5930-FF4D-E8B93167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2A792-652D-99EE-D92C-6F4ACBAD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4B377-398E-E175-616A-62FC14B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39C7B-2440-E0FB-FB1A-D88259B2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C5735-DA5E-B64A-C849-BC280D90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6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CDCF-D187-F714-B30C-EFC221C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C5E5B-EF65-5BC1-1E6E-0BDBC8B0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DC52D-1C8B-685C-01D7-88FBB646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A9A5-7531-A65B-A6F6-488C71A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EF48B-B5D1-F8FC-87DE-A9F91AF6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43120-D804-A10C-0C1E-29C21C68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B4F3A-F2CE-6C3F-152F-F846DD89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57ECE-39CC-6726-6646-29892633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6B98B-BEFE-3BEE-9E7C-7BC3277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70FC3-8B24-49A0-535C-18D419CF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522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0D795-4906-B678-E3AD-2D2496B5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9D534-E1DE-AC21-826E-3EE56262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64E0-9ADA-2263-C032-F1672A2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0957D-ADF9-AD50-2CCA-02932E6F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56C36-C3E5-0706-0955-F9C16274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08B4F-60B6-72A8-74C0-55064A38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9AF7C-A168-8BBF-C375-0A1E51F4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71DB-0FA1-FABB-8CD4-4217813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12AB-1FAD-4FB8-E455-FF97FD3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979A7-2E39-5988-7FC4-3BA569CF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55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EC8E-2090-536E-8FE0-CD2FFF9F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5742A-F50A-FE4B-64AD-6FA1953F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043C8-A6CD-7242-74FD-27AD627B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4DCAE-7856-F4CC-61B9-33E0172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0A9D5-4C24-02D3-DECA-C9D414D1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C5A6D-D49C-E4EB-54E3-FBBDBF9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0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5BE7-ADF0-D50B-33DF-6981FD12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48F36-B368-31A6-B4A0-2275DE5F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891C7-E743-D0D3-37B5-014E5766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63C49-D6AF-E20F-70FD-3A72DBC59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E96DA-C1EB-3455-C1D6-7C2C73E4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53EF8-3ED5-EDC6-7868-0F6AEA89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E2AFB-325B-29D6-E3B8-F30CF76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63F54-DF13-60C9-273D-C76B77DC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607-2691-ACFA-CCCC-4DA3A1C3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032FEB-6698-0520-9493-F1FE7F5D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FA2BB-EF46-4648-6C95-DB23B2D7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9CAAF-110D-B030-9CB4-167B260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8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D8164-D8BF-4D7F-94E1-AC93C0C9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42668D-4823-484F-CCFA-4E3F7489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7CEF6-EB32-CB2A-240F-EB14693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66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CCAF-F8A2-B2D1-F3F6-386ECA14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0570C-FB86-2A2E-BD0B-8FBDECBB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E192A-E7C8-F7D0-B10D-3143551F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C79FF-DD8E-8D53-155E-9BCD773F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58386-6903-822C-5695-A176B16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6B00A-7181-371D-F86F-C24A580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8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4FC1E-93B6-625B-BDDD-CA167739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95C07-366E-7D45-4C8C-D9CF4B4F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964C2-E520-13FB-391A-51C58695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16B34-E390-B0A1-6810-ABC6E8BF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9B33-CABD-99DA-3AFF-C7E93C1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CFAF3-B3A5-9F89-B341-32EE8738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60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F86EF-47FC-8428-223B-650956B2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90F0D-ECB3-4A71-4423-A917D612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D9DC8-1259-9C5F-46BE-86942FC4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EF90-A677-65B2-FDCC-1AE90A28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FDA1-8A91-47DF-9C44-3E2BE528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9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Q-Fit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매칭점수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 </a:t>
            </a:r>
            <a:r>
              <a:rPr kumimoji="1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로직설계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97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</a:t>
            </a:r>
            <a:r>
              <a:rPr lang="ko-KR" altLang="en-US" sz="1050" b="1" dirty="0">
                <a:solidFill>
                  <a:schemeClr val="bg1"/>
                </a:solidFill>
              </a:rPr>
              <a:t>테일러메이드 </a:t>
            </a:r>
            <a:r>
              <a:rPr lang="ko-KR" altLang="en-US" sz="1050" b="1" dirty="0" err="1">
                <a:solidFill>
                  <a:schemeClr val="bg1"/>
                </a:solidFill>
              </a:rPr>
              <a:t>스텔스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2747774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493A95-5F52-7ABD-9E3E-20F4D848EB5B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1E50E-FA8F-F74D-B983-3A439C49B59F}"/>
              </a:ext>
            </a:extLst>
          </p:cNvPr>
          <p:cNvSpPr/>
          <p:nvPr/>
        </p:nvSpPr>
        <p:spPr>
          <a:xfrm>
            <a:off x="10245244" y="2986454"/>
            <a:ext cx="1720165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210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2058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11  -&gt; </a:t>
            </a:r>
            <a:r>
              <a:rPr lang="en-US" altLang="ko-KR" sz="1100" dirty="0">
                <a:solidFill>
                  <a:srgbClr val="00B0F0"/>
                </a:solidFill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15836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94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 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Tensei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2758" y="3685767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FFCB14-1EB8-0323-058A-DD6C7246FB4D}"/>
              </a:ext>
            </a:extLst>
          </p:cNvPr>
          <p:cNvSpPr/>
          <p:nvPr/>
        </p:nvSpPr>
        <p:spPr>
          <a:xfrm>
            <a:off x="10206244" y="2968443"/>
            <a:ext cx="172730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205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1800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12  -&gt; </a:t>
            </a:r>
            <a:r>
              <a:rPr lang="en-US" altLang="ko-KR" sz="1100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237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 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4647855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98DE4-0E1B-FA8E-1091-D47F5B7EEA47}"/>
              </a:ext>
            </a:extLst>
          </p:cNvPr>
          <p:cNvSpPr/>
          <p:nvPr/>
        </p:nvSpPr>
        <p:spPr>
          <a:xfrm>
            <a:off x="10242716" y="2988573"/>
            <a:ext cx="1720166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180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2300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13  -&gt; </a:t>
            </a:r>
            <a:r>
              <a:rPr lang="en-US" altLang="ko-KR" sz="1100" dirty="0">
                <a:solidFill>
                  <a:srgbClr val="00B0F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6406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4BD1-5A70-FEB4-818A-BEF5B0A0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9C695-FC20-0C82-F437-5DF74428BC72}"/>
              </a:ext>
            </a:extLst>
          </p:cNvPr>
          <p:cNvSpPr/>
          <p:nvPr/>
        </p:nvSpPr>
        <p:spPr>
          <a:xfrm>
            <a:off x="411190" y="2558491"/>
            <a:ext cx="2819917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6981C-B3BF-9493-B4D7-483875FCA21B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콤플렉스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AC793-E47C-1EA1-8B43-89517C3FC343}"/>
              </a:ext>
            </a:extLst>
          </p:cNvPr>
          <p:cNvSpPr/>
          <p:nvPr/>
        </p:nvSpPr>
        <p:spPr>
          <a:xfrm>
            <a:off x="677160" y="265060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임종화 님 에게 맞는 최적의 클럽을 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지금 바로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 드려요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당신이 클럽 변경을 통해 가장 수정하고 싶은 부분을 골라주세요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017F-5EA3-4A7E-F01E-D91CD03A3A38}"/>
              </a:ext>
            </a:extLst>
          </p:cNvPr>
          <p:cNvSpPr/>
          <p:nvPr/>
        </p:nvSpPr>
        <p:spPr>
          <a:xfrm>
            <a:off x="677160" y="265060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5DBC4-09F2-4462-452F-E1185821482A}"/>
              </a:ext>
            </a:extLst>
          </p:cNvPr>
          <p:cNvSpPr/>
          <p:nvPr/>
        </p:nvSpPr>
        <p:spPr>
          <a:xfrm>
            <a:off x="677160" y="265060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A8426-D40D-0447-F037-CABD27D0E35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D4C099-1C47-FAF9-F633-E6B1E83C5848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D673D0-DA25-6517-5DA4-007EAEFF7660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626E5D-EEFA-7B34-25E2-846C66821E28}"/>
              </a:ext>
            </a:extLst>
          </p:cNvPr>
          <p:cNvSpPr/>
          <p:nvPr/>
        </p:nvSpPr>
        <p:spPr>
          <a:xfrm>
            <a:off x="844119" y="4009088"/>
            <a:ext cx="808562" cy="40005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비거리 증가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9803A-C8F9-50A5-E8EF-2733B3F90D76}"/>
              </a:ext>
            </a:extLst>
          </p:cNvPr>
          <p:cNvSpPr/>
          <p:nvPr/>
        </p:nvSpPr>
        <p:spPr>
          <a:xfrm>
            <a:off x="844119" y="4623128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13F7B-4372-DC20-62B6-7E11C54FD186}"/>
              </a:ext>
            </a:extLst>
          </p:cNvPr>
          <p:cNvSpPr/>
          <p:nvPr/>
        </p:nvSpPr>
        <p:spPr>
          <a:xfrm>
            <a:off x="844119" y="523715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F67E4B-42B2-E400-EDB0-730C610D9CCA}"/>
              </a:ext>
            </a:extLst>
          </p:cNvPr>
          <p:cNvSpPr/>
          <p:nvPr/>
        </p:nvSpPr>
        <p:spPr>
          <a:xfrm>
            <a:off x="1918651" y="400907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2DA78-EDF4-283C-79D4-AFA0ED004962}"/>
              </a:ext>
            </a:extLst>
          </p:cNvPr>
          <p:cNvSpPr/>
          <p:nvPr/>
        </p:nvSpPr>
        <p:spPr>
          <a:xfrm>
            <a:off x="1918651" y="462311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69A461-205F-75D0-F821-56C4D166E35F}"/>
              </a:ext>
            </a:extLst>
          </p:cNvPr>
          <p:cNvSpPr/>
          <p:nvPr/>
        </p:nvSpPr>
        <p:spPr>
          <a:xfrm>
            <a:off x="1918651" y="5237132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C9C755-815F-ED71-2615-EFF7B15C28A8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해당 항목을 중점으로 전체 알고리즘이 비중이 설정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다음페이지 이동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한가지만 선택 가능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각 항목별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비중치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변경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설정 페이지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admin )</a:t>
            </a:r>
          </a:p>
        </p:txBody>
      </p:sp>
    </p:spTree>
    <p:extLst>
      <p:ext uri="{BB962C8B-B14F-4D97-AF65-F5344CB8AC3E}">
        <p14:creationId xmlns:p14="http://schemas.microsoft.com/office/powerpoint/2010/main" val="7987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F73D3D-2DE0-FD8C-7983-FFC829299F1D}"/>
              </a:ext>
            </a:extLst>
          </p:cNvPr>
          <p:cNvSpPr/>
          <p:nvPr/>
        </p:nvSpPr>
        <p:spPr>
          <a:xfrm>
            <a:off x="6864618" y="1542246"/>
            <a:ext cx="4920057" cy="3621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56FA5C7-2328-5396-59A5-050CB7468B83}"/>
              </a:ext>
            </a:extLst>
          </p:cNvPr>
          <p:cNvSpPr/>
          <p:nvPr/>
        </p:nvSpPr>
        <p:spPr>
          <a:xfrm>
            <a:off x="7209210" y="2013973"/>
            <a:ext cx="1506827" cy="66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B2F09F-E634-E9F8-4DDA-907AFB4E0A18}"/>
              </a:ext>
            </a:extLst>
          </p:cNvPr>
          <p:cNvSpPr/>
          <p:nvPr/>
        </p:nvSpPr>
        <p:spPr>
          <a:xfrm>
            <a:off x="7219992" y="3579378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F2646C-00B6-EB31-2344-979E5124FC91}"/>
              </a:ext>
            </a:extLst>
          </p:cNvPr>
          <p:cNvSpPr/>
          <p:nvPr/>
        </p:nvSpPr>
        <p:spPr>
          <a:xfrm>
            <a:off x="7220735" y="2820614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F82B-A88F-3945-1910-2F6A1CB6118B}"/>
              </a:ext>
            </a:extLst>
          </p:cNvPr>
          <p:cNvSpPr txBox="1"/>
          <p:nvPr/>
        </p:nvSpPr>
        <p:spPr>
          <a:xfrm>
            <a:off x="576681" y="302891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채점항목 </a:t>
            </a:r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61909-D36C-DFF0-5EB7-9B57C8B4E45E}"/>
              </a:ext>
            </a:extLst>
          </p:cNvPr>
          <p:cNvSpPr txBox="1"/>
          <p:nvPr/>
        </p:nvSpPr>
        <p:spPr>
          <a:xfrm>
            <a:off x="8318359" y="0"/>
            <a:ext cx="2291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DB6725D-8355-E1F4-0616-8ED5A31C8075}"/>
              </a:ext>
            </a:extLst>
          </p:cNvPr>
          <p:cNvSpPr/>
          <p:nvPr/>
        </p:nvSpPr>
        <p:spPr>
          <a:xfrm>
            <a:off x="762000" y="1069944"/>
            <a:ext cx="4996250" cy="4475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6B2AB-2FA1-C54A-866C-D2A39174F748}"/>
              </a:ext>
            </a:extLst>
          </p:cNvPr>
          <p:cNvSpPr txBox="1"/>
          <p:nvPr/>
        </p:nvSpPr>
        <p:spPr>
          <a:xfrm>
            <a:off x="8352026" y="1187661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항목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편의성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914B5-C003-CC0E-50FE-0DCC1C2CDF2B}"/>
              </a:ext>
            </a:extLst>
          </p:cNvPr>
          <p:cNvSpPr txBox="1"/>
          <p:nvPr/>
        </p:nvSpPr>
        <p:spPr>
          <a:xfrm>
            <a:off x="2709223" y="710724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F0F0B-3CC1-14DC-14D3-C133E7EBA1ED}"/>
              </a:ext>
            </a:extLst>
          </p:cNvPr>
          <p:cNvSpPr txBox="1"/>
          <p:nvPr/>
        </p:nvSpPr>
        <p:spPr>
          <a:xfrm>
            <a:off x="3990250" y="5509916"/>
            <a:ext cx="54396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컴플렉스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선택에 따라 항목 비율변경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기본점수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+-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l-GR" altLang="ko-KR" sz="1200" b="0" i="0" dirty="0">
                <a:solidFill>
                  <a:srgbClr val="FF0000"/>
                </a:solidFill>
                <a:effectLst/>
                <a:latin typeface="Google Sans"/>
                <a:ea typeface="BM DoHyeon OTF" panose="020B0600000101010101" pitchFamily="34" charset="-127"/>
              </a:rPr>
              <a:t>α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만점점수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비거리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추가항목안 헤드항목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200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5.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525D2-EBE9-10A1-955B-6928F7BB1BE6}"/>
              </a:ext>
            </a:extLst>
          </p:cNvPr>
          <p:cNvSpPr txBox="1"/>
          <p:nvPr/>
        </p:nvSpPr>
        <p:spPr>
          <a:xfrm>
            <a:off x="5931531" y="297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C58A960-862C-3F4F-9922-69B82F8F2B9B}"/>
              </a:ext>
            </a:extLst>
          </p:cNvPr>
          <p:cNvSpPr/>
          <p:nvPr/>
        </p:nvSpPr>
        <p:spPr>
          <a:xfrm>
            <a:off x="9784812" y="2024057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2B7329-40AC-D3A4-1BD9-49EC065E863C}"/>
              </a:ext>
            </a:extLst>
          </p:cNvPr>
          <p:cNvSpPr/>
          <p:nvPr/>
        </p:nvSpPr>
        <p:spPr>
          <a:xfrm>
            <a:off x="9794410" y="2748740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’1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방향별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EADCB72-2AFC-ADBB-ABB9-6D9FB509C5E4}"/>
              </a:ext>
            </a:extLst>
          </p:cNvPr>
          <p:cNvSpPr/>
          <p:nvPr/>
        </p:nvSpPr>
        <p:spPr>
          <a:xfrm>
            <a:off x="9804008" y="3480678"/>
            <a:ext cx="1556232" cy="609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’2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커브별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EB0DA41-5DA9-5DF4-6D0A-50561A1BD8B2}"/>
              </a:ext>
            </a:extLst>
          </p:cNvPr>
          <p:cNvSpPr/>
          <p:nvPr/>
        </p:nvSpPr>
        <p:spPr>
          <a:xfrm>
            <a:off x="9804008" y="4204078"/>
            <a:ext cx="1537036" cy="6092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’3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40DB8-1201-3670-3C84-7640A650EAC2}"/>
              </a:ext>
            </a:extLst>
          </p:cNvPr>
          <p:cNvSpPr txBox="1"/>
          <p:nvPr/>
        </p:nvSpPr>
        <p:spPr>
          <a:xfrm>
            <a:off x="9100946" y="3107750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9E98E-C738-E313-8975-6DB3BA9478C8}"/>
              </a:ext>
            </a:extLst>
          </p:cNvPr>
          <p:cNvSpPr txBox="1"/>
          <p:nvPr/>
        </p:nvSpPr>
        <p:spPr>
          <a:xfrm>
            <a:off x="7596126" y="1744348"/>
            <a:ext cx="105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DCB75-30F1-253E-A332-4967E9F8A600}"/>
              </a:ext>
            </a:extLst>
          </p:cNvPr>
          <p:cNvSpPr txBox="1"/>
          <p:nvPr/>
        </p:nvSpPr>
        <p:spPr>
          <a:xfrm>
            <a:off x="10009011" y="1744348"/>
            <a:ext cx="120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735595-91EE-5139-62D9-9650FC1E98D2}"/>
              </a:ext>
            </a:extLst>
          </p:cNvPr>
          <p:cNvSpPr/>
          <p:nvPr/>
        </p:nvSpPr>
        <p:spPr>
          <a:xfrm>
            <a:off x="2740981" y="664869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E7F29-5ECB-1246-9AF0-B9674DC7ECD3}"/>
              </a:ext>
            </a:extLst>
          </p:cNvPr>
          <p:cNvSpPr/>
          <p:nvPr/>
        </p:nvSpPr>
        <p:spPr>
          <a:xfrm>
            <a:off x="8362796" y="1140852"/>
            <a:ext cx="2108298" cy="354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2DD1D-AE4F-6317-CF60-55592BF3B60B}"/>
              </a:ext>
            </a:extLst>
          </p:cNvPr>
          <p:cNvSpPr/>
          <p:nvPr/>
        </p:nvSpPr>
        <p:spPr>
          <a:xfrm>
            <a:off x="2454965" y="2874335"/>
            <a:ext cx="1620078" cy="5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01BBA5-D10F-C70D-792F-47FC4E94DB82}"/>
              </a:ext>
            </a:extLst>
          </p:cNvPr>
          <p:cNvSpPr/>
          <p:nvPr/>
        </p:nvSpPr>
        <p:spPr>
          <a:xfrm>
            <a:off x="7596126" y="1676814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824F54-873E-4EFE-B223-5704F7F34263}"/>
              </a:ext>
            </a:extLst>
          </p:cNvPr>
          <p:cNvSpPr/>
          <p:nvPr/>
        </p:nvSpPr>
        <p:spPr>
          <a:xfrm>
            <a:off x="10053244" y="1660041"/>
            <a:ext cx="911464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215213-07A3-2A37-9652-37DEDFDE51E6}"/>
              </a:ext>
            </a:extLst>
          </p:cNvPr>
          <p:cNvSpPr/>
          <p:nvPr/>
        </p:nvSpPr>
        <p:spPr>
          <a:xfrm>
            <a:off x="7544773" y="2930466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0A254-559C-EAA2-D6E2-C9A8DB6FEC09}"/>
              </a:ext>
            </a:extLst>
          </p:cNvPr>
          <p:cNvSpPr/>
          <p:nvPr/>
        </p:nvSpPr>
        <p:spPr>
          <a:xfrm>
            <a:off x="10009011" y="2846905"/>
            <a:ext cx="1117538" cy="1966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2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  <p:bldP spid="1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FC60D-1C65-0655-E2E8-89AD8BA321F6}"/>
              </a:ext>
            </a:extLst>
          </p:cNvPr>
          <p:cNvSpPr txBox="1"/>
          <p:nvPr/>
        </p:nvSpPr>
        <p:spPr>
          <a:xfrm>
            <a:off x="764159" y="407415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기본항목 </a:t>
            </a:r>
          </a:p>
          <a:p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BA4CD5-BA62-DF2B-3FA3-CEBB370D4ACD}"/>
              </a:ext>
            </a:extLst>
          </p:cNvPr>
          <p:cNvSpPr/>
          <p:nvPr/>
        </p:nvSpPr>
        <p:spPr>
          <a:xfrm>
            <a:off x="187994" y="2010230"/>
            <a:ext cx="4377267" cy="4090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29A5B-19C4-00BE-C449-86CC62BFD1B2}"/>
              </a:ext>
            </a:extLst>
          </p:cNvPr>
          <p:cNvSpPr txBox="1"/>
          <p:nvPr/>
        </p:nvSpPr>
        <p:spPr>
          <a:xfrm>
            <a:off x="1771998" y="166012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A8B8CA-2677-E965-D09D-6CDC95DFD7EB}"/>
              </a:ext>
            </a:extLst>
          </p:cNvPr>
          <p:cNvCxnSpPr>
            <a:cxnSpLocks/>
          </p:cNvCxnSpPr>
          <p:nvPr/>
        </p:nvCxnSpPr>
        <p:spPr>
          <a:xfrm flipV="1">
            <a:off x="4565261" y="1456267"/>
            <a:ext cx="210971" cy="249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0E8E8-7DDB-3556-4C49-B0DD89A89C0A}"/>
              </a:ext>
            </a:extLst>
          </p:cNvPr>
          <p:cNvSpPr txBox="1"/>
          <p:nvPr/>
        </p:nvSpPr>
        <p:spPr>
          <a:xfrm>
            <a:off x="4724400" y="1283412"/>
            <a:ext cx="8121602" cy="567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</a:t>
            </a:r>
            <a:r>
              <a:rPr kumimoji="1" lang="ko-KR" altLang="en-US" sz="11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다른 클럽 조합들의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대비 비율에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채점 혹은 감점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유저가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Complex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선택란에서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개선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선택시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여기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수치값은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상의 후 결정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34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28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)]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Coming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Soon</a:t>
            </a:r>
          </a:p>
          <a:p>
            <a:pPr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예상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값을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알기위해서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Spin Rate, Launch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Anlge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등 어떤 특성들이 필요한지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알아봐야함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다른 클럽 조합들의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대비 편차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차이에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(10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감점 혹은 채점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유클리디안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’(1000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개샷중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평균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좌표와 가장 거리가 먼 좌표의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값에 대한 거리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3EB93-E5D3-B66F-24B4-6D66E5C6454C}"/>
              </a:ext>
            </a:extLst>
          </p:cNvPr>
          <p:cNvSpPr/>
          <p:nvPr/>
        </p:nvSpPr>
        <p:spPr>
          <a:xfrm>
            <a:off x="4783916" y="1360208"/>
            <a:ext cx="7408084" cy="2212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7BF3B1-C6ED-CC88-7F36-A427B837B077}"/>
              </a:ext>
            </a:extLst>
          </p:cNvPr>
          <p:cNvSpPr/>
          <p:nvPr/>
        </p:nvSpPr>
        <p:spPr>
          <a:xfrm>
            <a:off x="5475385" y="1929068"/>
            <a:ext cx="1025161" cy="22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0DF6B-E1DA-59DB-85BD-852727711A4B}"/>
              </a:ext>
            </a:extLst>
          </p:cNvPr>
          <p:cNvSpPr/>
          <p:nvPr/>
        </p:nvSpPr>
        <p:spPr>
          <a:xfrm>
            <a:off x="7084798" y="1929068"/>
            <a:ext cx="326189" cy="22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62C88-5EB7-E071-FBD2-37798B96F001}"/>
              </a:ext>
            </a:extLst>
          </p:cNvPr>
          <p:cNvSpPr/>
          <p:nvPr/>
        </p:nvSpPr>
        <p:spPr>
          <a:xfrm>
            <a:off x="7353696" y="2154400"/>
            <a:ext cx="731971" cy="225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D243333-381A-880F-40E1-02BD5FE3785F}"/>
              </a:ext>
            </a:extLst>
          </p:cNvPr>
          <p:cNvCxnSpPr/>
          <p:nvPr/>
        </p:nvCxnSpPr>
        <p:spPr>
          <a:xfrm>
            <a:off x="5545666" y="2895601"/>
            <a:ext cx="22140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15C51-13F4-634B-DB74-B740714BD869}"/>
              </a:ext>
            </a:extLst>
          </p:cNvPr>
          <p:cNvSpPr/>
          <p:nvPr/>
        </p:nvSpPr>
        <p:spPr>
          <a:xfrm>
            <a:off x="8998904" y="2671615"/>
            <a:ext cx="476356" cy="223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E69C6-2AC2-FAB8-CC2B-A246AED2F255}"/>
              </a:ext>
            </a:extLst>
          </p:cNvPr>
          <p:cNvSpPr/>
          <p:nvPr/>
        </p:nvSpPr>
        <p:spPr>
          <a:xfrm>
            <a:off x="9475260" y="2935319"/>
            <a:ext cx="437761" cy="23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BA1A86-CDEA-CE98-3DA5-1188931CDFE6}"/>
              </a:ext>
            </a:extLst>
          </p:cNvPr>
          <p:cNvSpPr/>
          <p:nvPr/>
        </p:nvSpPr>
        <p:spPr>
          <a:xfrm>
            <a:off x="9662972" y="3195775"/>
            <a:ext cx="437761" cy="23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694CE23-EAF6-115D-B728-AECAD74C6D99}"/>
              </a:ext>
            </a:extLst>
          </p:cNvPr>
          <p:cNvCxnSpPr>
            <a:cxnSpLocks/>
          </p:cNvCxnSpPr>
          <p:nvPr/>
        </p:nvCxnSpPr>
        <p:spPr>
          <a:xfrm>
            <a:off x="5673537" y="3168543"/>
            <a:ext cx="24121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7C12D9C-446D-FF3A-3296-CAFED72174EE}"/>
              </a:ext>
            </a:extLst>
          </p:cNvPr>
          <p:cNvCxnSpPr>
            <a:cxnSpLocks/>
          </p:cNvCxnSpPr>
          <p:nvPr/>
        </p:nvCxnSpPr>
        <p:spPr>
          <a:xfrm>
            <a:off x="5673537" y="3429000"/>
            <a:ext cx="26122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8CF71-ADCA-FABD-3CC1-0B37E07EDCC5}"/>
              </a:ext>
            </a:extLst>
          </p:cNvPr>
          <p:cNvSpPr/>
          <p:nvPr/>
        </p:nvSpPr>
        <p:spPr>
          <a:xfrm>
            <a:off x="9007477" y="2165330"/>
            <a:ext cx="467784" cy="223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734E16-2B33-8B79-3C6B-C415BABF7F93}"/>
              </a:ext>
            </a:extLst>
          </p:cNvPr>
          <p:cNvSpPr/>
          <p:nvPr/>
        </p:nvSpPr>
        <p:spPr>
          <a:xfrm>
            <a:off x="4783916" y="4215291"/>
            <a:ext cx="7220090" cy="188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8" grpId="0" animBg="1"/>
      <p:bldP spid="9" grpId="0" animBg="1"/>
      <p:bldP spid="13" grpId="0" animBg="1"/>
      <p:bldP spid="14" grpId="0" animBg="1"/>
      <p:bldP spid="15" grpId="0" animBg="1"/>
      <p:bldP spid="11" grpId="0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929</Words>
  <Application>Microsoft Macintosh PowerPoint</Application>
  <PresentationFormat>와이드스크린</PresentationFormat>
  <Paragraphs>240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BM DoHyeon OTF</vt:lpstr>
      <vt:lpstr>Google Sans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432</cp:revision>
  <dcterms:created xsi:type="dcterms:W3CDTF">2024-02-19T04:37:13Z</dcterms:created>
  <dcterms:modified xsi:type="dcterms:W3CDTF">2024-06-03T06:21:14Z</dcterms:modified>
</cp:coreProperties>
</file>