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92" r:id="rId4"/>
    <p:sldId id="291" r:id="rId5"/>
  </p:sldIdLst>
  <p:sldSz cx="9144000" cy="6858000" type="screen4x3"/>
  <p:notesSz cx="6805613" cy="99441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00"/>
    <a:srgbClr val="AA0000"/>
    <a:srgbClr val="E10000"/>
    <a:srgbClr val="A6A6A6"/>
    <a:srgbClr val="DCDCDC"/>
    <a:srgbClr val="FFCC66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4" autoAdjust="0"/>
    <p:restoredTop sz="87634" autoAdjust="0"/>
  </p:normalViewPr>
  <p:slideViewPr>
    <p:cSldViewPr snapToGrid="0" snapToObjects="1">
      <p:cViewPr varScale="1">
        <p:scale>
          <a:sx n="81" d="100"/>
          <a:sy n="81" d="100"/>
        </p:scale>
        <p:origin x="-16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08"/>
    </p:cViewPr>
  </p:sorterViewPr>
  <p:notesViewPr>
    <p:cSldViewPr snapToGrid="0" snapToObjects="1">
      <p:cViewPr varScale="1">
        <p:scale>
          <a:sx n="90" d="100"/>
          <a:sy n="90" d="100"/>
        </p:scale>
        <p:origin x="-3762" y="-114"/>
      </p:cViewPr>
      <p:guideLst>
        <p:guide orient="horz" pos="3133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541" tIns="45769" rIns="91541" bIns="457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451" y="0"/>
            <a:ext cx="2949575" cy="496888"/>
          </a:xfrm>
          <a:prstGeom prst="rect">
            <a:avLst/>
          </a:prstGeom>
        </p:spPr>
        <p:txBody>
          <a:bodyPr vert="horz" wrap="square" lIns="91541" tIns="45769" rIns="91541" bIns="4576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CD6F21-4502-384F-83BA-63D89CC5DF4C}" type="datetimeFigureOut">
              <a:rPr lang="fr-FR"/>
              <a:pPr>
                <a:defRPr/>
              </a:pPr>
              <a:t>03/10/14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45625"/>
            <a:ext cx="2949575" cy="496888"/>
          </a:xfrm>
          <a:prstGeom prst="rect">
            <a:avLst/>
          </a:prstGeom>
        </p:spPr>
        <p:txBody>
          <a:bodyPr vert="horz" lIns="91541" tIns="45769" rIns="91541" bIns="457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451" y="9445625"/>
            <a:ext cx="2949575" cy="496888"/>
          </a:xfrm>
          <a:prstGeom prst="rect">
            <a:avLst/>
          </a:prstGeom>
        </p:spPr>
        <p:txBody>
          <a:bodyPr vert="horz" wrap="square" lIns="91541" tIns="45769" rIns="91541" bIns="4576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B80370-9156-2B44-ADB6-CE998FF7088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31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541" tIns="45769" rIns="91541" bIns="4576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451" y="0"/>
            <a:ext cx="2949575" cy="496888"/>
          </a:xfrm>
          <a:prstGeom prst="rect">
            <a:avLst/>
          </a:prstGeom>
        </p:spPr>
        <p:txBody>
          <a:bodyPr vert="horz" wrap="square" lIns="91541" tIns="45769" rIns="91541" bIns="4576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30F810-C935-1545-982B-698C121B2505}" type="datetimeFigureOut">
              <a:rPr lang="fr-FR"/>
              <a:pPr>
                <a:defRPr/>
              </a:pPr>
              <a:t>03/10/14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1" tIns="45769" rIns="91541" bIns="45769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9" y="4722814"/>
            <a:ext cx="5443537" cy="4475162"/>
          </a:xfrm>
          <a:prstGeom prst="rect">
            <a:avLst/>
          </a:prstGeom>
        </p:spPr>
        <p:txBody>
          <a:bodyPr vert="horz" wrap="square" lIns="91541" tIns="45769" rIns="91541" bIns="45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Cliquez pour modifier les styles du texte du masque</a:t>
            </a:r>
          </a:p>
          <a:p>
            <a:pPr lvl="1"/>
            <a:r>
              <a:rPr lang="fr-CH" noProof="0"/>
              <a:t>Deuxième niveau</a:t>
            </a:r>
          </a:p>
          <a:p>
            <a:pPr lvl="2"/>
            <a:r>
              <a:rPr lang="fr-CH" noProof="0"/>
              <a:t>Troisième niveau</a:t>
            </a:r>
          </a:p>
          <a:p>
            <a:pPr lvl="3"/>
            <a:r>
              <a:rPr lang="fr-CH" noProof="0"/>
              <a:t>Quatrième niveau</a:t>
            </a:r>
          </a:p>
          <a:p>
            <a:pPr lvl="4"/>
            <a:r>
              <a:rPr lang="fr-CH" noProof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5625"/>
            <a:ext cx="2949575" cy="496888"/>
          </a:xfrm>
          <a:prstGeom prst="rect">
            <a:avLst/>
          </a:prstGeom>
        </p:spPr>
        <p:txBody>
          <a:bodyPr vert="horz" lIns="91541" tIns="45769" rIns="91541" bIns="4576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451" y="9445625"/>
            <a:ext cx="2949575" cy="496888"/>
          </a:xfrm>
          <a:prstGeom prst="rect">
            <a:avLst/>
          </a:prstGeom>
        </p:spPr>
        <p:txBody>
          <a:bodyPr vert="horz" wrap="square" lIns="91541" tIns="45769" rIns="91541" bIns="4576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AEB7E1-4041-814A-88AB-AFFEB9E121C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75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9639"/>
            <a:ext cx="11080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5"/>
          <p:cNvSpPr>
            <a:spLocks noGrp="1"/>
          </p:cNvSpPr>
          <p:nvPr>
            <p:ph type="title"/>
          </p:nvPr>
        </p:nvSpPr>
        <p:spPr>
          <a:xfrm>
            <a:off x="1000133" y="3098872"/>
            <a:ext cx="6441123" cy="599847"/>
          </a:xfrm>
          <a:prstGeom prst="rect">
            <a:avLst/>
          </a:prstGeom>
          <a:solidFill>
            <a:srgbClr val="A6A6A6"/>
          </a:solidFill>
        </p:spPr>
        <p:txBody>
          <a:bodyPr/>
          <a:lstStyle>
            <a:lvl1pPr algn="r">
              <a:defRPr sz="2600" b="1" i="0" spc="100">
                <a:latin typeface="Impact"/>
                <a:cs typeface="Impact"/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  <a:endParaRPr lang="fr-CH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3274069" y="4049608"/>
            <a:ext cx="4167188" cy="1298570"/>
          </a:xfrm>
          <a:prstGeom prst="rect">
            <a:avLst/>
          </a:prstGeom>
          <a:solidFill>
            <a:srgbClr val="DCDCDC"/>
          </a:solidFill>
        </p:spPr>
        <p:txBody>
          <a:bodyPr/>
          <a:lstStyle>
            <a:lvl1pPr marL="0" indent="0" algn="r">
              <a:buNone/>
              <a:defRPr sz="1600">
                <a:latin typeface="Impact" pitchFamily="34" charset="0"/>
              </a:defRPr>
            </a:lvl1pPr>
            <a:lvl2pPr marL="457200" indent="0" algn="r">
              <a:buNone/>
              <a:defRPr sz="1200">
                <a:latin typeface="Impact" pitchFamily="34" charset="0"/>
              </a:defRPr>
            </a:lvl2pPr>
            <a:lvl3pPr marL="914400" indent="0" algn="r">
              <a:buNone/>
              <a:defRPr sz="1100">
                <a:latin typeface="Impact" pitchFamily="34" charset="0"/>
              </a:defRPr>
            </a:lvl3pPr>
            <a:lvl4pPr marL="1371600" indent="0" algn="r">
              <a:buNone/>
              <a:defRPr sz="1100">
                <a:latin typeface="Impact" pitchFamily="34" charset="0"/>
              </a:defRPr>
            </a:lvl4pPr>
            <a:lvl5pPr marL="1828800" indent="0" algn="r">
              <a:buNone/>
              <a:defRPr sz="1100">
                <a:latin typeface="Impact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pic>
        <p:nvPicPr>
          <p:cNvPr id="5" name="Picture 4" descr="SCITAS_logo_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48" y="6413753"/>
            <a:ext cx="990193" cy="3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" y="6440489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ignalisation droite 5"/>
          <p:cNvSpPr>
            <a:spLocks noChangeArrowheads="1"/>
          </p:cNvSpPr>
          <p:nvPr userDrawn="1"/>
        </p:nvSpPr>
        <p:spPr bwMode="auto">
          <a:xfrm>
            <a:off x="747714" y="6462714"/>
            <a:ext cx="1557337" cy="188912"/>
          </a:xfrm>
          <a:prstGeom prst="homePlate">
            <a:avLst>
              <a:gd name="adj" fmla="val 49920"/>
            </a:avLst>
          </a:prstGeom>
          <a:solidFill>
            <a:srgbClr val="DD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 userDrawn="1"/>
        </p:nvSpPr>
        <p:spPr bwMode="auto">
          <a:xfrm>
            <a:off x="2260601" y="6462714"/>
            <a:ext cx="1784351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3274069" y="4049608"/>
            <a:ext cx="4167188" cy="1298570"/>
          </a:xfrm>
          <a:prstGeom prst="rect">
            <a:avLst/>
          </a:prstGeom>
          <a:solidFill>
            <a:srgbClr val="DCDCDC"/>
          </a:solidFill>
        </p:spPr>
        <p:txBody>
          <a:bodyPr/>
          <a:lstStyle>
            <a:lvl1pPr marL="0" indent="0" algn="r">
              <a:buNone/>
              <a:defRPr sz="1600">
                <a:latin typeface="Impact" pitchFamily="34" charset="0"/>
              </a:defRPr>
            </a:lvl1pPr>
            <a:lvl2pPr marL="457200" indent="0" algn="r">
              <a:buNone/>
              <a:defRPr sz="1200">
                <a:latin typeface="Impact" pitchFamily="34" charset="0"/>
              </a:defRPr>
            </a:lvl2pPr>
            <a:lvl3pPr marL="914400" indent="0" algn="r">
              <a:buNone/>
              <a:defRPr sz="1100">
                <a:latin typeface="Impact" pitchFamily="34" charset="0"/>
              </a:defRPr>
            </a:lvl3pPr>
            <a:lvl4pPr marL="1371600" indent="0" algn="r">
              <a:buNone/>
              <a:defRPr sz="1100">
                <a:latin typeface="Impact" pitchFamily="34" charset="0"/>
              </a:defRPr>
            </a:lvl4pPr>
            <a:lvl5pPr marL="1828800" indent="0" algn="r">
              <a:buNone/>
              <a:defRPr sz="1100">
                <a:latin typeface="Impact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H" dirty="0"/>
          </a:p>
        </p:txBody>
      </p:sp>
      <p:sp>
        <p:nvSpPr>
          <p:cNvPr id="9" name="Titre 5"/>
          <p:cNvSpPr>
            <a:spLocks noGrp="1"/>
          </p:cNvSpPr>
          <p:nvPr>
            <p:ph type="title"/>
          </p:nvPr>
        </p:nvSpPr>
        <p:spPr>
          <a:xfrm>
            <a:off x="1000133" y="3098872"/>
            <a:ext cx="6441123" cy="599847"/>
          </a:xfrm>
          <a:prstGeom prst="rect">
            <a:avLst/>
          </a:prstGeom>
        </p:spPr>
        <p:txBody>
          <a:bodyPr/>
          <a:lstStyle>
            <a:lvl1pPr algn="r">
              <a:defRPr sz="2600" b="1" i="0" spc="100">
                <a:latin typeface="Impact"/>
                <a:cs typeface="Impact"/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  <a:endParaRPr lang="fr-CH" noProof="0" dirty="0"/>
          </a:p>
        </p:txBody>
      </p:sp>
      <p:pic>
        <p:nvPicPr>
          <p:cNvPr id="7" name="Picture 6" descr="SCITAS_logo_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48" y="6413753"/>
            <a:ext cx="990193" cy="3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" y="6440489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ignalisation droite 4"/>
          <p:cNvSpPr>
            <a:spLocks noChangeArrowheads="1"/>
          </p:cNvSpPr>
          <p:nvPr userDrawn="1"/>
        </p:nvSpPr>
        <p:spPr bwMode="auto">
          <a:xfrm>
            <a:off x="747714" y="6462714"/>
            <a:ext cx="1557337" cy="188912"/>
          </a:xfrm>
          <a:prstGeom prst="homePlate">
            <a:avLst>
              <a:gd name="adj" fmla="val 49920"/>
            </a:avLst>
          </a:prstGeom>
          <a:solidFill>
            <a:srgbClr val="DD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 userDrawn="1"/>
        </p:nvSpPr>
        <p:spPr bwMode="auto">
          <a:xfrm>
            <a:off x="2260601" y="6462714"/>
            <a:ext cx="1784351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6350" y="739776"/>
            <a:ext cx="9159875" cy="107950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3523" y="112950"/>
            <a:ext cx="8229600" cy="623608"/>
          </a:xfrm>
          <a:prstGeom prst="rect">
            <a:avLst/>
          </a:prstGeom>
        </p:spPr>
        <p:txBody>
          <a:bodyPr/>
          <a:lstStyle>
            <a:lvl1pPr algn="l">
              <a:spcAft>
                <a:spcPts val="1200"/>
              </a:spcAft>
              <a:defRPr sz="3600" b="0" i="0" spc="100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pic>
        <p:nvPicPr>
          <p:cNvPr id="2" name="Picture 1" descr="SCITAS_logo_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48" y="6413753"/>
            <a:ext cx="990193" cy="3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739776"/>
            <a:ext cx="9159875" cy="107950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5" name="Image 5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" y="6440489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ignalisation droite 5"/>
          <p:cNvSpPr>
            <a:spLocks noChangeArrowheads="1"/>
          </p:cNvSpPr>
          <p:nvPr userDrawn="1"/>
        </p:nvSpPr>
        <p:spPr bwMode="auto">
          <a:xfrm>
            <a:off x="747714" y="6462714"/>
            <a:ext cx="1557337" cy="188912"/>
          </a:xfrm>
          <a:prstGeom prst="homePlate">
            <a:avLst>
              <a:gd name="adj" fmla="val 49920"/>
            </a:avLst>
          </a:prstGeom>
          <a:solidFill>
            <a:srgbClr val="DD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7" name="Chevron 6"/>
          <p:cNvSpPr>
            <a:spLocks noChangeArrowheads="1"/>
          </p:cNvSpPr>
          <p:nvPr userDrawn="1"/>
        </p:nvSpPr>
        <p:spPr bwMode="auto">
          <a:xfrm>
            <a:off x="2260601" y="6462714"/>
            <a:ext cx="1784351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13523" y="101075"/>
            <a:ext cx="8229600" cy="623608"/>
          </a:xfrm>
          <a:prstGeom prst="rect">
            <a:avLst/>
          </a:prstGeom>
        </p:spPr>
        <p:txBody>
          <a:bodyPr/>
          <a:lstStyle>
            <a:lvl1pPr algn="l">
              <a:spcAft>
                <a:spcPts val="1200"/>
              </a:spcAft>
              <a:defRPr sz="3600" b="0" i="0" spc="100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idx="1"/>
          </p:nvPr>
        </p:nvSpPr>
        <p:spPr>
          <a:xfrm>
            <a:off x="296375" y="1586741"/>
            <a:ext cx="8229600" cy="3265487"/>
          </a:xfrm>
          <a:prstGeom prst="rect">
            <a:avLst/>
          </a:prstGeom>
        </p:spPr>
        <p:txBody>
          <a:bodyPr lIns="0" tIns="0" rIns="0" bIns="0"/>
          <a:lstStyle>
            <a:lvl1pPr marL="457200" indent="-241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90000"/>
              <a:buFont typeface="Wingdings" pitchFamily="2" charset="2"/>
              <a:buChar char="q"/>
              <a:defRPr sz="2400" b="0" i="0">
                <a:solidFill>
                  <a:srgbClr val="000000"/>
                </a:solidFill>
                <a:latin typeface="+mn-lt"/>
                <a:cs typeface="Arial Narrow"/>
              </a:defRPr>
            </a:lvl1pPr>
            <a:lvl2pPr marL="570013" indent="-171450" algn="l">
              <a:spcBef>
                <a:spcPts val="300"/>
              </a:spcBef>
              <a:buClr>
                <a:srgbClr val="C30000"/>
              </a:buClr>
              <a:buSzPct val="100000"/>
              <a:buFont typeface="Wingdings" pitchFamily="2" charset="2"/>
              <a:buChar char="§"/>
              <a:defRPr sz="2000" b="0" i="0">
                <a:solidFill>
                  <a:srgbClr val="000000"/>
                </a:solidFill>
                <a:latin typeface="+mn-lt"/>
                <a:cs typeface="Arial Narrow"/>
              </a:defRPr>
            </a:lvl2pPr>
            <a:lvl3pPr marL="706538" indent="-171450" algn="l">
              <a:spcBef>
                <a:spcPts val="300"/>
              </a:spcBef>
              <a:buClr>
                <a:srgbClr val="C30000"/>
              </a:buClr>
              <a:buSzPct val="80000"/>
              <a:buFont typeface="Arial" pitchFamily="34" charset="0"/>
              <a:buChar char="•"/>
              <a:defRPr sz="1800" b="0" i="0">
                <a:solidFill>
                  <a:srgbClr val="000000"/>
                </a:solidFill>
                <a:latin typeface="+mn-lt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8" name="Picture 7" descr="SCITAS_logo_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48" y="6413753"/>
            <a:ext cx="990193" cy="3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2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epfl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" y="6440489"/>
            <a:ext cx="708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ignalisation droite 4"/>
          <p:cNvSpPr>
            <a:spLocks noChangeArrowheads="1"/>
          </p:cNvSpPr>
          <p:nvPr userDrawn="1"/>
        </p:nvSpPr>
        <p:spPr bwMode="auto">
          <a:xfrm>
            <a:off x="747714" y="6462714"/>
            <a:ext cx="1557337" cy="188912"/>
          </a:xfrm>
          <a:prstGeom prst="homePlate">
            <a:avLst>
              <a:gd name="adj" fmla="val 49920"/>
            </a:avLst>
          </a:prstGeom>
          <a:solidFill>
            <a:srgbClr val="DD02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1" name="Chevron 10"/>
          <p:cNvSpPr>
            <a:spLocks noChangeArrowheads="1"/>
          </p:cNvSpPr>
          <p:nvPr userDrawn="1"/>
        </p:nvSpPr>
        <p:spPr bwMode="auto">
          <a:xfrm>
            <a:off x="2260601" y="6462714"/>
            <a:ext cx="1784351" cy="187325"/>
          </a:xfrm>
          <a:prstGeom prst="chevron">
            <a:avLst>
              <a:gd name="adj" fmla="val 49876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hangingPunct="1">
              <a:defRPr/>
            </a:pPr>
            <a:endParaRPr lang="fr-FR" altLang="fr-FR" smtClean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6350" y="739776"/>
            <a:ext cx="9159875" cy="107950"/>
          </a:xfrm>
          <a:prstGeom prst="rect">
            <a:avLst/>
          </a:prstGeom>
          <a:pattFill prst="ltUpDiag">
            <a:fgClr>
              <a:srgbClr val="000000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3523" y="101075"/>
            <a:ext cx="8229600" cy="623608"/>
          </a:xfrm>
          <a:prstGeom prst="rect">
            <a:avLst/>
          </a:prstGeom>
        </p:spPr>
        <p:txBody>
          <a:bodyPr/>
          <a:lstStyle>
            <a:lvl1pPr algn="l">
              <a:spcAft>
                <a:spcPts val="1200"/>
              </a:spcAft>
              <a:defRPr sz="1800" b="0" i="0" spc="100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730675" y="1586741"/>
            <a:ext cx="3600000" cy="3265487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0" tIns="72000" rIns="72000" bIns="72000"/>
          <a:lstStyle>
            <a:lvl1pPr marL="457200" indent="-241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90000"/>
              <a:buFont typeface="Wingdings" pitchFamily="2" charset="2"/>
              <a:buChar char="q"/>
              <a:defRPr sz="1400" b="0" i="0">
                <a:solidFill>
                  <a:srgbClr val="000000"/>
                </a:solidFill>
                <a:latin typeface="+mn-lt"/>
                <a:cs typeface="Arial Narrow"/>
              </a:defRPr>
            </a:lvl1pPr>
            <a:lvl2pPr marL="570013" indent="-171450" algn="just">
              <a:spcBef>
                <a:spcPts val="0"/>
              </a:spcBef>
              <a:buClr>
                <a:srgbClr val="C30000"/>
              </a:buClr>
              <a:buSzPct val="100000"/>
              <a:buFont typeface="Wingdings" pitchFamily="2" charset="2"/>
              <a:buChar char="§"/>
              <a:defRPr sz="1200" b="0" i="0">
                <a:solidFill>
                  <a:srgbClr val="000000"/>
                </a:solidFill>
                <a:latin typeface="+mn-lt"/>
                <a:cs typeface="Arial Narrow"/>
              </a:defRPr>
            </a:lvl2pPr>
            <a:lvl3pPr marL="535088" indent="0" algn="just">
              <a:spcBef>
                <a:spcPts val="0"/>
              </a:spcBef>
              <a:buClr>
                <a:srgbClr val="C30000"/>
              </a:buClr>
              <a:buSzPct val="159000"/>
              <a:buFontTx/>
              <a:buNone/>
              <a:defRPr sz="13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4801932" y="1586741"/>
            <a:ext cx="3600000" cy="3265487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0" tIns="72000" rIns="72000" bIns="72000"/>
          <a:lstStyle>
            <a:lvl1pPr marL="457200" indent="-241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90000"/>
              <a:buFont typeface="Wingdings" pitchFamily="2" charset="2"/>
              <a:buChar char="q"/>
              <a:defRPr sz="1400" b="0" i="0">
                <a:solidFill>
                  <a:srgbClr val="000000"/>
                </a:solidFill>
                <a:latin typeface="+mn-lt"/>
                <a:cs typeface="Arial Narrow"/>
              </a:defRPr>
            </a:lvl1pPr>
            <a:lvl2pPr marL="570013" indent="-171450" algn="just">
              <a:spcBef>
                <a:spcPts val="0"/>
              </a:spcBef>
              <a:buClr>
                <a:srgbClr val="C30000"/>
              </a:buClr>
              <a:buSzPct val="100000"/>
              <a:buFont typeface="Wingdings" pitchFamily="2" charset="2"/>
              <a:buChar char="§"/>
              <a:defRPr sz="1200" b="0" i="0">
                <a:solidFill>
                  <a:srgbClr val="000000"/>
                </a:solidFill>
                <a:latin typeface="+mn-lt"/>
                <a:cs typeface="Arial Narrow"/>
              </a:defRPr>
            </a:lvl2pPr>
            <a:lvl3pPr marL="535088" indent="0" algn="just">
              <a:spcBef>
                <a:spcPts val="0"/>
              </a:spcBef>
              <a:buClr>
                <a:srgbClr val="C30000"/>
              </a:buClr>
              <a:buSzPct val="159000"/>
              <a:buFontTx/>
              <a:buNone/>
              <a:defRPr sz="13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730250" y="1222971"/>
            <a:ext cx="3600425" cy="360000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txBody>
          <a:bodyPr/>
          <a:lstStyle>
            <a:lvl1pPr marL="0" indent="0" algn="ctr">
              <a:buNone/>
              <a:defRPr sz="1400" b="1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2"/>
          </p:nvPr>
        </p:nvSpPr>
        <p:spPr>
          <a:xfrm>
            <a:off x="4802188" y="1222376"/>
            <a:ext cx="3600451" cy="365125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txBody>
          <a:bodyPr/>
          <a:lstStyle>
            <a:lvl1pPr marL="0" indent="0" algn="ctr">
              <a:buNone/>
              <a:defRPr lang="fr-FR" sz="1400" b="1" smtClean="0"/>
            </a:lvl1pPr>
            <a:lvl2pPr>
              <a:defRPr lang="fr-FR" sz="1400" b="1" smtClean="0"/>
            </a:lvl2pPr>
            <a:lvl3pPr>
              <a:defRPr lang="fr-FR" sz="1400" b="1" smtClean="0"/>
            </a:lvl3pPr>
            <a:lvl4pPr>
              <a:defRPr lang="fr-FR" sz="1400" b="1" smtClean="0"/>
            </a:lvl4pPr>
            <a:lvl5pPr>
              <a:defRPr lang="fr-CH" sz="1400" b="1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14" name="Picture 13" descr="SCITAS_logo_1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48" y="6413753"/>
            <a:ext cx="990193" cy="3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8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93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2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006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E0F367A1FE14C984087135CA4F601" ma:contentTypeVersion="0" ma:contentTypeDescription="Create a new document." ma:contentTypeScope="" ma:versionID="870b5b30c588940acd6c7614eb506df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E3065F-F99C-4926-A954-350BD4AD3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7A88DA2-C7D3-468F-8C2B-D19BE6E281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26492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Thème Office</vt:lpstr>
      <vt:lpstr>PowerPoint Presentation</vt:lpstr>
      <vt:lpstr>PowerPoint Presentation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coderay</dc:creator>
  <cp:lastModifiedBy>Vittoria Rezzonico</cp:lastModifiedBy>
  <cp:revision>801</cp:revision>
  <cp:lastPrinted>2014-05-13T20:05:11Z</cp:lastPrinted>
  <dcterms:created xsi:type="dcterms:W3CDTF">2012-01-24T08:33:04Z</dcterms:created>
  <dcterms:modified xsi:type="dcterms:W3CDTF">2014-10-03T18:34:09Z</dcterms:modified>
</cp:coreProperties>
</file>