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sldIdLst>
    <p:sldId id="256" r:id="rId2"/>
    <p:sldId id="271" r:id="rId3"/>
    <p:sldId id="287" r:id="rId4"/>
    <p:sldId id="263" r:id="rId5"/>
    <p:sldId id="268" r:id="rId6"/>
    <p:sldId id="278" r:id="rId7"/>
    <p:sldId id="266" r:id="rId8"/>
    <p:sldId id="280" r:id="rId9"/>
    <p:sldId id="277" r:id="rId10"/>
    <p:sldId id="275" r:id="rId11"/>
    <p:sldId id="279" r:id="rId12"/>
    <p:sldId id="281" r:id="rId13"/>
    <p:sldId id="261" r:id="rId14"/>
    <p:sldId id="273" r:id="rId15"/>
    <p:sldId id="284" r:id="rId16"/>
    <p:sldId id="288" r:id="rId17"/>
    <p:sldId id="293" r:id="rId18"/>
    <p:sldId id="285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F92"/>
    <a:srgbClr val="D6E9E1"/>
    <a:srgbClr val="49638D"/>
    <a:srgbClr val="C4C4DC"/>
    <a:srgbClr val="EDC1AD"/>
    <a:srgbClr val="91D3B0"/>
    <a:srgbClr val="7C8DAA"/>
    <a:srgbClr val="33916B"/>
    <a:srgbClr val="BF7B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B1B49-1B11-B3A1-9361-BA198FE3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67258A-64B1-3D10-92A5-F73D131E0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D8DB82-F947-1743-5565-870BADA7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7EEBDD-266F-5788-D7BE-92E7CDA7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A11C87-2AD5-3105-BA74-C273BA03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62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8E41D-95AC-B803-CF1D-D4EF2C9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E6C9D2-B72E-315F-102A-E054BB743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E3B964-A73F-6F4F-8DAA-F30FF458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F6A555-3559-3549-B6B6-1A0FBA58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D618A6-182D-DA5E-EE95-10AA1E41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3213611-964B-49F7-5C4D-28DB24634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D7A0F5-F97F-B20D-DBA1-4FAF37DF8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085432-DFCE-3AAF-A458-72E701F5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E11D4A-2672-0B5A-064D-81BF09CB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2793C-39A8-BC74-DC14-3231711A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9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376B6-1E8D-5D74-0AD5-33555072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CAFA23-1306-3DBA-4740-5558D9BB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D6E284-2227-9931-FCF9-D0F35976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AD6B0-F15E-AED0-F4E1-BDB95A2F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0C6EDB-3608-50E8-04FF-415AD36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7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38BD8C-9772-C8E2-6CBA-01451AEF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682D51-A9C5-7765-02CA-1FA7AB54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0184F8-789C-CD18-1A02-15C951D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F9035A-F3B1-847F-08EE-07A7306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A0B651-4A8E-C4DB-0798-B5B52BC5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93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B87868-0B9A-93E0-B42F-F19E3DEB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DF6D34-00E0-A15F-BF08-7AFD553C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21597E-D4E8-01BD-F0DB-17E630401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8E6A0AE-7D19-B3C7-3929-49465A35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A50769-11CB-3D25-A0EE-3FE7F3D0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39D401-D8FD-86F6-8742-422B94DD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436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4710F-8421-CD35-2374-2A4AAA80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521F0F-5F0C-B216-B178-AA043A02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E49696-5006-719D-7267-49D9E678B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B89714-7B87-9333-FDB8-D2BF829F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C98A74-5443-4985-67BF-F03505AD6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AAA2E6-950A-9BC4-8BC8-272D0B3B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D69094D-E80C-639A-83AA-01A763AE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745B1CD-B259-EBCB-6A92-00D98AAA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4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FD58B-AB49-571B-075B-EC106D7E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881F7A0-ECD9-28DF-DAD2-4BBCDD53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460479-499F-16DC-D02B-7B093ECE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832F6DE-09B4-4A94-CD85-928F1EB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8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0BA2C13-AEBF-E30E-F16A-013213BB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E7CA5C1-8A77-6FDC-5DD8-DD44741E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18AC46-4696-6222-BEC1-CC1FAAF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58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B25FE-A70A-084B-F2B5-E2488259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85E6B-A667-3B49-31BC-95BFC34E7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09D4C9-8365-0D1E-806F-6731CEFB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81956F-8388-3A80-FEEC-314D1B9C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2B65C2-9CE2-94D9-9C3A-33FE2C4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1B146-87EF-508A-BEEE-6D24B38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02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4D191-C35A-9537-2CD8-055FB97E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2E760F-D602-1ED6-45A6-CD550AF15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CE0123-C7E1-2986-D1F4-D5747F7C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F11D02-16B7-0578-58C0-4E01AA1A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F9BE78C-95E8-11C2-6D93-38A2F42B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B52587-4E52-E538-D740-AFB6B72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81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rgbClr val="FFFFFF">
                <a:alpha val="1000"/>
                <a:lumMod val="96000"/>
                <a:lumOff val="4000"/>
              </a:srgbClr>
            </a:gs>
            <a:gs pos="56000">
              <a:srgbClr val="FFFFFF"/>
            </a:gs>
            <a:gs pos="21000">
              <a:srgbClr val="E3E9E5"/>
            </a:gs>
            <a:gs pos="3000">
              <a:srgbClr val="FFFFFF"/>
            </a:gs>
            <a:gs pos="42000">
              <a:srgbClr val="E3E9E5"/>
            </a:gs>
            <a:gs pos="61000">
              <a:srgbClr val="E3E9E5"/>
            </a:gs>
            <a:gs pos="32000">
              <a:srgbClr val="FFFFFF"/>
            </a:gs>
            <a:gs pos="84000">
              <a:srgbClr val="E3E9E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C5736B0-4E67-A131-7BB2-7771B6FD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0AF27E-14AA-B9C1-23D6-4AE948789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E33125-9F28-763A-2239-593283A0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61734F-7817-2694-FA34-0F2498AF4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10D61-A14A-4957-B451-5B4AECDCE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46.png"/><Relationship Id="rId7" Type="http://schemas.openxmlformats.org/officeDocument/2006/relationships/image" Target="../media/image150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2.svg"/><Relationship Id="rId5" Type="http://schemas.openxmlformats.org/officeDocument/2006/relationships/image" Target="../media/image148.svg"/><Relationship Id="rId10" Type="http://schemas.openxmlformats.org/officeDocument/2006/relationships/image" Target="../media/image151.png"/><Relationship Id="rId4" Type="http://schemas.openxmlformats.org/officeDocument/2006/relationships/image" Target="../media/image147.png"/><Relationship Id="rId9" Type="http://schemas.openxmlformats.org/officeDocument/2006/relationships/image" Target="../media/image1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svg"/><Relationship Id="rId3" Type="http://schemas.openxmlformats.org/officeDocument/2006/relationships/image" Target="../media/image97.svg"/><Relationship Id="rId7" Type="http://schemas.openxmlformats.org/officeDocument/2006/relationships/image" Target="../media/image156.svg"/><Relationship Id="rId12" Type="http://schemas.openxmlformats.org/officeDocument/2006/relationships/image" Target="../media/image16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svg"/><Relationship Id="rId5" Type="http://schemas.openxmlformats.org/officeDocument/2006/relationships/image" Target="../media/image154.sv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sv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21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74.svg"/><Relationship Id="rId3" Type="http://schemas.openxmlformats.org/officeDocument/2006/relationships/image" Target="../media/image166.svg"/><Relationship Id="rId7" Type="http://schemas.openxmlformats.org/officeDocument/2006/relationships/image" Target="../media/image170.svg"/><Relationship Id="rId12" Type="http://schemas.openxmlformats.org/officeDocument/2006/relationships/image" Target="../media/image17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2.svg"/><Relationship Id="rId5" Type="http://schemas.openxmlformats.org/officeDocument/2006/relationships/image" Target="../media/image168.svg"/><Relationship Id="rId15" Type="http://schemas.openxmlformats.org/officeDocument/2006/relationships/image" Target="../media/image176.svg"/><Relationship Id="rId10" Type="http://schemas.openxmlformats.org/officeDocument/2006/relationships/image" Target="../media/image171.png"/><Relationship Id="rId4" Type="http://schemas.openxmlformats.org/officeDocument/2006/relationships/image" Target="../media/image167.png"/><Relationship Id="rId9" Type="http://schemas.openxmlformats.org/officeDocument/2006/relationships/image" Target="../media/image81.svg"/><Relationship Id="rId14" Type="http://schemas.openxmlformats.org/officeDocument/2006/relationships/image" Target="../media/image1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svg"/><Relationship Id="rId3" Type="http://schemas.openxmlformats.org/officeDocument/2006/relationships/image" Target="../media/image178.sv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svg"/><Relationship Id="rId10" Type="http://schemas.openxmlformats.org/officeDocument/2006/relationships/image" Target="../media/image185.sv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21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svg"/><Relationship Id="rId21" Type="http://schemas.openxmlformats.org/officeDocument/2006/relationships/image" Target="../media/image43.svg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47" Type="http://schemas.openxmlformats.org/officeDocument/2006/relationships/image" Target="../media/image69.svg"/><Relationship Id="rId50" Type="http://schemas.openxmlformats.org/officeDocument/2006/relationships/image" Target="../media/image72.png"/><Relationship Id="rId55" Type="http://schemas.openxmlformats.org/officeDocument/2006/relationships/image" Target="../media/image77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9" Type="http://schemas.openxmlformats.org/officeDocument/2006/relationships/image" Target="../media/image51.svg"/><Relationship Id="rId11" Type="http://schemas.openxmlformats.org/officeDocument/2006/relationships/image" Target="../media/image33.sv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svg"/><Relationship Id="rId40" Type="http://schemas.openxmlformats.org/officeDocument/2006/relationships/image" Target="../media/image62.png"/><Relationship Id="rId45" Type="http://schemas.openxmlformats.org/officeDocument/2006/relationships/image" Target="../media/image67.svg"/><Relationship Id="rId53" Type="http://schemas.openxmlformats.org/officeDocument/2006/relationships/image" Target="../media/image75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31" Type="http://schemas.openxmlformats.org/officeDocument/2006/relationships/image" Target="../media/image53.svg"/><Relationship Id="rId44" Type="http://schemas.openxmlformats.org/officeDocument/2006/relationships/image" Target="../media/image66.png"/><Relationship Id="rId52" Type="http://schemas.openxmlformats.org/officeDocument/2006/relationships/image" Target="../media/image74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Relationship Id="rId30" Type="http://schemas.openxmlformats.org/officeDocument/2006/relationships/image" Target="../media/image52.png"/><Relationship Id="rId35" Type="http://schemas.openxmlformats.org/officeDocument/2006/relationships/image" Target="../media/image57.svg"/><Relationship Id="rId43" Type="http://schemas.openxmlformats.org/officeDocument/2006/relationships/image" Target="../media/image65.svg"/><Relationship Id="rId48" Type="http://schemas.openxmlformats.org/officeDocument/2006/relationships/image" Target="../media/image70.png"/><Relationship Id="rId8" Type="http://schemas.openxmlformats.org/officeDocument/2006/relationships/image" Target="../media/image30.png"/><Relationship Id="rId51" Type="http://schemas.openxmlformats.org/officeDocument/2006/relationships/image" Target="../media/image73.svg"/><Relationship Id="rId3" Type="http://schemas.openxmlformats.org/officeDocument/2006/relationships/image" Target="../media/image25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33" Type="http://schemas.openxmlformats.org/officeDocument/2006/relationships/image" Target="../media/image55.svg"/><Relationship Id="rId38" Type="http://schemas.openxmlformats.org/officeDocument/2006/relationships/image" Target="../media/image60.png"/><Relationship Id="rId46" Type="http://schemas.openxmlformats.org/officeDocument/2006/relationships/image" Target="../media/image68.png"/><Relationship Id="rId20" Type="http://schemas.openxmlformats.org/officeDocument/2006/relationships/image" Target="../media/image42.png"/><Relationship Id="rId41" Type="http://schemas.openxmlformats.org/officeDocument/2006/relationships/image" Target="../media/image63.svg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49" Type="http://schemas.openxmlformats.org/officeDocument/2006/relationships/image" Target="../media/image7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svg"/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svg"/><Relationship Id="rId5" Type="http://schemas.openxmlformats.org/officeDocument/2006/relationships/image" Target="../media/image81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svg"/><Relationship Id="rId1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svg"/><Relationship Id="rId18" Type="http://schemas.openxmlformats.org/officeDocument/2006/relationships/image" Target="../media/image108.png"/><Relationship Id="rId3" Type="http://schemas.openxmlformats.org/officeDocument/2006/relationships/image" Target="../media/image93.svg"/><Relationship Id="rId7" Type="http://schemas.openxmlformats.org/officeDocument/2006/relationships/image" Target="../media/image97.svg"/><Relationship Id="rId12" Type="http://schemas.openxmlformats.org/officeDocument/2006/relationships/image" Target="../media/image102.png"/><Relationship Id="rId17" Type="http://schemas.openxmlformats.org/officeDocument/2006/relationships/image" Target="../media/image107.sv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svg"/><Relationship Id="rId5" Type="http://schemas.openxmlformats.org/officeDocument/2006/relationships/image" Target="../media/image95.svg"/><Relationship Id="rId15" Type="http://schemas.openxmlformats.org/officeDocument/2006/relationships/image" Target="../media/image105.svg"/><Relationship Id="rId10" Type="http://schemas.openxmlformats.org/officeDocument/2006/relationships/image" Target="../media/image100.png"/><Relationship Id="rId19" Type="http://schemas.openxmlformats.org/officeDocument/2006/relationships/image" Target="../media/image109.svg"/><Relationship Id="rId4" Type="http://schemas.openxmlformats.org/officeDocument/2006/relationships/image" Target="../media/image94.png"/><Relationship Id="rId9" Type="http://schemas.openxmlformats.org/officeDocument/2006/relationships/image" Target="../media/image99.svg"/><Relationship Id="rId1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20.svg"/><Relationship Id="rId3" Type="http://schemas.openxmlformats.org/officeDocument/2006/relationships/image" Target="../media/image111.svg"/><Relationship Id="rId7" Type="http://schemas.openxmlformats.org/officeDocument/2006/relationships/image" Target="../media/image115.svg"/><Relationship Id="rId12" Type="http://schemas.openxmlformats.org/officeDocument/2006/relationships/image" Target="../media/image119.png"/><Relationship Id="rId17" Type="http://schemas.openxmlformats.org/officeDocument/2006/relationships/image" Target="../media/image124.svg"/><Relationship Id="rId2" Type="http://schemas.openxmlformats.org/officeDocument/2006/relationships/image" Target="../media/image110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svg"/><Relationship Id="rId5" Type="http://schemas.openxmlformats.org/officeDocument/2006/relationships/image" Target="../media/image113.svg"/><Relationship Id="rId15" Type="http://schemas.openxmlformats.org/officeDocument/2006/relationships/image" Target="../media/image122.svg"/><Relationship Id="rId10" Type="http://schemas.openxmlformats.org/officeDocument/2006/relationships/image" Target="../media/image117.png"/><Relationship Id="rId4" Type="http://schemas.openxmlformats.org/officeDocument/2006/relationships/image" Target="../media/image112.png"/><Relationship Id="rId9" Type="http://schemas.openxmlformats.org/officeDocument/2006/relationships/image" Target="../media/image116.svg"/><Relationship Id="rId14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svg"/><Relationship Id="rId18" Type="http://schemas.openxmlformats.org/officeDocument/2006/relationships/image" Target="../media/image139.png"/><Relationship Id="rId3" Type="http://schemas.openxmlformats.org/officeDocument/2006/relationships/image" Target="../media/image126.svg"/><Relationship Id="rId21" Type="http://schemas.openxmlformats.org/officeDocument/2006/relationships/image" Target="../media/image142.svg"/><Relationship Id="rId7" Type="http://schemas.openxmlformats.org/officeDocument/2006/relationships/image" Target="../media/image130.svg"/><Relationship Id="rId12" Type="http://schemas.openxmlformats.org/officeDocument/2006/relationships/image" Target="../media/image135.png"/><Relationship Id="rId17" Type="http://schemas.openxmlformats.org/officeDocument/2006/relationships/image" Target="../media/image138.svg"/><Relationship Id="rId25" Type="http://schemas.openxmlformats.org/officeDocument/2006/relationships/image" Target="../media/image91.svg"/><Relationship Id="rId2" Type="http://schemas.openxmlformats.org/officeDocument/2006/relationships/image" Target="../media/image125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svg"/><Relationship Id="rId24" Type="http://schemas.openxmlformats.org/officeDocument/2006/relationships/image" Target="../media/image90.png"/><Relationship Id="rId5" Type="http://schemas.openxmlformats.org/officeDocument/2006/relationships/image" Target="../media/image128.svg"/><Relationship Id="rId15" Type="http://schemas.openxmlformats.org/officeDocument/2006/relationships/image" Target="../media/image89.svg"/><Relationship Id="rId23" Type="http://schemas.openxmlformats.org/officeDocument/2006/relationships/image" Target="../media/image144.svg"/><Relationship Id="rId10" Type="http://schemas.openxmlformats.org/officeDocument/2006/relationships/image" Target="../media/image133.png"/><Relationship Id="rId19" Type="http://schemas.openxmlformats.org/officeDocument/2006/relationships/image" Target="../media/image140.svg"/><Relationship Id="rId4" Type="http://schemas.openxmlformats.org/officeDocument/2006/relationships/image" Target="../media/image127.png"/><Relationship Id="rId9" Type="http://schemas.openxmlformats.org/officeDocument/2006/relationships/image" Target="../media/image132.svg"/><Relationship Id="rId14" Type="http://schemas.openxmlformats.org/officeDocument/2006/relationships/image" Target="../media/image88.png"/><Relationship Id="rId22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Hullámos, 3D ábra">
            <a:extLst>
              <a:ext uri="{FF2B5EF4-FFF2-40B4-BE49-F238E27FC236}">
                <a16:creationId xmlns:a16="http://schemas.microsoft.com/office/drawing/2014/main" id="{1C08D5C2-E7DF-4758-34CA-D67D0B9FD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8" b="19177"/>
          <a:stretch/>
        </p:blipFill>
        <p:spPr>
          <a:xfrm>
            <a:off x="0" y="0"/>
            <a:ext cx="12192000" cy="455102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44A91CD-6A7C-4527-FFF8-2A3FCDBA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93" y="4747546"/>
            <a:ext cx="11439414" cy="89743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Percepció és memória a szegmentáció fényében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68BA17-E3A8-D8BB-4A5C-3019CA921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219" y="6297482"/>
            <a:ext cx="10656310" cy="560518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hu-HU" dirty="0">
                <a:ln/>
                <a:solidFill>
                  <a:schemeClr val="accent4"/>
                </a:solidFill>
              </a:rPr>
              <a:t>Varga Katalin Eszter</a:t>
            </a:r>
          </a:p>
        </p:txBody>
      </p:sp>
    </p:spTree>
    <p:extLst>
      <p:ext uri="{BB962C8B-B14F-4D97-AF65-F5344CB8AC3E}">
        <p14:creationId xmlns:p14="http://schemas.microsoft.com/office/powerpoint/2010/main" val="16950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: 도형 12">
            <a:extLst>
              <a:ext uri="{FF2B5EF4-FFF2-40B4-BE49-F238E27FC236}">
                <a16:creationId xmlns:a16="http://schemas.microsoft.com/office/drawing/2014/main" id="{65C6B956-22DE-FE8D-4D36-2267D6DEC205}"/>
              </a:ext>
            </a:extLst>
          </p:cNvPr>
          <p:cNvSpPr/>
          <p:nvPr/>
        </p:nvSpPr>
        <p:spPr>
          <a:xfrm>
            <a:off x="1825271" y="4113688"/>
            <a:ext cx="1653675" cy="601722"/>
          </a:xfrm>
          <a:custGeom>
            <a:avLst/>
            <a:gdLst>
              <a:gd name="connsiteX0" fmla="*/ 7883330 w 8174414"/>
              <a:gd name="connsiteY0" fmla="*/ 118572 h 1346896"/>
              <a:gd name="connsiteX1" fmla="*/ 7527444 w 8174414"/>
              <a:gd name="connsiteY1" fmla="*/ 600842 h 1346896"/>
              <a:gd name="connsiteX2" fmla="*/ 6624807 w 8174414"/>
              <a:gd name="connsiteY2" fmla="*/ 847001 h 1346896"/>
              <a:gd name="connsiteX3" fmla="*/ 3892682 w 8174414"/>
              <a:gd name="connsiteY3" fmla="*/ 1026790 h 1346896"/>
              <a:gd name="connsiteX4" fmla="*/ 0 w 8174414"/>
              <a:gd name="connsiteY4" fmla="*/ 1058472 h 1346896"/>
              <a:gd name="connsiteX5" fmla="*/ 7126 w 8174414"/>
              <a:gd name="connsiteY5" fmla="*/ 1345756 h 1346896"/>
              <a:gd name="connsiteX6" fmla="*/ 2081312 w 8174414"/>
              <a:gd name="connsiteY6" fmla="*/ 1344039 h 1346896"/>
              <a:gd name="connsiteX7" fmla="*/ 2308238 w 8174414"/>
              <a:gd name="connsiteY7" fmla="*/ 1335797 h 1346896"/>
              <a:gd name="connsiteX8" fmla="*/ 6599393 w 8174414"/>
              <a:gd name="connsiteY8" fmla="*/ 1143816 h 1346896"/>
              <a:gd name="connsiteX9" fmla="*/ 7693066 w 8174414"/>
              <a:gd name="connsiteY9" fmla="*/ 840819 h 1346896"/>
              <a:gd name="connsiteX10" fmla="*/ 8168898 w 8174414"/>
              <a:gd name="connsiteY10" fmla="*/ 117112 h 1346896"/>
              <a:gd name="connsiteX11" fmla="*/ 8173963 w 8174414"/>
              <a:gd name="connsiteY11" fmla="*/ 1116 h 1346896"/>
              <a:gd name="connsiteX12" fmla="*/ 7891401 w 8174414"/>
              <a:gd name="connsiteY12" fmla="*/ 0 h 1346896"/>
              <a:gd name="connsiteX13" fmla="*/ 7883330 w 8174414"/>
              <a:gd name="connsiteY13" fmla="*/ 118572 h 134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74414" h="1346896">
                <a:moveTo>
                  <a:pt x="7883330" y="118572"/>
                </a:moveTo>
                <a:cubicBezTo>
                  <a:pt x="7862896" y="357174"/>
                  <a:pt x="7728269" y="502019"/>
                  <a:pt x="7527444" y="600842"/>
                </a:cubicBezTo>
                <a:cubicBezTo>
                  <a:pt x="7242735" y="740879"/>
                  <a:pt x="6935274" y="800980"/>
                  <a:pt x="6624807" y="847001"/>
                </a:cubicBezTo>
                <a:cubicBezTo>
                  <a:pt x="5719079" y="981113"/>
                  <a:pt x="4805452" y="1008759"/>
                  <a:pt x="3892682" y="1026790"/>
                </a:cubicBezTo>
                <a:cubicBezTo>
                  <a:pt x="2692715" y="1050487"/>
                  <a:pt x="1200311" y="1049714"/>
                  <a:pt x="0" y="1058472"/>
                </a:cubicBezTo>
                <a:cubicBezTo>
                  <a:pt x="2232" y="1138750"/>
                  <a:pt x="2232" y="1276125"/>
                  <a:pt x="7126" y="1345756"/>
                </a:cubicBezTo>
                <a:cubicBezTo>
                  <a:pt x="655621" y="1344125"/>
                  <a:pt x="1432903" y="1345070"/>
                  <a:pt x="2081312" y="1344039"/>
                </a:cubicBezTo>
                <a:cubicBezTo>
                  <a:pt x="2156868" y="1343953"/>
                  <a:pt x="2233197" y="1354428"/>
                  <a:pt x="2308238" y="1335797"/>
                </a:cubicBezTo>
                <a:cubicBezTo>
                  <a:pt x="3741055" y="1325665"/>
                  <a:pt x="5174474" y="1324721"/>
                  <a:pt x="6599393" y="1143816"/>
                </a:cubicBezTo>
                <a:cubicBezTo>
                  <a:pt x="6977258" y="1095820"/>
                  <a:pt x="7351004" y="1021552"/>
                  <a:pt x="7693066" y="840819"/>
                </a:cubicBezTo>
                <a:cubicBezTo>
                  <a:pt x="7983614" y="687303"/>
                  <a:pt x="8161342" y="455311"/>
                  <a:pt x="8168898" y="117112"/>
                </a:cubicBezTo>
                <a:cubicBezTo>
                  <a:pt x="8170443" y="49455"/>
                  <a:pt x="8176024" y="39753"/>
                  <a:pt x="8173963" y="1116"/>
                </a:cubicBezTo>
                <a:lnTo>
                  <a:pt x="7891401" y="0"/>
                </a:lnTo>
                <a:cubicBezTo>
                  <a:pt x="7892689" y="39667"/>
                  <a:pt x="7889598" y="45505"/>
                  <a:pt x="7883330" y="1185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586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자유형: 도형 12">
            <a:extLst>
              <a:ext uri="{FF2B5EF4-FFF2-40B4-BE49-F238E27FC236}">
                <a16:creationId xmlns:a16="http://schemas.microsoft.com/office/drawing/2014/main" id="{05D7146C-9874-3E04-97E9-5BFEA8EAB2FB}"/>
              </a:ext>
            </a:extLst>
          </p:cNvPr>
          <p:cNvSpPr/>
          <p:nvPr/>
        </p:nvSpPr>
        <p:spPr>
          <a:xfrm flipV="1">
            <a:off x="1872126" y="2374327"/>
            <a:ext cx="1577673" cy="558616"/>
          </a:xfrm>
          <a:custGeom>
            <a:avLst/>
            <a:gdLst>
              <a:gd name="connsiteX0" fmla="*/ 7883330 w 8174414"/>
              <a:gd name="connsiteY0" fmla="*/ 118572 h 1346896"/>
              <a:gd name="connsiteX1" fmla="*/ 7527444 w 8174414"/>
              <a:gd name="connsiteY1" fmla="*/ 600842 h 1346896"/>
              <a:gd name="connsiteX2" fmla="*/ 6624807 w 8174414"/>
              <a:gd name="connsiteY2" fmla="*/ 847001 h 1346896"/>
              <a:gd name="connsiteX3" fmla="*/ 3892682 w 8174414"/>
              <a:gd name="connsiteY3" fmla="*/ 1026790 h 1346896"/>
              <a:gd name="connsiteX4" fmla="*/ 0 w 8174414"/>
              <a:gd name="connsiteY4" fmla="*/ 1058472 h 1346896"/>
              <a:gd name="connsiteX5" fmla="*/ 7126 w 8174414"/>
              <a:gd name="connsiteY5" fmla="*/ 1345756 h 1346896"/>
              <a:gd name="connsiteX6" fmla="*/ 2081312 w 8174414"/>
              <a:gd name="connsiteY6" fmla="*/ 1344039 h 1346896"/>
              <a:gd name="connsiteX7" fmla="*/ 2308238 w 8174414"/>
              <a:gd name="connsiteY7" fmla="*/ 1335797 h 1346896"/>
              <a:gd name="connsiteX8" fmla="*/ 6599393 w 8174414"/>
              <a:gd name="connsiteY8" fmla="*/ 1143816 h 1346896"/>
              <a:gd name="connsiteX9" fmla="*/ 7693066 w 8174414"/>
              <a:gd name="connsiteY9" fmla="*/ 840819 h 1346896"/>
              <a:gd name="connsiteX10" fmla="*/ 8168898 w 8174414"/>
              <a:gd name="connsiteY10" fmla="*/ 117112 h 1346896"/>
              <a:gd name="connsiteX11" fmla="*/ 8173963 w 8174414"/>
              <a:gd name="connsiteY11" fmla="*/ 1116 h 1346896"/>
              <a:gd name="connsiteX12" fmla="*/ 7891401 w 8174414"/>
              <a:gd name="connsiteY12" fmla="*/ 0 h 1346896"/>
              <a:gd name="connsiteX13" fmla="*/ 7883330 w 8174414"/>
              <a:gd name="connsiteY13" fmla="*/ 118572 h 134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74414" h="1346896">
                <a:moveTo>
                  <a:pt x="7883330" y="118572"/>
                </a:moveTo>
                <a:cubicBezTo>
                  <a:pt x="7862896" y="357174"/>
                  <a:pt x="7728269" y="502019"/>
                  <a:pt x="7527444" y="600842"/>
                </a:cubicBezTo>
                <a:cubicBezTo>
                  <a:pt x="7242735" y="740879"/>
                  <a:pt x="6935274" y="800980"/>
                  <a:pt x="6624807" y="847001"/>
                </a:cubicBezTo>
                <a:cubicBezTo>
                  <a:pt x="5719079" y="981113"/>
                  <a:pt x="4805452" y="1008759"/>
                  <a:pt x="3892682" y="1026790"/>
                </a:cubicBezTo>
                <a:cubicBezTo>
                  <a:pt x="2692715" y="1050487"/>
                  <a:pt x="1200311" y="1049714"/>
                  <a:pt x="0" y="1058472"/>
                </a:cubicBezTo>
                <a:cubicBezTo>
                  <a:pt x="2232" y="1138750"/>
                  <a:pt x="2232" y="1276125"/>
                  <a:pt x="7126" y="1345756"/>
                </a:cubicBezTo>
                <a:cubicBezTo>
                  <a:pt x="655621" y="1344125"/>
                  <a:pt x="1432903" y="1345070"/>
                  <a:pt x="2081312" y="1344039"/>
                </a:cubicBezTo>
                <a:cubicBezTo>
                  <a:pt x="2156868" y="1343953"/>
                  <a:pt x="2233197" y="1354428"/>
                  <a:pt x="2308238" y="1335797"/>
                </a:cubicBezTo>
                <a:cubicBezTo>
                  <a:pt x="3741055" y="1325665"/>
                  <a:pt x="5174474" y="1324721"/>
                  <a:pt x="6599393" y="1143816"/>
                </a:cubicBezTo>
                <a:cubicBezTo>
                  <a:pt x="6977258" y="1095820"/>
                  <a:pt x="7351004" y="1021552"/>
                  <a:pt x="7693066" y="840819"/>
                </a:cubicBezTo>
                <a:cubicBezTo>
                  <a:pt x="7983614" y="687303"/>
                  <a:pt x="8161342" y="455311"/>
                  <a:pt x="8168898" y="117112"/>
                </a:cubicBezTo>
                <a:cubicBezTo>
                  <a:pt x="8170443" y="49455"/>
                  <a:pt x="8176024" y="39753"/>
                  <a:pt x="8173963" y="1116"/>
                </a:cubicBezTo>
                <a:lnTo>
                  <a:pt x="7891401" y="0"/>
                </a:lnTo>
                <a:cubicBezTo>
                  <a:pt x="7892689" y="39667"/>
                  <a:pt x="7889598" y="45505"/>
                  <a:pt x="7883330" y="1185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586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AD8F5299-ABED-48DF-8CB5-C93055B01A79}"/>
              </a:ext>
            </a:extLst>
          </p:cNvPr>
          <p:cNvGrpSpPr/>
          <p:nvPr/>
        </p:nvGrpSpPr>
        <p:grpSpPr>
          <a:xfrm>
            <a:off x="7094692" y="2592076"/>
            <a:ext cx="4451358" cy="1222561"/>
            <a:chOff x="6025331" y="1940457"/>
            <a:chExt cx="4965053" cy="1222561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AE9D5970-F157-4352-BECD-AAB415376B3C}"/>
                </a:ext>
              </a:extLst>
            </p:cNvPr>
            <p:cNvSpPr txBox="1"/>
            <p:nvPr/>
          </p:nvSpPr>
          <p:spPr>
            <a:xfrm>
              <a:off x="6500115" y="1940457"/>
              <a:ext cx="2406492" cy="46166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Option Type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8871AEAE-8726-4923-956C-FFEBA626278E}"/>
                </a:ext>
              </a:extLst>
            </p:cNvPr>
            <p:cNvSpPr txBox="1"/>
            <p:nvPr/>
          </p:nvSpPr>
          <p:spPr>
            <a:xfrm>
              <a:off x="6025331" y="2516686"/>
              <a:ext cx="4965053" cy="64633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AABC267-ABBC-4787-8C6D-1DC04B8CC7FC}"/>
              </a:ext>
            </a:extLst>
          </p:cNvPr>
          <p:cNvGrpSpPr/>
          <p:nvPr/>
        </p:nvGrpSpPr>
        <p:grpSpPr>
          <a:xfrm>
            <a:off x="5584898" y="5067336"/>
            <a:ext cx="4451358" cy="1222561"/>
            <a:chOff x="6025331" y="1940457"/>
            <a:chExt cx="4965053" cy="1222561"/>
          </a:xfrm>
        </p:grpSpPr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96665CDF-D07C-4A57-9EE3-FFDBDA088F8A}"/>
                </a:ext>
              </a:extLst>
            </p:cNvPr>
            <p:cNvSpPr txBox="1"/>
            <p:nvPr/>
          </p:nvSpPr>
          <p:spPr>
            <a:xfrm>
              <a:off x="6500115" y="1940457"/>
              <a:ext cx="2406492" cy="46166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Option Type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4B2A77B7-12EB-4D62-810A-8B6E3D7C6082}"/>
                </a:ext>
              </a:extLst>
            </p:cNvPr>
            <p:cNvSpPr txBox="1"/>
            <p:nvPr/>
          </p:nvSpPr>
          <p:spPr>
            <a:xfrm>
              <a:off x="6025331" y="2516686"/>
              <a:ext cx="4965053" cy="64633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40CB2815-C9B2-8B8F-B354-7FEFAD24AB77}"/>
              </a:ext>
            </a:extLst>
          </p:cNvPr>
          <p:cNvSpPr/>
          <p:nvPr/>
        </p:nvSpPr>
        <p:spPr>
          <a:xfrm>
            <a:off x="4624416" y="1328999"/>
            <a:ext cx="7374467" cy="5400971"/>
          </a:xfrm>
          <a:prstGeom prst="roundRect">
            <a:avLst/>
          </a:prstGeom>
          <a:solidFill>
            <a:schemeClr val="accent1">
              <a:alpha val="41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74B9767-6C2F-426F-A689-AB972576EFB7}"/>
              </a:ext>
            </a:extLst>
          </p:cNvPr>
          <p:cNvSpPr>
            <a:spLocks noGrp="1"/>
          </p:cNvSpPr>
          <p:nvPr/>
        </p:nvSpPr>
        <p:spPr>
          <a:xfrm rot="16200000">
            <a:off x="7663379" y="1273625"/>
            <a:ext cx="5612312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hu-HU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12C2E83-24E0-4E19-8399-037670F9DD84}"/>
              </a:ext>
            </a:extLst>
          </p:cNvPr>
          <p:cNvSpPr>
            <a:spLocks noGrp="1"/>
          </p:cNvSpPr>
          <p:nvPr/>
        </p:nvSpPr>
        <p:spPr>
          <a:xfrm rot="5400000">
            <a:off x="3567925" y="5163206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hu-HU"/>
          </a:p>
        </p:txBody>
      </p:sp>
      <p:grpSp>
        <p:nvGrpSpPr>
          <p:cNvPr id="15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 rot="10800000">
            <a:off x="4994830" y="3686032"/>
            <a:ext cx="6655134" cy="874485"/>
            <a:chOff x="2598535" y="3718345"/>
            <a:chExt cx="4408376" cy="577331"/>
          </a:xfrm>
        </p:grpSpPr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</p:grpSp>
      <p:pic>
        <p:nvPicPr>
          <p:cNvPr id="24" name="Kép 23">
            <a:extLst>
              <a:ext uri="{FF2B5EF4-FFF2-40B4-BE49-F238E27FC236}">
                <a16:creationId xmlns:a16="http://schemas.microsoft.com/office/drawing/2014/main" id="{FAA27B13-60C9-00E8-10C0-A81AB687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71" y="4416130"/>
            <a:ext cx="2247924" cy="1872000"/>
          </a:xfrm>
          <a:prstGeom prst="rect">
            <a:avLst/>
          </a:prstGeom>
          <a:ln>
            <a:noFill/>
          </a:ln>
          <a:effectLst>
            <a:outerShdw blurRad="292100" dist="139700" dir="75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5180C555-5C56-4538-D56B-48DDBC69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371" y="1939515"/>
            <a:ext cx="2254041" cy="1872000"/>
          </a:xfrm>
          <a:prstGeom prst="rect">
            <a:avLst/>
          </a:prstGeom>
          <a:ln>
            <a:noFill/>
          </a:ln>
          <a:effectLst>
            <a:outerShdw blurRad="304800" dist="139700" dir="1908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695015EC-B6A0-43DA-E491-F0B4898A29D3}"/>
              </a:ext>
            </a:extLst>
          </p:cNvPr>
          <p:cNvGrpSpPr/>
          <p:nvPr/>
        </p:nvGrpSpPr>
        <p:grpSpPr>
          <a:xfrm>
            <a:off x="2880569" y="2969759"/>
            <a:ext cx="1080000" cy="1080000"/>
            <a:chOff x="3024808" y="1833096"/>
            <a:chExt cx="1080000" cy="1080000"/>
          </a:xfrm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DD413183-1A7A-65AA-9234-58F876F5826B}"/>
                </a:ext>
              </a:extLst>
            </p:cNvPr>
            <p:cNvSpPr/>
            <p:nvPr/>
          </p:nvSpPr>
          <p:spPr>
            <a:xfrm>
              <a:off x="3024808" y="1833096"/>
              <a:ext cx="1080000" cy="1080000"/>
            </a:xfrm>
            <a:prstGeom prst="ellipse">
              <a:avLst/>
            </a:prstGeom>
            <a:solidFill>
              <a:srgbClr val="BF7B55"/>
            </a:solidFill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7" name="Ábra 26" descr="Olló egyszínű kitöltéssel">
              <a:extLst>
                <a:ext uri="{FF2B5EF4-FFF2-40B4-BE49-F238E27FC236}">
                  <a16:creationId xmlns:a16="http://schemas.microsoft.com/office/drawing/2014/main" id="{5CDC6A64-7423-2240-4F09-04201850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82255">
              <a:off x="3348928" y="2172055"/>
              <a:ext cx="560418" cy="560418"/>
            </a:xfrm>
            <a:prstGeom prst="rect">
              <a:avLst/>
            </a:prstGeom>
          </p:spPr>
        </p:pic>
        <p:pic>
          <p:nvPicPr>
            <p:cNvPr id="28" name="Ábra 27" descr="Filmszalag körvonalas">
              <a:extLst>
                <a:ext uri="{FF2B5EF4-FFF2-40B4-BE49-F238E27FC236}">
                  <a16:creationId xmlns:a16="http://schemas.microsoft.com/office/drawing/2014/main" id="{781FAF9B-4CBF-CA7F-E0B6-796663DA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4494987">
              <a:off x="3490292" y="1974082"/>
              <a:ext cx="314147" cy="314147"/>
            </a:xfrm>
            <a:prstGeom prst="rect">
              <a:avLst/>
            </a:prstGeom>
          </p:spPr>
        </p:pic>
        <p:pic>
          <p:nvPicPr>
            <p:cNvPr id="29" name="Ábra 28" descr="Filmszalag körvonalas">
              <a:extLst>
                <a:ext uri="{FF2B5EF4-FFF2-40B4-BE49-F238E27FC236}">
                  <a16:creationId xmlns:a16="http://schemas.microsoft.com/office/drawing/2014/main" id="{47557EAA-CA19-16E2-60A5-037D1A46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181592">
              <a:off x="3250264" y="2224219"/>
              <a:ext cx="314146" cy="314146"/>
            </a:xfrm>
            <a:prstGeom prst="rect">
              <a:avLst/>
            </a:prstGeom>
          </p:spPr>
        </p:pic>
      </p:grpSp>
      <p:grpSp>
        <p:nvGrpSpPr>
          <p:cNvPr id="30" name="그룹 9">
            <a:extLst>
              <a:ext uri="{FF2B5EF4-FFF2-40B4-BE49-F238E27FC236}">
                <a16:creationId xmlns:a16="http://schemas.microsoft.com/office/drawing/2014/main" id="{D60A178B-DCD1-274D-6425-CA88797AE9B2}"/>
              </a:ext>
            </a:extLst>
          </p:cNvPr>
          <p:cNvGrpSpPr/>
          <p:nvPr/>
        </p:nvGrpSpPr>
        <p:grpSpPr>
          <a:xfrm>
            <a:off x="147615" y="2943240"/>
            <a:ext cx="2295546" cy="477054"/>
            <a:chOff x="881899" y="5628397"/>
            <a:chExt cx="1745885" cy="477054"/>
          </a:xfrm>
        </p:grpSpPr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184EA6A8-6099-494A-8D38-771DE30DC27D}"/>
                </a:ext>
              </a:extLst>
            </p:cNvPr>
            <p:cNvSpPr txBox="1"/>
            <p:nvPr/>
          </p:nvSpPr>
          <p:spPr>
            <a:xfrm>
              <a:off x="881899" y="5705341"/>
              <a:ext cx="171128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fMRI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E26EF81F-3D7A-440B-BB51-2EFB53884BFE}"/>
                </a:ext>
              </a:extLst>
            </p:cNvPr>
            <p:cNvSpPr txBox="1"/>
            <p:nvPr/>
          </p:nvSpPr>
          <p:spPr>
            <a:xfrm>
              <a:off x="916505" y="5628397"/>
              <a:ext cx="1711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25">
            <a:extLst>
              <a:ext uri="{FF2B5EF4-FFF2-40B4-BE49-F238E27FC236}">
                <a16:creationId xmlns:a16="http://schemas.microsoft.com/office/drawing/2014/main" id="{ABE43E8C-E174-3C08-C4A9-787938109887}"/>
              </a:ext>
            </a:extLst>
          </p:cNvPr>
          <p:cNvSpPr txBox="1"/>
          <p:nvPr/>
        </p:nvSpPr>
        <p:spPr>
          <a:xfrm>
            <a:off x="214564" y="5298220"/>
            <a:ext cx="22500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Klasszikus darabok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0E620B02-AC87-3AF6-7151-C97848B50218}"/>
              </a:ext>
            </a:extLst>
          </p:cNvPr>
          <p:cNvGrpSpPr/>
          <p:nvPr/>
        </p:nvGrpSpPr>
        <p:grpSpPr>
          <a:xfrm>
            <a:off x="755388" y="1868333"/>
            <a:ext cx="1080000" cy="1080000"/>
            <a:chOff x="750909" y="1072741"/>
            <a:chExt cx="1080000" cy="1080000"/>
          </a:xfrm>
        </p:grpSpPr>
        <p:sp>
          <p:nvSpPr>
            <p:cNvPr id="2" name="Oval 2">
              <a:extLst>
                <a:ext uri="{FF2B5EF4-FFF2-40B4-BE49-F238E27FC236}">
                  <a16:creationId xmlns:a16="http://schemas.microsoft.com/office/drawing/2014/main" id="{F0756550-02BF-B97D-39D5-2DDCEEA765E6}"/>
                </a:ext>
              </a:extLst>
            </p:cNvPr>
            <p:cNvSpPr/>
            <p:nvPr/>
          </p:nvSpPr>
          <p:spPr>
            <a:xfrm>
              <a:off x="750909" y="1072741"/>
              <a:ext cx="1080000" cy="1080000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3" name="Ábra 2" descr="Bal agyfélteke egyszínű kitöltéssel">
              <a:extLst>
                <a:ext uri="{FF2B5EF4-FFF2-40B4-BE49-F238E27FC236}">
                  <a16:creationId xmlns:a16="http://schemas.microsoft.com/office/drawing/2014/main" id="{EF6D8719-7863-BE94-C751-37822BF9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498" y="1225596"/>
              <a:ext cx="799547" cy="799547"/>
            </a:xfrm>
            <a:prstGeom prst="rect">
              <a:avLst/>
            </a:prstGeom>
          </p:spPr>
        </p:pic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54BDF2E6-9F31-D700-A562-7B5674F30D1C}"/>
              </a:ext>
            </a:extLst>
          </p:cNvPr>
          <p:cNvGrpSpPr/>
          <p:nvPr/>
        </p:nvGrpSpPr>
        <p:grpSpPr>
          <a:xfrm>
            <a:off x="745271" y="4093121"/>
            <a:ext cx="1080000" cy="1080000"/>
            <a:chOff x="750909" y="2495139"/>
            <a:chExt cx="1080000" cy="1080000"/>
          </a:xfrm>
        </p:grpSpPr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7C90A5E1-10C3-02A5-CA88-81D9F94789BE}"/>
                </a:ext>
              </a:extLst>
            </p:cNvPr>
            <p:cNvSpPr/>
            <p:nvPr/>
          </p:nvSpPr>
          <p:spPr>
            <a:xfrm>
              <a:off x="750909" y="2495139"/>
              <a:ext cx="1080000" cy="1080000"/>
            </a:xfrm>
            <a:prstGeom prst="ellipse">
              <a:avLst/>
            </a:prstGeom>
            <a:solidFill>
              <a:srgbClr val="8989B9">
                <a:alpha val="85000"/>
              </a:srgbClr>
            </a:solidFill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23" name="Ábra 22" descr="Kotta egyszínű kitöltéssel">
              <a:extLst>
                <a:ext uri="{FF2B5EF4-FFF2-40B4-BE49-F238E27FC236}">
                  <a16:creationId xmlns:a16="http://schemas.microsoft.com/office/drawing/2014/main" id="{9EE4605F-987D-6582-B939-0083A071A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3087" y="2533032"/>
              <a:ext cx="1004213" cy="1004213"/>
            </a:xfrm>
            <a:prstGeom prst="rect">
              <a:avLst/>
            </a:prstGeom>
          </p:spPr>
        </p:pic>
      </p:grpSp>
      <p:sp>
        <p:nvSpPr>
          <p:cNvPr id="36" name="TextBox 25">
            <a:extLst>
              <a:ext uri="{FF2B5EF4-FFF2-40B4-BE49-F238E27FC236}">
                <a16:creationId xmlns:a16="http://schemas.microsoft.com/office/drawing/2014/main" id="{AC95FD08-B0D3-F664-6C3D-F979B5882CBB}"/>
              </a:ext>
            </a:extLst>
          </p:cNvPr>
          <p:cNvSpPr txBox="1"/>
          <p:nvPr/>
        </p:nvSpPr>
        <p:spPr>
          <a:xfrm>
            <a:off x="2295546" y="4058694"/>
            <a:ext cx="22500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„Durva” szegmentálás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D9386028-3A8B-97E1-0668-47B94073EA18}"/>
              </a:ext>
            </a:extLst>
          </p:cNvPr>
          <p:cNvSpPr txBox="1"/>
          <p:nvPr/>
        </p:nvSpPr>
        <p:spPr>
          <a:xfrm>
            <a:off x="5694713" y="3787804"/>
            <a:ext cx="1051061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Korai 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AB0C84AD-71EC-2DFE-5D97-D2A94182F1AC}"/>
              </a:ext>
            </a:extLst>
          </p:cNvPr>
          <p:cNvSpPr txBox="1"/>
          <p:nvPr/>
        </p:nvSpPr>
        <p:spPr>
          <a:xfrm>
            <a:off x="9916740" y="3769253"/>
            <a:ext cx="1105671" cy="57888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Késői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0965137A-7995-77F5-7BD8-12C3BBC05B85}"/>
              </a:ext>
            </a:extLst>
          </p:cNvPr>
          <p:cNvSpPr txBox="1"/>
          <p:nvPr/>
        </p:nvSpPr>
        <p:spPr>
          <a:xfrm>
            <a:off x="5194409" y="1715070"/>
            <a:ext cx="3647495" cy="1191816"/>
          </a:xfrm>
          <a:prstGeom prst="roundRect">
            <a:avLst/>
          </a:prstGeom>
          <a:solidFill>
            <a:schemeClr val="bg1">
              <a:lumMod val="85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Jobb oldali független hálózatok 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4AD055F-3FB8-6FD7-FC23-86C655AC78FB}"/>
              </a:ext>
            </a:extLst>
          </p:cNvPr>
          <p:cNvSpPr txBox="1"/>
          <p:nvPr/>
        </p:nvSpPr>
        <p:spPr>
          <a:xfrm>
            <a:off x="262588" y="246338"/>
            <a:ext cx="880521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200" b="1" dirty="0" err="1">
                <a:ln/>
                <a:solidFill>
                  <a:srgbClr val="BF7B55"/>
                </a:solidFill>
              </a:rPr>
              <a:t>Neurofiziológiai</a:t>
            </a:r>
            <a:r>
              <a:rPr lang="hu-HU" sz="3200" b="1" dirty="0">
                <a:ln/>
                <a:solidFill>
                  <a:srgbClr val="BF7B55"/>
                </a:solidFill>
              </a:rPr>
              <a:t> vizsgálatok auditív ingerekkel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18513710-981B-7D24-FD63-CC73CE4B5953}"/>
              </a:ext>
            </a:extLst>
          </p:cNvPr>
          <p:cNvSpPr txBox="1"/>
          <p:nvPr/>
        </p:nvSpPr>
        <p:spPr>
          <a:xfrm>
            <a:off x="5639548" y="6344578"/>
            <a:ext cx="1221770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ventrális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B34AE39-4CB4-09F5-B6D4-EB92E1443EEE}"/>
              </a:ext>
            </a:extLst>
          </p:cNvPr>
          <p:cNvSpPr txBox="1"/>
          <p:nvPr/>
        </p:nvSpPr>
        <p:spPr>
          <a:xfrm>
            <a:off x="9856874" y="1443112"/>
            <a:ext cx="1221770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dorzális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578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3D757AA-1B64-10C3-6BE8-4F643B73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4" y="247282"/>
            <a:ext cx="10515600" cy="7829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b="1" dirty="0">
                <a:ln/>
                <a:solidFill>
                  <a:srgbClr val="8989B9"/>
                </a:solidFill>
              </a:rPr>
              <a:t>További </a:t>
            </a:r>
            <a:r>
              <a:rPr lang="hu-HU" b="1" dirty="0" err="1">
                <a:ln/>
                <a:solidFill>
                  <a:srgbClr val="8989B9"/>
                </a:solidFill>
              </a:rPr>
              <a:t>neurofiziológiai</a:t>
            </a:r>
            <a:r>
              <a:rPr lang="hu-HU" b="1" dirty="0">
                <a:ln/>
                <a:solidFill>
                  <a:srgbClr val="8989B9"/>
                </a:solidFill>
              </a:rPr>
              <a:t> vizsgálatok</a:t>
            </a:r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94FF4577-543E-E011-26FA-C8B1C6C206CF}"/>
              </a:ext>
            </a:extLst>
          </p:cNvPr>
          <p:cNvGrpSpPr/>
          <p:nvPr/>
        </p:nvGrpSpPr>
        <p:grpSpPr>
          <a:xfrm>
            <a:off x="868680" y="1201024"/>
            <a:ext cx="3459480" cy="900000"/>
            <a:chOff x="1143000" y="1342294"/>
            <a:chExt cx="3459480" cy="900000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56CDC115-D54F-DB28-E92A-095125DC3940}"/>
                </a:ext>
              </a:extLst>
            </p:cNvPr>
            <p:cNvSpPr/>
            <p:nvPr/>
          </p:nvSpPr>
          <p:spPr>
            <a:xfrm>
              <a:off x="1143000" y="1342294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7B55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" name="Ábra 5" descr="Monitor egyszínű kitöltéssel">
              <a:extLst>
                <a:ext uri="{FF2B5EF4-FFF2-40B4-BE49-F238E27FC236}">
                  <a16:creationId xmlns:a16="http://schemas.microsoft.com/office/drawing/2014/main" id="{BD3D192E-AC3E-ACDF-9160-D5755E1F1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2708" y="1445704"/>
              <a:ext cx="748872" cy="748872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F08A6184-5202-78E6-4BA7-5364893B9DE5}"/>
                </a:ext>
              </a:extLst>
            </p:cNvPr>
            <p:cNvSpPr txBox="1"/>
            <p:nvPr/>
          </p:nvSpPr>
          <p:spPr>
            <a:xfrm>
              <a:off x="2122708" y="1494274"/>
              <a:ext cx="2479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Narratív szöveg </a:t>
              </a:r>
              <a:r>
                <a:rPr lang="hu-HU" b="1" dirty="0"/>
                <a:t>olvasása</a:t>
              </a:r>
              <a:r>
                <a:rPr lang="hu-HU" dirty="0"/>
                <a:t> </a:t>
              </a:r>
            </a:p>
            <a:p>
              <a:r>
                <a:rPr lang="hu-HU" dirty="0"/>
                <a:t>1 </a:t>
              </a:r>
              <a:r>
                <a:rPr lang="hu-HU" dirty="0" err="1"/>
                <a:t>szavanként</a:t>
              </a:r>
              <a:endParaRPr lang="hu-HU" dirty="0"/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7D509E2-07A3-44DA-CD78-E5ECD40A5047}"/>
              </a:ext>
            </a:extLst>
          </p:cNvPr>
          <p:cNvGrpSpPr/>
          <p:nvPr/>
        </p:nvGrpSpPr>
        <p:grpSpPr>
          <a:xfrm>
            <a:off x="795690" y="2809608"/>
            <a:ext cx="2182111" cy="930053"/>
            <a:chOff x="836016" y="3135478"/>
            <a:chExt cx="2182111" cy="930053"/>
          </a:xfrm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E40CD461-3522-AE23-D6A8-43000A57E68B}"/>
                </a:ext>
              </a:extLst>
            </p:cNvPr>
            <p:cNvSpPr/>
            <p:nvPr/>
          </p:nvSpPr>
          <p:spPr>
            <a:xfrm>
              <a:off x="836016" y="3135478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9638D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Ábra 12" descr="Bal agyfélteke körvonalas">
              <a:extLst>
                <a:ext uri="{FF2B5EF4-FFF2-40B4-BE49-F238E27FC236}">
                  <a16:creationId xmlns:a16="http://schemas.microsoft.com/office/drawing/2014/main" id="{7B81AE69-F1BE-7214-A2C3-EC012C7C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016" y="3165531"/>
              <a:ext cx="900000" cy="900000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0B977355-C646-D520-E2FD-BD7E9C87E1BC}"/>
                </a:ext>
              </a:extLst>
            </p:cNvPr>
            <p:cNvSpPr txBox="1"/>
            <p:nvPr/>
          </p:nvSpPr>
          <p:spPr>
            <a:xfrm>
              <a:off x="1854223" y="3430865"/>
              <a:ext cx="11639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b="1" dirty="0" err="1"/>
                <a:t>fMRI</a:t>
              </a:r>
              <a:endParaRPr lang="hu-HU" b="1" dirty="0"/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82A6885-674D-78CA-57BF-CCCC4BDEBB6A}"/>
              </a:ext>
            </a:extLst>
          </p:cNvPr>
          <p:cNvGrpSpPr/>
          <p:nvPr/>
        </p:nvGrpSpPr>
        <p:grpSpPr>
          <a:xfrm>
            <a:off x="1294603" y="4306976"/>
            <a:ext cx="4548593" cy="900000"/>
            <a:chOff x="1111723" y="4306976"/>
            <a:chExt cx="4548593" cy="900000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0B501F44-4518-0320-C47B-5CDED61779A5}"/>
                </a:ext>
              </a:extLst>
            </p:cNvPr>
            <p:cNvSpPr/>
            <p:nvPr/>
          </p:nvSpPr>
          <p:spPr>
            <a:xfrm>
              <a:off x="1111723" y="4306976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Ábra 15" descr="Statisztika egyszínű kitöltéssel">
              <a:extLst>
                <a:ext uri="{FF2B5EF4-FFF2-40B4-BE49-F238E27FC236}">
                  <a16:creationId xmlns:a16="http://schemas.microsoft.com/office/drawing/2014/main" id="{2AC27E2C-AECD-0B7A-F94F-3918374E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0624" y="4384900"/>
              <a:ext cx="731290" cy="731290"/>
            </a:xfrm>
            <a:prstGeom prst="rect">
              <a:avLst/>
            </a:prstGeom>
          </p:spPr>
        </p:pic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E51E7602-12E9-D8AF-EC79-3C44D121AC39}"/>
                </a:ext>
              </a:extLst>
            </p:cNvPr>
            <p:cNvSpPr txBox="1"/>
            <p:nvPr/>
          </p:nvSpPr>
          <p:spPr>
            <a:xfrm>
              <a:off x="2040816" y="4429135"/>
              <a:ext cx="36195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dirty="0"/>
                <a:t>Agyi aktivitás nő az eseményhatárok (utólagos) felismerésekor</a:t>
              </a:r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7E109B1-8E6F-DAC1-176B-E92ED4FB76CA}"/>
              </a:ext>
            </a:extLst>
          </p:cNvPr>
          <p:cNvGrpSpPr/>
          <p:nvPr/>
        </p:nvGrpSpPr>
        <p:grpSpPr>
          <a:xfrm>
            <a:off x="5349644" y="1255363"/>
            <a:ext cx="5820872" cy="900000"/>
            <a:chOff x="6024629" y="1342294"/>
            <a:chExt cx="5820872" cy="900000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C3F04F3B-DA79-F2C3-FE20-3C5D25307D24}"/>
                </a:ext>
              </a:extLst>
            </p:cNvPr>
            <p:cNvSpPr/>
            <p:nvPr/>
          </p:nvSpPr>
          <p:spPr>
            <a:xfrm>
              <a:off x="6024629" y="1342294"/>
              <a:ext cx="899998" cy="900000"/>
            </a:xfrm>
            <a:prstGeom prst="ellipse">
              <a:avLst/>
            </a:prstGeom>
            <a:noFill/>
            <a:ln w="38100">
              <a:solidFill>
                <a:srgbClr val="EDC1AD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" name="Ábra 19" descr="Dráma egyszínű kitöltéssel">
              <a:extLst>
                <a:ext uri="{FF2B5EF4-FFF2-40B4-BE49-F238E27FC236}">
                  <a16:creationId xmlns:a16="http://schemas.microsoft.com/office/drawing/2014/main" id="{9D5FC6F6-D0B3-2BC4-0B46-18C77C6E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05823" y="1445338"/>
              <a:ext cx="676564" cy="676564"/>
            </a:xfrm>
            <a:prstGeom prst="rect">
              <a:avLst/>
            </a:prstGeom>
          </p:spPr>
        </p:pic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31F2A872-89EC-D14C-0BD3-8AE42A097F86}"/>
                </a:ext>
              </a:extLst>
            </p:cNvPr>
            <p:cNvSpPr txBox="1"/>
            <p:nvPr/>
          </p:nvSpPr>
          <p:spPr>
            <a:xfrm>
              <a:off x="7032201" y="1630153"/>
              <a:ext cx="481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/>
                <a:t>Filmszegmentálás</a:t>
              </a:r>
              <a:r>
                <a:rPr lang="hu-HU" dirty="0"/>
                <a:t> során felismert határok</a:t>
              </a:r>
            </a:p>
          </p:txBody>
        </p:sp>
      </p:grp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D016E64E-65C2-B560-A4E5-0F426723BF02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1245690" y="2101024"/>
            <a:ext cx="72990" cy="7085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DC9FA6D2-F752-0B25-4456-62C73B71315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245690" y="3709608"/>
            <a:ext cx="222410" cy="67529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E5149A-F1C3-3EBF-5126-6866CE1EF0B5}"/>
              </a:ext>
            </a:extLst>
          </p:cNvPr>
          <p:cNvSpPr txBox="1"/>
          <p:nvPr/>
        </p:nvSpPr>
        <p:spPr>
          <a:xfrm>
            <a:off x="1870002" y="5450521"/>
            <a:ext cx="4699296" cy="1191816"/>
          </a:xfrm>
          <a:prstGeom prst="roundRect">
            <a:avLst/>
          </a:prstGeom>
          <a:solidFill>
            <a:srgbClr val="B3DBC6"/>
          </a:solidFill>
        </p:spPr>
        <p:txBody>
          <a:bodyPr wrap="square" rtlCol="0">
            <a:spAutoFit/>
          </a:bodyPr>
          <a:lstStyle/>
          <a:p>
            <a:r>
              <a:rPr lang="hu-HU" sz="1600" dirty="0" err="1"/>
              <a:t>Bilateral</a:t>
            </a:r>
            <a:r>
              <a:rPr lang="hu-HU" sz="1600" dirty="0"/>
              <a:t> </a:t>
            </a:r>
            <a:r>
              <a:rPr lang="hu-HU" sz="1600" dirty="0" err="1"/>
              <a:t>medial</a:t>
            </a:r>
            <a:r>
              <a:rPr lang="hu-HU" sz="1600" dirty="0"/>
              <a:t> </a:t>
            </a:r>
            <a:r>
              <a:rPr lang="hu-HU" sz="1600" dirty="0" err="1"/>
              <a:t>posterior</a:t>
            </a:r>
            <a:r>
              <a:rPr lang="hu-HU" sz="1600" dirty="0"/>
              <a:t> </a:t>
            </a:r>
            <a:r>
              <a:rPr lang="hu-HU" sz="1600" dirty="0" err="1"/>
              <a:t>occipital</a:t>
            </a:r>
            <a:r>
              <a:rPr lang="hu-HU" sz="1600" dirty="0"/>
              <a:t>, </a:t>
            </a:r>
            <a:r>
              <a:rPr lang="hu-HU" sz="1600" dirty="0" err="1"/>
              <a:t>temporal</a:t>
            </a:r>
            <a:r>
              <a:rPr lang="hu-HU" sz="1600" dirty="0"/>
              <a:t>, </a:t>
            </a:r>
            <a:r>
              <a:rPr lang="hu-HU" sz="1600" dirty="0" err="1"/>
              <a:t>parietal</a:t>
            </a:r>
            <a:endParaRPr lang="hu-HU" sz="1600" dirty="0"/>
          </a:p>
          <a:p>
            <a:r>
              <a:rPr lang="hu-HU" sz="1600" dirty="0" err="1"/>
              <a:t>Lateral</a:t>
            </a:r>
            <a:r>
              <a:rPr lang="hu-HU" sz="1600" dirty="0"/>
              <a:t> </a:t>
            </a:r>
            <a:r>
              <a:rPr lang="hu-HU" sz="1600" dirty="0" err="1"/>
              <a:t>temporal</a:t>
            </a:r>
            <a:r>
              <a:rPr lang="hu-HU" sz="1600" dirty="0"/>
              <a:t> </a:t>
            </a:r>
            <a:r>
              <a:rPr lang="hu-HU" sz="1600" dirty="0" err="1"/>
              <a:t>parietal</a:t>
            </a:r>
            <a:endParaRPr lang="hu-HU" sz="1600" dirty="0"/>
          </a:p>
          <a:p>
            <a:r>
              <a:rPr lang="hu-HU" sz="1600" dirty="0" err="1"/>
              <a:t>Anterior</a:t>
            </a:r>
            <a:r>
              <a:rPr lang="hu-HU" sz="1600" dirty="0"/>
              <a:t> </a:t>
            </a:r>
            <a:r>
              <a:rPr lang="hu-HU" sz="1600" dirty="0" err="1"/>
              <a:t>temporal</a:t>
            </a:r>
            <a:endParaRPr lang="hu-HU" sz="1600" dirty="0"/>
          </a:p>
          <a:p>
            <a:r>
              <a:rPr lang="hu-HU" sz="1600" dirty="0"/>
              <a:t>Jobb </a:t>
            </a:r>
            <a:r>
              <a:rPr lang="hu-HU" sz="1600" dirty="0" err="1"/>
              <a:t>posterior</a:t>
            </a:r>
            <a:r>
              <a:rPr lang="hu-HU" sz="1600" dirty="0"/>
              <a:t> </a:t>
            </a:r>
            <a:r>
              <a:rPr lang="hu-HU" sz="1600" dirty="0" err="1"/>
              <a:t>dorsal</a:t>
            </a:r>
            <a:r>
              <a:rPr lang="hu-HU" sz="1600" dirty="0"/>
              <a:t> </a:t>
            </a:r>
            <a:r>
              <a:rPr lang="hu-HU" sz="1600" dirty="0" err="1"/>
              <a:t>frontal</a:t>
            </a:r>
            <a:endParaRPr lang="hu-HU" sz="1600" dirty="0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A3996D4F-0C08-7E2D-CE11-A3BBD8306EAF}"/>
              </a:ext>
            </a:extLst>
          </p:cNvPr>
          <p:cNvGrpSpPr/>
          <p:nvPr/>
        </p:nvGrpSpPr>
        <p:grpSpPr>
          <a:xfrm>
            <a:off x="6458330" y="2361823"/>
            <a:ext cx="5851877" cy="1232658"/>
            <a:chOff x="5970199" y="3135478"/>
            <a:chExt cx="5851877" cy="1232658"/>
          </a:xfrm>
        </p:grpSpPr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59035EAF-6A38-5BC6-AF19-B14F6A8A8975}"/>
                </a:ext>
              </a:extLst>
            </p:cNvPr>
            <p:cNvSpPr/>
            <p:nvPr/>
          </p:nvSpPr>
          <p:spPr>
            <a:xfrm>
              <a:off x="6017622" y="3183458"/>
              <a:ext cx="899998" cy="900000"/>
            </a:xfrm>
            <a:prstGeom prst="ellipse">
              <a:avLst/>
            </a:prstGeom>
            <a:noFill/>
            <a:ln w="38100">
              <a:solidFill>
                <a:srgbClr val="8989B9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Ábra 26" descr="Szem körvonalas">
              <a:extLst>
                <a:ext uri="{FF2B5EF4-FFF2-40B4-BE49-F238E27FC236}">
                  <a16:creationId xmlns:a16="http://schemas.microsoft.com/office/drawing/2014/main" id="{7CC9462D-D0F9-8278-BD5F-B19B2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70199" y="3135478"/>
              <a:ext cx="991154" cy="991154"/>
            </a:xfrm>
            <a:prstGeom prst="rect">
              <a:avLst/>
            </a:prstGeom>
          </p:spPr>
        </p:pic>
        <p:sp>
          <p:nvSpPr>
            <p:cNvPr id="28" name="Nyíl: négyágú 27">
              <a:extLst>
                <a:ext uri="{FF2B5EF4-FFF2-40B4-BE49-F238E27FC236}">
                  <a16:creationId xmlns:a16="http://schemas.microsoft.com/office/drawing/2014/main" id="{4A747C11-0000-C834-5C11-CAB955972AB9}"/>
                </a:ext>
              </a:extLst>
            </p:cNvPr>
            <p:cNvSpPr/>
            <p:nvPr/>
          </p:nvSpPr>
          <p:spPr>
            <a:xfrm>
              <a:off x="6405939" y="3575179"/>
              <a:ext cx="113454" cy="108586"/>
            </a:xfrm>
            <a:prstGeom prst="quadArrow">
              <a:avLst>
                <a:gd name="adj1" fmla="val 0"/>
                <a:gd name="adj2" fmla="val 5986"/>
                <a:gd name="adj3" fmla="val 8858"/>
              </a:avLst>
            </a:prstGeom>
            <a:noFill/>
            <a:ln w="12700">
              <a:solidFill>
                <a:srgbClr val="898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EDC1AD"/>
                </a:solidFill>
              </a:endParaRP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A6BF33A3-711F-F996-736E-4D10CEBB465D}"/>
                </a:ext>
              </a:extLst>
            </p:cNvPr>
            <p:cNvSpPr txBox="1"/>
            <p:nvPr/>
          </p:nvSpPr>
          <p:spPr>
            <a:xfrm>
              <a:off x="7008776" y="3167807"/>
              <a:ext cx="4813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/>
                <a:t>Pupilladilatáció nő</a:t>
              </a:r>
            </a:p>
            <a:p>
              <a:r>
                <a:rPr lang="hu-HU" dirty="0"/>
                <a:t>Szakkádok száma nő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 err="1"/>
                <a:t>Reorienáció</a:t>
              </a:r>
              <a:endParaRPr lang="hu-H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dirty="0"/>
                <a:t>új esemény (mentális modell)</a:t>
              </a:r>
            </a:p>
          </p:txBody>
        </p:sp>
      </p:grp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A7DA166-E7CD-43B6-A14B-A7E0D4DC42C1}"/>
              </a:ext>
            </a:extLst>
          </p:cNvPr>
          <p:cNvGrpSpPr/>
          <p:nvPr/>
        </p:nvGrpSpPr>
        <p:grpSpPr>
          <a:xfrm>
            <a:off x="6458330" y="3943167"/>
            <a:ext cx="5804454" cy="923330"/>
            <a:chOff x="6940208" y="4306976"/>
            <a:chExt cx="5804454" cy="923330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6754067-4CAE-32F8-5656-294CEC1E5DA2}"/>
                </a:ext>
              </a:extLst>
            </p:cNvPr>
            <p:cNvGrpSpPr/>
            <p:nvPr/>
          </p:nvGrpSpPr>
          <p:grpSpPr>
            <a:xfrm>
              <a:off x="6940208" y="4306976"/>
              <a:ext cx="5804454" cy="923330"/>
              <a:chOff x="6017622" y="3167807"/>
              <a:chExt cx="5804454" cy="923330"/>
            </a:xfrm>
          </p:grpSpPr>
          <p:sp>
            <p:nvSpPr>
              <p:cNvPr id="31" name="Oval 8">
                <a:extLst>
                  <a:ext uri="{FF2B5EF4-FFF2-40B4-BE49-F238E27FC236}">
                    <a16:creationId xmlns:a16="http://schemas.microsoft.com/office/drawing/2014/main" id="{C02B0C4F-123B-2766-B467-2F43F01D1702}"/>
                  </a:ext>
                </a:extLst>
              </p:cNvPr>
              <p:cNvSpPr/>
              <p:nvPr/>
            </p:nvSpPr>
            <p:spPr>
              <a:xfrm>
                <a:off x="6017622" y="3183458"/>
                <a:ext cx="899998" cy="900000"/>
              </a:xfrm>
              <a:prstGeom prst="ellipse">
                <a:avLst/>
              </a:prstGeom>
              <a:noFill/>
              <a:ln w="38100">
                <a:solidFill>
                  <a:srgbClr val="6767A5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A2BBB6AD-3F7A-AEF3-6B6C-00D71CABF643}"/>
                  </a:ext>
                </a:extLst>
              </p:cNvPr>
              <p:cNvSpPr txBox="1"/>
              <p:nvPr/>
            </p:nvSpPr>
            <p:spPr>
              <a:xfrm>
                <a:off x="7008776" y="3167807"/>
                <a:ext cx="48133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/>
                  <a:t>EEG</a:t>
                </a:r>
              </a:p>
              <a:p>
                <a:r>
                  <a:rPr lang="hu-HU" dirty="0"/>
                  <a:t>Célorientált film után szegmentáltak</a:t>
                </a:r>
              </a:p>
              <a:p>
                <a:r>
                  <a:rPr lang="hu-HU" dirty="0"/>
                  <a:t>Perceptuális feldolgozás, fundamentális folyamat</a:t>
                </a:r>
              </a:p>
            </p:txBody>
          </p:sp>
        </p:grpSp>
        <p:pic>
          <p:nvPicPr>
            <p:cNvPr id="33" name="Ábra 32" descr="Fülhallgató egyszínű kitöltéssel">
              <a:extLst>
                <a:ext uri="{FF2B5EF4-FFF2-40B4-BE49-F238E27FC236}">
                  <a16:creationId xmlns:a16="http://schemas.microsoft.com/office/drawing/2014/main" id="{68069B74-0363-571F-42E5-AF212320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03178" y="4398624"/>
              <a:ext cx="766288" cy="766288"/>
            </a:xfrm>
            <a:prstGeom prst="rect">
              <a:avLst/>
            </a:prstGeom>
          </p:spPr>
        </p:pic>
      </p:grp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F8986C1B-4A1F-3808-8A22-D78F0B3BC85B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117840" y="2023561"/>
            <a:ext cx="484039" cy="480696"/>
          </a:xfrm>
          <a:prstGeom prst="straightConnector1">
            <a:avLst/>
          </a:prstGeom>
          <a:ln w="38100">
            <a:solidFill>
              <a:srgbClr val="EDC1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4666AB08-7416-D27D-A35F-A9070A4F3086}"/>
              </a:ext>
            </a:extLst>
          </p:cNvPr>
          <p:cNvCxnSpPr>
            <a:cxnSpLocks/>
          </p:cNvCxnSpPr>
          <p:nvPr/>
        </p:nvCxnSpPr>
        <p:spPr>
          <a:xfrm>
            <a:off x="5782802" y="2155363"/>
            <a:ext cx="775963" cy="1913167"/>
          </a:xfrm>
          <a:prstGeom prst="straightConnector1">
            <a:avLst/>
          </a:prstGeom>
          <a:ln w="38100">
            <a:solidFill>
              <a:srgbClr val="EDC1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2DEED678-F1B8-8FF3-E1F1-FE8B82F7DC9B}"/>
              </a:ext>
            </a:extLst>
          </p:cNvPr>
          <p:cNvCxnSpPr>
            <a:cxnSpLocks/>
          </p:cNvCxnSpPr>
          <p:nvPr/>
        </p:nvCxnSpPr>
        <p:spPr>
          <a:xfrm flipH="1">
            <a:off x="2057573" y="1999335"/>
            <a:ext cx="3364404" cy="2401941"/>
          </a:xfrm>
          <a:prstGeom prst="straightConnector1">
            <a:avLst/>
          </a:prstGeom>
          <a:ln w="38100">
            <a:solidFill>
              <a:srgbClr val="EDC1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A007FFB0-722D-EBAC-C8E6-E05D2B20FCD4}"/>
              </a:ext>
            </a:extLst>
          </p:cNvPr>
          <p:cNvCxnSpPr>
            <a:cxnSpLocks/>
          </p:cNvCxnSpPr>
          <p:nvPr/>
        </p:nvCxnSpPr>
        <p:spPr>
          <a:xfrm flipH="1">
            <a:off x="1559256" y="1645312"/>
            <a:ext cx="3790388" cy="1285286"/>
          </a:xfrm>
          <a:prstGeom prst="straightConnector1">
            <a:avLst/>
          </a:prstGeom>
          <a:ln w="38100">
            <a:solidFill>
              <a:srgbClr val="EDC1A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76B9D182-ED97-6B30-7E17-1581B841A2E2}"/>
              </a:ext>
            </a:extLst>
          </p:cNvPr>
          <p:cNvSpPr txBox="1"/>
          <p:nvPr/>
        </p:nvSpPr>
        <p:spPr>
          <a:xfrm>
            <a:off x="7584655" y="5215262"/>
            <a:ext cx="3677959" cy="646986"/>
          </a:xfrm>
          <a:prstGeom prst="roundRect">
            <a:avLst/>
          </a:prstGeom>
          <a:solidFill>
            <a:srgbClr val="8989B9">
              <a:alpha val="51000"/>
            </a:srgbClr>
          </a:solidFill>
        </p:spPr>
        <p:txBody>
          <a:bodyPr wrap="square" rtlCol="0">
            <a:spAutoFit/>
          </a:bodyPr>
          <a:lstStyle/>
          <a:p>
            <a:r>
              <a:rPr lang="hu-HU" sz="1600" dirty="0"/>
              <a:t>Frontális és parietális aktivitás-növekedés</a:t>
            </a:r>
          </a:p>
          <a:p>
            <a:r>
              <a:rPr lang="hu-HU" sz="1600" dirty="0"/>
              <a:t>Passzív nézés és szegmentálás közben is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1C1729AF-63D6-F1E5-8A16-CC8B9DBF79DB}"/>
              </a:ext>
            </a:extLst>
          </p:cNvPr>
          <p:cNvSpPr txBox="1"/>
          <p:nvPr/>
        </p:nvSpPr>
        <p:spPr>
          <a:xfrm>
            <a:off x="8005420" y="6332291"/>
            <a:ext cx="430536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b="1" dirty="0">
                <a:ln/>
                <a:solidFill>
                  <a:srgbClr val="4963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hu-HU" b="1" dirty="0">
                <a:ln/>
                <a:solidFill>
                  <a:srgbClr val="49638D"/>
                </a:solidFill>
              </a:rPr>
              <a:t>Feladatfüggetlen, automatikus folyamat</a:t>
            </a:r>
          </a:p>
        </p:txBody>
      </p:sp>
    </p:spTree>
    <p:extLst>
      <p:ext uri="{BB962C8B-B14F-4D97-AF65-F5344CB8AC3E}">
        <p14:creationId xmlns:p14="http://schemas.microsoft.com/office/powerpoint/2010/main" val="336453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roup 1482">
            <a:extLst>
              <a:ext uri="{FF2B5EF4-FFF2-40B4-BE49-F238E27FC236}">
                <a16:creationId xmlns:a16="http://schemas.microsoft.com/office/drawing/2014/main" id="{A0BB82CA-5541-2C6B-560E-BF7E0FA75240}"/>
              </a:ext>
            </a:extLst>
          </p:cNvPr>
          <p:cNvGrpSpPr/>
          <p:nvPr/>
        </p:nvGrpSpPr>
        <p:grpSpPr>
          <a:xfrm>
            <a:off x="1523379" y="1528383"/>
            <a:ext cx="3124675" cy="3300891"/>
            <a:chOff x="4698655" y="2243303"/>
            <a:chExt cx="3124675" cy="3300891"/>
          </a:xfrm>
        </p:grpSpPr>
        <p:grpSp>
          <p:nvGrpSpPr>
            <p:cNvPr id="5" name="Group 1483">
              <a:extLst>
                <a:ext uri="{FF2B5EF4-FFF2-40B4-BE49-F238E27FC236}">
                  <a16:creationId xmlns:a16="http://schemas.microsoft.com/office/drawing/2014/main" id="{87733989-EF53-BB0F-54E1-BEACBA23A141}"/>
                </a:ext>
              </a:extLst>
            </p:cNvPr>
            <p:cNvGrpSpPr/>
            <p:nvPr/>
          </p:nvGrpSpPr>
          <p:grpSpPr>
            <a:xfrm>
              <a:off x="5094975" y="4208256"/>
              <a:ext cx="2238106" cy="1335938"/>
              <a:chOff x="4355503" y="3918654"/>
              <a:chExt cx="2238106" cy="1335938"/>
            </a:xfrm>
          </p:grpSpPr>
          <p:sp>
            <p:nvSpPr>
              <p:cNvPr id="27" name="Freeform: Shape 1493">
                <a:extLst>
                  <a:ext uri="{FF2B5EF4-FFF2-40B4-BE49-F238E27FC236}">
                    <a16:creationId xmlns:a16="http://schemas.microsoft.com/office/drawing/2014/main" id="{45500FBD-EF57-44A9-45CE-520189F36261}"/>
                  </a:ext>
                </a:extLst>
              </p:cNvPr>
              <p:cNvSpPr/>
              <p:nvPr/>
            </p:nvSpPr>
            <p:spPr>
              <a:xfrm>
                <a:off x="4356126" y="3918654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4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0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8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5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5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7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4"/>
                    </a:cubicBezTo>
                    <a:cubicBezTo>
                      <a:pt x="3557954" y="134051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0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5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8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0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5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5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2"/>
                      <a:pt x="659332" y="2493229"/>
                      <a:pt x="973414" y="2620158"/>
                    </a:cubicBezTo>
                    <a:cubicBezTo>
                      <a:pt x="1090628" y="2667432"/>
                      <a:pt x="1207842" y="2714059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7" y="2321617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rgbClr val="74CEA9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" name="Freeform: Shape 1494">
                <a:extLst>
                  <a:ext uri="{FF2B5EF4-FFF2-40B4-BE49-F238E27FC236}">
                    <a16:creationId xmlns:a16="http://schemas.microsoft.com/office/drawing/2014/main" id="{0067478E-5AC9-142A-88C7-6A619652DAF4}"/>
                  </a:ext>
                </a:extLst>
              </p:cNvPr>
              <p:cNvSpPr/>
              <p:nvPr/>
            </p:nvSpPr>
            <p:spPr>
              <a:xfrm>
                <a:off x="4355503" y="3968584"/>
                <a:ext cx="2032824" cy="1286008"/>
              </a:xfrm>
              <a:custGeom>
                <a:avLst/>
                <a:gdLst>
                  <a:gd name="connsiteX0" fmla="*/ 847598 w 2032824"/>
                  <a:gd name="connsiteY0" fmla="*/ 490873 h 1286008"/>
                  <a:gd name="connsiteX1" fmla="*/ 847598 w 2032824"/>
                  <a:gd name="connsiteY1" fmla="*/ 549229 h 1286008"/>
                  <a:gd name="connsiteX2" fmla="*/ 847911 w 2032824"/>
                  <a:gd name="connsiteY2" fmla="*/ 578875 h 1286008"/>
                  <a:gd name="connsiteX3" fmla="*/ 817640 w 2032824"/>
                  <a:gd name="connsiteY3" fmla="*/ 624436 h 1286008"/>
                  <a:gd name="connsiteX4" fmla="*/ 711852 w 2032824"/>
                  <a:gd name="connsiteY4" fmla="*/ 648152 h 1286008"/>
                  <a:gd name="connsiteX5" fmla="*/ 588275 w 2032824"/>
                  <a:gd name="connsiteY5" fmla="*/ 639727 h 1286008"/>
                  <a:gd name="connsiteX6" fmla="*/ 529919 w 2032824"/>
                  <a:gd name="connsiteY6" fmla="*/ 616634 h 1286008"/>
                  <a:gd name="connsiteX7" fmla="*/ 522430 w 2032824"/>
                  <a:gd name="connsiteY7" fmla="*/ 602903 h 1286008"/>
                  <a:gd name="connsiteX8" fmla="*/ 522430 w 2032824"/>
                  <a:gd name="connsiteY8" fmla="*/ 493994 h 1286008"/>
                  <a:gd name="connsiteX9" fmla="*/ 847598 w 2032824"/>
                  <a:gd name="connsiteY9" fmla="*/ 490873 h 1286008"/>
                  <a:gd name="connsiteX10" fmla="*/ 6905 w 2032824"/>
                  <a:gd name="connsiteY10" fmla="*/ 455923 h 1286008"/>
                  <a:gd name="connsiteX11" fmla="*/ 10961 w 2032824"/>
                  <a:gd name="connsiteY11" fmla="*/ 463724 h 1286008"/>
                  <a:gd name="connsiteX12" fmla="*/ 157318 w 2032824"/>
                  <a:gd name="connsiteY12" fmla="*/ 523640 h 1286008"/>
                  <a:gd name="connsiteX13" fmla="*/ 497778 w 2032824"/>
                  <a:gd name="connsiteY13" fmla="*/ 663444 h 1286008"/>
                  <a:gd name="connsiteX14" fmla="*/ 628844 w 2032824"/>
                  <a:gd name="connsiteY14" fmla="*/ 716807 h 1286008"/>
                  <a:gd name="connsiteX15" fmla="*/ 641638 w 2032824"/>
                  <a:gd name="connsiteY15" fmla="*/ 734282 h 1286008"/>
                  <a:gd name="connsiteX16" fmla="*/ 641327 w 2032824"/>
                  <a:gd name="connsiteY16" fmla="*/ 1272589 h 1286008"/>
                  <a:gd name="connsiteX17" fmla="*/ 638518 w 2032824"/>
                  <a:gd name="connsiteY17" fmla="*/ 1286008 h 1286008"/>
                  <a:gd name="connsiteX18" fmla="*/ 469069 w 2032824"/>
                  <a:gd name="connsiteY18" fmla="*/ 1218290 h 1286008"/>
                  <a:gd name="connsiteX19" fmla="*/ 15018 w 2032824"/>
                  <a:gd name="connsiteY19" fmla="*/ 1035110 h 1286008"/>
                  <a:gd name="connsiteX20" fmla="*/ 663 w 2032824"/>
                  <a:gd name="connsiteY20" fmla="*/ 1013889 h 1286008"/>
                  <a:gd name="connsiteX21" fmla="*/ 1287 w 2032824"/>
                  <a:gd name="connsiteY21" fmla="*/ 465596 h 1286008"/>
                  <a:gd name="connsiteX22" fmla="*/ 6905 w 2032824"/>
                  <a:gd name="connsiteY22" fmla="*/ 455923 h 1286008"/>
                  <a:gd name="connsiteX23" fmla="*/ 1253279 w 2032824"/>
                  <a:gd name="connsiteY23" fmla="*/ 374786 h 1286008"/>
                  <a:gd name="connsiteX24" fmla="*/ 1253279 w 2032824"/>
                  <a:gd name="connsiteY24" fmla="*/ 481512 h 1286008"/>
                  <a:gd name="connsiteX25" fmla="*/ 1242980 w 2032824"/>
                  <a:gd name="connsiteY25" fmla="*/ 495242 h 1286008"/>
                  <a:gd name="connsiteX26" fmla="*/ 1157788 w 2032824"/>
                  <a:gd name="connsiteY26" fmla="*/ 525512 h 1286008"/>
                  <a:gd name="connsiteX27" fmla="*/ 990835 w 2032824"/>
                  <a:gd name="connsiteY27" fmla="*/ 520519 h 1286008"/>
                  <a:gd name="connsiteX28" fmla="*/ 934352 w 2032824"/>
                  <a:gd name="connsiteY28" fmla="*/ 496490 h 1286008"/>
                  <a:gd name="connsiteX29" fmla="*/ 927798 w 2032824"/>
                  <a:gd name="connsiteY29" fmla="*/ 483696 h 1286008"/>
                  <a:gd name="connsiteX30" fmla="*/ 927798 w 2032824"/>
                  <a:gd name="connsiteY30" fmla="*/ 385709 h 1286008"/>
                  <a:gd name="connsiteX31" fmla="*/ 935600 w 2032824"/>
                  <a:gd name="connsiteY31" fmla="*/ 378531 h 1286008"/>
                  <a:gd name="connsiteX32" fmla="*/ 1014864 w 2032824"/>
                  <a:gd name="connsiteY32" fmla="*/ 401624 h 1286008"/>
                  <a:gd name="connsiteX33" fmla="*/ 1094127 w 2032824"/>
                  <a:gd name="connsiteY33" fmla="*/ 406616 h 1286008"/>
                  <a:gd name="connsiteX34" fmla="*/ 1230498 w 2032824"/>
                  <a:gd name="connsiteY34" fmla="*/ 386957 h 1286008"/>
                  <a:gd name="connsiteX35" fmla="*/ 1253279 w 2032824"/>
                  <a:gd name="connsiteY35" fmla="*/ 374786 h 1286008"/>
                  <a:gd name="connsiteX36" fmla="*/ 517438 w 2032824"/>
                  <a:gd name="connsiteY36" fmla="*/ 344828 h 1286008"/>
                  <a:gd name="connsiteX37" fmla="*/ 517438 w 2032824"/>
                  <a:gd name="connsiteY37" fmla="*/ 420035 h 1286008"/>
                  <a:gd name="connsiteX38" fmla="*/ 517438 w 2032824"/>
                  <a:gd name="connsiteY38" fmla="*/ 434078 h 1286008"/>
                  <a:gd name="connsiteX39" fmla="*/ 489040 w 2032824"/>
                  <a:gd name="connsiteY39" fmla="*/ 477767 h 1286008"/>
                  <a:gd name="connsiteX40" fmla="*/ 377010 w 2032824"/>
                  <a:gd name="connsiteY40" fmla="*/ 502420 h 1286008"/>
                  <a:gd name="connsiteX41" fmla="*/ 242199 w 2032824"/>
                  <a:gd name="connsiteY41" fmla="*/ 489937 h 1286008"/>
                  <a:gd name="connsiteX42" fmla="*/ 234710 w 2032824"/>
                  <a:gd name="connsiteY42" fmla="*/ 487753 h 1286008"/>
                  <a:gd name="connsiteX43" fmla="*/ 191645 w 2032824"/>
                  <a:gd name="connsiteY43" fmla="*/ 425964 h 1286008"/>
                  <a:gd name="connsiteX44" fmla="*/ 191333 w 2032824"/>
                  <a:gd name="connsiteY44" fmla="*/ 401624 h 1286008"/>
                  <a:gd name="connsiteX45" fmla="*/ 191645 w 2032824"/>
                  <a:gd name="connsiteY45" fmla="*/ 359495 h 1286008"/>
                  <a:gd name="connsiteX46" fmla="*/ 194454 w 2032824"/>
                  <a:gd name="connsiteY46" fmla="*/ 347637 h 1286008"/>
                  <a:gd name="connsiteX47" fmla="*/ 271221 w 2032824"/>
                  <a:gd name="connsiteY47" fmla="*/ 373226 h 1286008"/>
                  <a:gd name="connsiteX48" fmla="*/ 378882 w 2032824"/>
                  <a:gd name="connsiteY48" fmla="*/ 378531 h 1286008"/>
                  <a:gd name="connsiteX49" fmla="*/ 482487 w 2032824"/>
                  <a:gd name="connsiteY49" fmla="*/ 363240 h 1286008"/>
                  <a:gd name="connsiteX50" fmla="*/ 517438 w 2032824"/>
                  <a:gd name="connsiteY50" fmla="*/ 344828 h 1286008"/>
                  <a:gd name="connsiteX51" fmla="*/ 1650535 w 2032824"/>
                  <a:gd name="connsiteY51" fmla="*/ 252458 h 1286008"/>
                  <a:gd name="connsiteX52" fmla="*/ 1650535 w 2032824"/>
                  <a:gd name="connsiteY52" fmla="*/ 356999 h 1286008"/>
                  <a:gd name="connsiteX53" fmla="*/ 1634931 w 2032824"/>
                  <a:gd name="connsiteY53" fmla="*/ 378844 h 1286008"/>
                  <a:gd name="connsiteX54" fmla="*/ 1554419 w 2032824"/>
                  <a:gd name="connsiteY54" fmla="*/ 406930 h 1286008"/>
                  <a:gd name="connsiteX55" fmla="*/ 1458304 w 2032824"/>
                  <a:gd name="connsiteY55" fmla="*/ 412235 h 1286008"/>
                  <a:gd name="connsiteX56" fmla="*/ 1342841 w 2032824"/>
                  <a:gd name="connsiteY56" fmla="*/ 386334 h 1286008"/>
                  <a:gd name="connsiteX57" fmla="*/ 1324742 w 2032824"/>
                  <a:gd name="connsiteY57" fmla="*/ 357624 h 1286008"/>
                  <a:gd name="connsiteX58" fmla="*/ 1325054 w 2032824"/>
                  <a:gd name="connsiteY58" fmla="*/ 267437 h 1286008"/>
                  <a:gd name="connsiteX59" fmla="*/ 1334728 w 2032824"/>
                  <a:gd name="connsiteY59" fmla="*/ 261820 h 1286008"/>
                  <a:gd name="connsiteX60" fmla="*/ 1408374 w 2032824"/>
                  <a:gd name="connsiteY60" fmla="*/ 282729 h 1286008"/>
                  <a:gd name="connsiteX61" fmla="*/ 1505738 w 2032824"/>
                  <a:gd name="connsiteY61" fmla="*/ 288033 h 1286008"/>
                  <a:gd name="connsiteX62" fmla="*/ 1628066 w 2032824"/>
                  <a:gd name="connsiteY62" fmla="*/ 268062 h 1286008"/>
                  <a:gd name="connsiteX63" fmla="*/ 1650535 w 2032824"/>
                  <a:gd name="connsiteY63" fmla="*/ 252458 h 1286008"/>
                  <a:gd name="connsiteX64" fmla="*/ 917189 w 2032824"/>
                  <a:gd name="connsiteY64" fmla="*/ 228429 h 1286008"/>
                  <a:gd name="connsiteX65" fmla="*/ 916565 w 2032824"/>
                  <a:gd name="connsiteY65" fmla="*/ 337651 h 1286008"/>
                  <a:gd name="connsiteX66" fmla="*/ 889416 w 2032824"/>
                  <a:gd name="connsiteY66" fmla="*/ 362617 h 1286008"/>
                  <a:gd name="connsiteX67" fmla="*/ 787996 w 2032824"/>
                  <a:gd name="connsiteY67" fmla="*/ 387270 h 1286008"/>
                  <a:gd name="connsiteX68" fmla="*/ 702178 w 2032824"/>
                  <a:gd name="connsiteY68" fmla="*/ 386645 h 1286008"/>
                  <a:gd name="connsiteX69" fmla="*/ 601694 w 2032824"/>
                  <a:gd name="connsiteY69" fmla="*/ 357936 h 1286008"/>
                  <a:gd name="connsiteX70" fmla="*/ 589524 w 2032824"/>
                  <a:gd name="connsiteY70" fmla="*/ 336403 h 1286008"/>
                  <a:gd name="connsiteX71" fmla="*/ 589836 w 2032824"/>
                  <a:gd name="connsiteY71" fmla="*/ 280856 h 1286008"/>
                  <a:gd name="connsiteX72" fmla="*/ 592645 w 2032824"/>
                  <a:gd name="connsiteY72" fmla="*/ 234046 h 1286008"/>
                  <a:gd name="connsiteX73" fmla="*/ 717781 w 2032824"/>
                  <a:gd name="connsiteY73" fmla="*/ 262444 h 1286008"/>
                  <a:gd name="connsiteX74" fmla="*/ 797669 w 2032824"/>
                  <a:gd name="connsiteY74" fmla="*/ 262444 h 1286008"/>
                  <a:gd name="connsiteX75" fmla="*/ 890664 w 2032824"/>
                  <a:gd name="connsiteY75" fmla="*/ 245904 h 1286008"/>
                  <a:gd name="connsiteX76" fmla="*/ 917189 w 2032824"/>
                  <a:gd name="connsiteY76" fmla="*/ 228429 h 1286008"/>
                  <a:gd name="connsiteX77" fmla="*/ 2032186 w 2032824"/>
                  <a:gd name="connsiteY77" fmla="*/ 138243 h 1286008"/>
                  <a:gd name="connsiteX78" fmla="*/ 2032810 w 2032824"/>
                  <a:gd name="connsiteY78" fmla="*/ 164456 h 1286008"/>
                  <a:gd name="connsiteX79" fmla="*/ 2032810 w 2032824"/>
                  <a:gd name="connsiteY79" fmla="*/ 237791 h 1286008"/>
                  <a:gd name="connsiteX80" fmla="*/ 2019079 w 2032824"/>
                  <a:gd name="connsiteY80" fmla="*/ 263069 h 1286008"/>
                  <a:gd name="connsiteX81" fmla="*/ 1927333 w 2032824"/>
                  <a:gd name="connsiteY81" fmla="*/ 293339 h 1286008"/>
                  <a:gd name="connsiteX82" fmla="*/ 1858367 w 2032824"/>
                  <a:gd name="connsiteY82" fmla="*/ 298332 h 1286008"/>
                  <a:gd name="connsiteX83" fmla="*/ 1741344 w 2032824"/>
                  <a:gd name="connsiteY83" fmla="*/ 278360 h 1286008"/>
                  <a:gd name="connsiteX84" fmla="*/ 1734167 w 2032824"/>
                  <a:gd name="connsiteY84" fmla="*/ 275551 h 1286008"/>
                  <a:gd name="connsiteX85" fmla="*/ 1706706 w 2032824"/>
                  <a:gd name="connsiteY85" fmla="*/ 234358 h 1286008"/>
                  <a:gd name="connsiteX86" fmla="*/ 1707330 w 2032824"/>
                  <a:gd name="connsiteY86" fmla="*/ 140427 h 1286008"/>
                  <a:gd name="connsiteX87" fmla="*/ 1778480 w 2032824"/>
                  <a:gd name="connsiteY87" fmla="*/ 165704 h 1286008"/>
                  <a:gd name="connsiteX88" fmla="*/ 1923276 w 2032824"/>
                  <a:gd name="connsiteY88" fmla="*/ 169761 h 1286008"/>
                  <a:gd name="connsiteX89" fmla="*/ 1992866 w 2032824"/>
                  <a:gd name="connsiteY89" fmla="*/ 158527 h 1286008"/>
                  <a:gd name="connsiteX90" fmla="*/ 2032186 w 2032824"/>
                  <a:gd name="connsiteY90" fmla="*/ 138243 h 1286008"/>
                  <a:gd name="connsiteX91" fmla="*/ 1312883 w 2032824"/>
                  <a:gd name="connsiteY91" fmla="*/ 117335 h 1286008"/>
                  <a:gd name="connsiteX92" fmla="*/ 1315067 w 2032824"/>
                  <a:gd name="connsiteY92" fmla="*/ 126697 h 1286008"/>
                  <a:gd name="connsiteX93" fmla="*/ 1315379 w 2032824"/>
                  <a:gd name="connsiteY93" fmla="*/ 214386 h 1286008"/>
                  <a:gd name="connsiteX94" fmla="*/ 1301648 w 2032824"/>
                  <a:gd name="connsiteY94" fmla="*/ 239975 h 1286008"/>
                  <a:gd name="connsiteX95" fmla="*/ 1222385 w 2032824"/>
                  <a:gd name="connsiteY95" fmla="*/ 268061 h 1286008"/>
                  <a:gd name="connsiteX96" fmla="*/ 1114724 w 2032824"/>
                  <a:gd name="connsiteY96" fmla="*/ 272742 h 1286008"/>
                  <a:gd name="connsiteX97" fmla="*/ 1001445 w 2032824"/>
                  <a:gd name="connsiteY97" fmla="*/ 243096 h 1286008"/>
                  <a:gd name="connsiteX98" fmla="*/ 989586 w 2032824"/>
                  <a:gd name="connsiteY98" fmla="*/ 220939 h 1286008"/>
                  <a:gd name="connsiteX99" fmla="*/ 989586 w 2032824"/>
                  <a:gd name="connsiteY99" fmla="*/ 159151 h 1286008"/>
                  <a:gd name="connsiteX100" fmla="*/ 992707 w 2032824"/>
                  <a:gd name="connsiteY100" fmla="*/ 118271 h 1286008"/>
                  <a:gd name="connsiteX101" fmla="*/ 1068538 w 2032824"/>
                  <a:gd name="connsiteY101" fmla="*/ 143548 h 1286008"/>
                  <a:gd name="connsiteX102" fmla="*/ 1181504 w 2032824"/>
                  <a:gd name="connsiteY102" fmla="*/ 148853 h 1286008"/>
                  <a:gd name="connsiteX103" fmla="*/ 1295719 w 2032824"/>
                  <a:gd name="connsiteY103" fmla="*/ 128569 h 1286008"/>
                  <a:gd name="connsiteX104" fmla="*/ 1312883 w 2032824"/>
                  <a:gd name="connsiteY104" fmla="*/ 117335 h 1286008"/>
                  <a:gd name="connsiteX105" fmla="*/ 1714195 w 2032824"/>
                  <a:gd name="connsiteY105" fmla="*/ 0 h 1286008"/>
                  <a:gd name="connsiteX106" fmla="*/ 1715443 w 2032824"/>
                  <a:gd name="connsiteY106" fmla="*/ 29958 h 1286008"/>
                  <a:gd name="connsiteX107" fmla="*/ 1715443 w 2032824"/>
                  <a:gd name="connsiteY107" fmla="*/ 97051 h 1286008"/>
                  <a:gd name="connsiteX108" fmla="*/ 1700152 w 2032824"/>
                  <a:gd name="connsiteY108" fmla="*/ 125762 h 1286008"/>
                  <a:gd name="connsiteX109" fmla="*/ 1615583 w 2032824"/>
                  <a:gd name="connsiteY109" fmla="*/ 154159 h 1286008"/>
                  <a:gd name="connsiteX110" fmla="*/ 1437708 w 2032824"/>
                  <a:gd name="connsiteY110" fmla="*/ 144485 h 1286008"/>
                  <a:gd name="connsiteX111" fmla="*/ 1430218 w 2032824"/>
                  <a:gd name="connsiteY111" fmla="*/ 142301 h 1286008"/>
                  <a:gd name="connsiteX112" fmla="*/ 1389650 w 2032824"/>
                  <a:gd name="connsiteY112" fmla="*/ 83633 h 1286008"/>
                  <a:gd name="connsiteX113" fmla="*/ 1389026 w 2032824"/>
                  <a:gd name="connsiteY113" fmla="*/ 37135 h 1286008"/>
                  <a:gd name="connsiteX114" fmla="*/ 1391523 w 2032824"/>
                  <a:gd name="connsiteY114" fmla="*/ 4057 h 1286008"/>
                  <a:gd name="connsiteX115" fmla="*/ 1521340 w 2032824"/>
                  <a:gd name="connsiteY115" fmla="*/ 33079 h 1286008"/>
                  <a:gd name="connsiteX116" fmla="*/ 1655215 w 2032824"/>
                  <a:gd name="connsiteY116" fmla="*/ 25277 h 1286008"/>
                  <a:gd name="connsiteX117" fmla="*/ 1714195 w 2032824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4" h="1286008">
                    <a:moveTo>
                      <a:pt x="847598" y="490873"/>
                    </a:moveTo>
                    <a:cubicBezTo>
                      <a:pt x="847598" y="511157"/>
                      <a:pt x="847598" y="530193"/>
                      <a:pt x="847598" y="549229"/>
                    </a:cubicBezTo>
                    <a:cubicBezTo>
                      <a:pt x="847598" y="559215"/>
                      <a:pt x="846350" y="569201"/>
                      <a:pt x="847911" y="578875"/>
                    </a:cubicBezTo>
                    <a:cubicBezTo>
                      <a:pt x="852279" y="604152"/>
                      <a:pt x="837300" y="615386"/>
                      <a:pt x="817640" y="624436"/>
                    </a:cubicBezTo>
                    <a:cubicBezTo>
                      <a:pt x="783938" y="639415"/>
                      <a:pt x="748363" y="644408"/>
                      <a:pt x="711852" y="648152"/>
                    </a:cubicBezTo>
                    <a:cubicBezTo>
                      <a:pt x="670035" y="652209"/>
                      <a:pt x="628843" y="647841"/>
                      <a:pt x="588275" y="639727"/>
                    </a:cubicBezTo>
                    <a:cubicBezTo>
                      <a:pt x="567679" y="635358"/>
                      <a:pt x="547707" y="628804"/>
                      <a:pt x="529919" y="616634"/>
                    </a:cubicBezTo>
                    <a:cubicBezTo>
                      <a:pt x="524927" y="613202"/>
                      <a:pt x="522430" y="609145"/>
                      <a:pt x="522430" y="602903"/>
                    </a:cubicBezTo>
                    <a:cubicBezTo>
                      <a:pt x="522742" y="566704"/>
                      <a:pt x="522430" y="531129"/>
                      <a:pt x="522430" y="493994"/>
                    </a:cubicBezTo>
                    <a:cubicBezTo>
                      <a:pt x="610431" y="535810"/>
                      <a:pt x="788931" y="534250"/>
                      <a:pt x="847598" y="490873"/>
                    </a:cubicBezTo>
                    <a:close/>
                    <a:moveTo>
                      <a:pt x="6905" y="455923"/>
                    </a:moveTo>
                    <a:cubicBezTo>
                      <a:pt x="2535" y="461228"/>
                      <a:pt x="7529" y="462476"/>
                      <a:pt x="10961" y="463724"/>
                    </a:cubicBezTo>
                    <a:cubicBezTo>
                      <a:pt x="59643" y="483696"/>
                      <a:pt x="108637" y="503668"/>
                      <a:pt x="157318" y="523640"/>
                    </a:cubicBezTo>
                    <a:cubicBezTo>
                      <a:pt x="270909" y="570137"/>
                      <a:pt x="384188" y="616946"/>
                      <a:pt x="497778" y="663444"/>
                    </a:cubicBezTo>
                    <a:cubicBezTo>
                      <a:pt x="541467" y="681231"/>
                      <a:pt x="584843" y="699331"/>
                      <a:pt x="628844" y="716807"/>
                    </a:cubicBezTo>
                    <a:cubicBezTo>
                      <a:pt x="637582" y="720239"/>
                      <a:pt x="641638" y="724296"/>
                      <a:pt x="641638" y="734282"/>
                    </a:cubicBezTo>
                    <a:cubicBezTo>
                      <a:pt x="641327" y="913718"/>
                      <a:pt x="641327" y="1093154"/>
                      <a:pt x="641327" y="1272589"/>
                    </a:cubicBezTo>
                    <a:cubicBezTo>
                      <a:pt x="641327" y="1277270"/>
                      <a:pt x="642887" y="1282263"/>
                      <a:pt x="638518" y="1286008"/>
                    </a:cubicBezTo>
                    <a:cubicBezTo>
                      <a:pt x="582035" y="1263539"/>
                      <a:pt x="525552" y="1241071"/>
                      <a:pt x="469069" y="1218290"/>
                    </a:cubicBezTo>
                    <a:cubicBezTo>
                      <a:pt x="317719" y="1157126"/>
                      <a:pt x="166368" y="1095962"/>
                      <a:pt x="15018" y="1035110"/>
                    </a:cubicBezTo>
                    <a:cubicBezTo>
                      <a:pt x="4408" y="1030741"/>
                      <a:pt x="663" y="1026060"/>
                      <a:pt x="663" y="1013889"/>
                    </a:cubicBezTo>
                    <a:cubicBezTo>
                      <a:pt x="1287" y="831021"/>
                      <a:pt x="976" y="648465"/>
                      <a:pt x="1287" y="465596"/>
                    </a:cubicBezTo>
                    <a:cubicBezTo>
                      <a:pt x="1287" y="462476"/>
                      <a:pt x="-4018" y="453426"/>
                      <a:pt x="6905" y="455923"/>
                    </a:cubicBezTo>
                    <a:close/>
                    <a:moveTo>
                      <a:pt x="1253279" y="374786"/>
                    </a:moveTo>
                    <a:cubicBezTo>
                      <a:pt x="1253279" y="411297"/>
                      <a:pt x="1253279" y="446248"/>
                      <a:pt x="1253279" y="481512"/>
                    </a:cubicBezTo>
                    <a:cubicBezTo>
                      <a:pt x="1253279" y="488689"/>
                      <a:pt x="1247974" y="491809"/>
                      <a:pt x="1242980" y="495242"/>
                    </a:cubicBezTo>
                    <a:cubicBezTo>
                      <a:pt x="1217392" y="513342"/>
                      <a:pt x="1187746" y="520519"/>
                      <a:pt x="1157788" y="525512"/>
                    </a:cubicBezTo>
                    <a:cubicBezTo>
                      <a:pt x="1101929" y="535186"/>
                      <a:pt x="1046070" y="533314"/>
                      <a:pt x="990835" y="520519"/>
                    </a:cubicBezTo>
                    <a:cubicBezTo>
                      <a:pt x="971175" y="515838"/>
                      <a:pt x="950891" y="510221"/>
                      <a:pt x="934352" y="496490"/>
                    </a:cubicBezTo>
                    <a:cubicBezTo>
                      <a:pt x="929983" y="492746"/>
                      <a:pt x="927486" y="489625"/>
                      <a:pt x="927798" y="483696"/>
                    </a:cubicBezTo>
                    <a:cubicBezTo>
                      <a:pt x="928110" y="450929"/>
                      <a:pt x="927798" y="418475"/>
                      <a:pt x="927798" y="385709"/>
                    </a:cubicBezTo>
                    <a:cubicBezTo>
                      <a:pt x="927798" y="380715"/>
                      <a:pt x="927174" y="372914"/>
                      <a:pt x="935600" y="378531"/>
                    </a:cubicBezTo>
                    <a:cubicBezTo>
                      <a:pt x="959629" y="394446"/>
                      <a:pt x="987714" y="397879"/>
                      <a:pt x="1014864" y="401624"/>
                    </a:cubicBezTo>
                    <a:cubicBezTo>
                      <a:pt x="1041076" y="405057"/>
                      <a:pt x="1067914" y="407865"/>
                      <a:pt x="1094127" y="406616"/>
                    </a:cubicBezTo>
                    <a:cubicBezTo>
                      <a:pt x="1140000" y="404744"/>
                      <a:pt x="1186497" y="403808"/>
                      <a:pt x="1230498" y="386957"/>
                    </a:cubicBezTo>
                    <a:cubicBezTo>
                      <a:pt x="1238299" y="384148"/>
                      <a:pt x="1244853" y="379467"/>
                      <a:pt x="1253279" y="374786"/>
                    </a:cubicBezTo>
                    <a:close/>
                    <a:moveTo>
                      <a:pt x="517438" y="344828"/>
                    </a:moveTo>
                    <a:cubicBezTo>
                      <a:pt x="517438" y="371353"/>
                      <a:pt x="517438" y="395695"/>
                      <a:pt x="517438" y="420035"/>
                    </a:cubicBezTo>
                    <a:cubicBezTo>
                      <a:pt x="517438" y="424716"/>
                      <a:pt x="516501" y="429709"/>
                      <a:pt x="517438" y="434078"/>
                    </a:cubicBezTo>
                    <a:cubicBezTo>
                      <a:pt x="522743" y="458419"/>
                      <a:pt x="507764" y="469341"/>
                      <a:pt x="489040" y="477767"/>
                    </a:cubicBezTo>
                    <a:cubicBezTo>
                      <a:pt x="453465" y="493994"/>
                      <a:pt x="415706" y="501172"/>
                      <a:pt x="377010" y="502420"/>
                    </a:cubicBezTo>
                    <a:cubicBezTo>
                      <a:pt x="331449" y="503980"/>
                      <a:pt x="286200" y="503356"/>
                      <a:pt x="242199" y="489937"/>
                    </a:cubicBezTo>
                    <a:cubicBezTo>
                      <a:pt x="239703" y="489313"/>
                      <a:pt x="237206" y="488689"/>
                      <a:pt x="234710" y="487753"/>
                    </a:cubicBezTo>
                    <a:cubicBezTo>
                      <a:pt x="191645" y="471526"/>
                      <a:pt x="191957" y="471526"/>
                      <a:pt x="191645" y="425964"/>
                    </a:cubicBezTo>
                    <a:cubicBezTo>
                      <a:pt x="191645" y="417851"/>
                      <a:pt x="191333" y="409737"/>
                      <a:pt x="191333" y="401624"/>
                    </a:cubicBezTo>
                    <a:cubicBezTo>
                      <a:pt x="191333" y="387581"/>
                      <a:pt x="191333" y="373538"/>
                      <a:pt x="191645" y="359495"/>
                    </a:cubicBezTo>
                    <a:cubicBezTo>
                      <a:pt x="191957" y="355438"/>
                      <a:pt x="189461" y="350757"/>
                      <a:pt x="194454" y="347637"/>
                    </a:cubicBezTo>
                    <a:cubicBezTo>
                      <a:pt x="216922" y="365424"/>
                      <a:pt x="244384" y="369481"/>
                      <a:pt x="271221" y="373226"/>
                    </a:cubicBezTo>
                    <a:cubicBezTo>
                      <a:pt x="306796" y="378219"/>
                      <a:pt x="342995" y="380715"/>
                      <a:pt x="378882" y="378531"/>
                    </a:cubicBezTo>
                    <a:cubicBezTo>
                      <a:pt x="413833" y="376347"/>
                      <a:pt x="448784" y="374474"/>
                      <a:pt x="482487" y="363240"/>
                    </a:cubicBezTo>
                    <a:cubicBezTo>
                      <a:pt x="494345" y="359495"/>
                      <a:pt x="505892" y="355127"/>
                      <a:pt x="517438" y="344828"/>
                    </a:cubicBezTo>
                    <a:close/>
                    <a:moveTo>
                      <a:pt x="1650535" y="252458"/>
                    </a:moveTo>
                    <a:cubicBezTo>
                      <a:pt x="1650535" y="288970"/>
                      <a:pt x="1650222" y="322985"/>
                      <a:pt x="1650535" y="356999"/>
                    </a:cubicBezTo>
                    <a:cubicBezTo>
                      <a:pt x="1650535" y="368546"/>
                      <a:pt x="1642421" y="373539"/>
                      <a:pt x="1634931" y="378844"/>
                    </a:cubicBezTo>
                    <a:cubicBezTo>
                      <a:pt x="1610903" y="395696"/>
                      <a:pt x="1582817" y="401937"/>
                      <a:pt x="1554419" y="406930"/>
                    </a:cubicBezTo>
                    <a:cubicBezTo>
                      <a:pt x="1522589" y="412547"/>
                      <a:pt x="1490447" y="413795"/>
                      <a:pt x="1458304" y="412235"/>
                    </a:cubicBezTo>
                    <a:cubicBezTo>
                      <a:pt x="1418360" y="410050"/>
                      <a:pt x="1379353" y="404121"/>
                      <a:pt x="1342841" y="386334"/>
                    </a:cubicBezTo>
                    <a:cubicBezTo>
                      <a:pt x="1330671" y="380404"/>
                      <a:pt x="1324117" y="372915"/>
                      <a:pt x="1324742" y="357624"/>
                    </a:cubicBezTo>
                    <a:cubicBezTo>
                      <a:pt x="1326302" y="327666"/>
                      <a:pt x="1325366" y="297395"/>
                      <a:pt x="1325054" y="267437"/>
                    </a:cubicBezTo>
                    <a:cubicBezTo>
                      <a:pt x="1325054" y="259324"/>
                      <a:pt x="1325678" y="256203"/>
                      <a:pt x="1334728" y="261820"/>
                    </a:cubicBezTo>
                    <a:cubicBezTo>
                      <a:pt x="1357196" y="275551"/>
                      <a:pt x="1382785" y="279296"/>
                      <a:pt x="1408374" y="282729"/>
                    </a:cubicBezTo>
                    <a:cubicBezTo>
                      <a:pt x="1440517" y="287097"/>
                      <a:pt x="1473283" y="290218"/>
                      <a:pt x="1505738" y="288033"/>
                    </a:cubicBezTo>
                    <a:cubicBezTo>
                      <a:pt x="1546930" y="285225"/>
                      <a:pt x="1588434" y="283353"/>
                      <a:pt x="1628066" y="268062"/>
                    </a:cubicBezTo>
                    <a:cubicBezTo>
                      <a:pt x="1636180" y="265253"/>
                      <a:pt x="1642109" y="259324"/>
                      <a:pt x="1650535" y="252458"/>
                    </a:cubicBezTo>
                    <a:close/>
                    <a:moveTo>
                      <a:pt x="917189" y="228429"/>
                    </a:moveTo>
                    <a:cubicBezTo>
                      <a:pt x="917189" y="266813"/>
                      <a:pt x="918437" y="302388"/>
                      <a:pt x="916565" y="337651"/>
                    </a:cubicBezTo>
                    <a:cubicBezTo>
                      <a:pt x="915941" y="351694"/>
                      <a:pt x="900650" y="357311"/>
                      <a:pt x="889416" y="362617"/>
                    </a:cubicBezTo>
                    <a:cubicBezTo>
                      <a:pt x="857273" y="377596"/>
                      <a:pt x="822946" y="383837"/>
                      <a:pt x="787996" y="387270"/>
                    </a:cubicBezTo>
                    <a:cubicBezTo>
                      <a:pt x="759286" y="390078"/>
                      <a:pt x="730576" y="389454"/>
                      <a:pt x="702178" y="386645"/>
                    </a:cubicBezTo>
                    <a:cubicBezTo>
                      <a:pt x="666915" y="383213"/>
                      <a:pt x="632900" y="375724"/>
                      <a:pt x="601694" y="357936"/>
                    </a:cubicBezTo>
                    <a:cubicBezTo>
                      <a:pt x="593269" y="352943"/>
                      <a:pt x="588900" y="347013"/>
                      <a:pt x="589524" y="336403"/>
                    </a:cubicBezTo>
                    <a:cubicBezTo>
                      <a:pt x="590460" y="317992"/>
                      <a:pt x="589836" y="299580"/>
                      <a:pt x="589836" y="280856"/>
                    </a:cubicBezTo>
                    <a:cubicBezTo>
                      <a:pt x="593269" y="265565"/>
                      <a:pt x="587651" y="249337"/>
                      <a:pt x="592645" y="234046"/>
                    </a:cubicBezTo>
                    <a:cubicBezTo>
                      <a:pt x="631340" y="255891"/>
                      <a:pt x="674405" y="260572"/>
                      <a:pt x="717781" y="262444"/>
                    </a:cubicBezTo>
                    <a:cubicBezTo>
                      <a:pt x="744307" y="263380"/>
                      <a:pt x="771144" y="263692"/>
                      <a:pt x="797669" y="262444"/>
                    </a:cubicBezTo>
                    <a:cubicBezTo>
                      <a:pt x="829188" y="260884"/>
                      <a:pt x="860706" y="256203"/>
                      <a:pt x="890664" y="245904"/>
                    </a:cubicBezTo>
                    <a:cubicBezTo>
                      <a:pt x="899713" y="242784"/>
                      <a:pt x="908451" y="238103"/>
                      <a:pt x="917189" y="228429"/>
                    </a:cubicBezTo>
                    <a:close/>
                    <a:moveTo>
                      <a:pt x="2032186" y="138243"/>
                    </a:moveTo>
                    <a:cubicBezTo>
                      <a:pt x="2032498" y="147293"/>
                      <a:pt x="2032810" y="156031"/>
                      <a:pt x="2032810" y="164456"/>
                    </a:cubicBezTo>
                    <a:cubicBezTo>
                      <a:pt x="2032810" y="188797"/>
                      <a:pt x="2031874" y="213450"/>
                      <a:pt x="2032810" y="237791"/>
                    </a:cubicBezTo>
                    <a:cubicBezTo>
                      <a:pt x="2033122" y="249649"/>
                      <a:pt x="2028441" y="256827"/>
                      <a:pt x="2019079" y="263069"/>
                    </a:cubicBezTo>
                    <a:cubicBezTo>
                      <a:pt x="1991306" y="281481"/>
                      <a:pt x="1959476" y="288658"/>
                      <a:pt x="1927333" y="293339"/>
                    </a:cubicBezTo>
                    <a:cubicBezTo>
                      <a:pt x="1904553" y="296459"/>
                      <a:pt x="1881460" y="299580"/>
                      <a:pt x="1858367" y="298332"/>
                    </a:cubicBezTo>
                    <a:cubicBezTo>
                      <a:pt x="1818736" y="296148"/>
                      <a:pt x="1778792" y="293339"/>
                      <a:pt x="1741344" y="278360"/>
                    </a:cubicBezTo>
                    <a:cubicBezTo>
                      <a:pt x="1738848" y="277424"/>
                      <a:pt x="1736351" y="276800"/>
                      <a:pt x="1734167" y="275551"/>
                    </a:cubicBezTo>
                    <a:cubicBezTo>
                      <a:pt x="1716067" y="268062"/>
                      <a:pt x="1704521" y="257764"/>
                      <a:pt x="1706706" y="234358"/>
                    </a:cubicBezTo>
                    <a:cubicBezTo>
                      <a:pt x="1709514" y="204400"/>
                      <a:pt x="1707330" y="173818"/>
                      <a:pt x="1707330" y="140427"/>
                    </a:cubicBezTo>
                    <a:cubicBezTo>
                      <a:pt x="1729798" y="157279"/>
                      <a:pt x="1754139" y="162272"/>
                      <a:pt x="1778480" y="165704"/>
                    </a:cubicBezTo>
                    <a:cubicBezTo>
                      <a:pt x="1826537" y="172882"/>
                      <a:pt x="1874595" y="173818"/>
                      <a:pt x="1923276" y="169761"/>
                    </a:cubicBezTo>
                    <a:cubicBezTo>
                      <a:pt x="1946681" y="167889"/>
                      <a:pt x="1970086" y="164456"/>
                      <a:pt x="1992866" y="158527"/>
                    </a:cubicBezTo>
                    <a:cubicBezTo>
                      <a:pt x="2007533" y="154782"/>
                      <a:pt x="2021576" y="149789"/>
                      <a:pt x="2032186" y="138243"/>
                    </a:cubicBezTo>
                    <a:close/>
                    <a:moveTo>
                      <a:pt x="1312883" y="117335"/>
                    </a:moveTo>
                    <a:cubicBezTo>
                      <a:pt x="1316939" y="119831"/>
                      <a:pt x="1315067" y="123576"/>
                      <a:pt x="1315067" y="126697"/>
                    </a:cubicBezTo>
                    <a:cubicBezTo>
                      <a:pt x="1315379" y="156030"/>
                      <a:pt x="1314755" y="185364"/>
                      <a:pt x="1315379" y="214386"/>
                    </a:cubicBezTo>
                    <a:cubicBezTo>
                      <a:pt x="1315691" y="226245"/>
                      <a:pt x="1311010" y="233422"/>
                      <a:pt x="1301648" y="239975"/>
                    </a:cubicBezTo>
                    <a:cubicBezTo>
                      <a:pt x="1277620" y="256203"/>
                      <a:pt x="1250158" y="262444"/>
                      <a:pt x="1222385" y="268061"/>
                    </a:cubicBezTo>
                    <a:cubicBezTo>
                      <a:pt x="1186809" y="274927"/>
                      <a:pt x="1150611" y="274927"/>
                      <a:pt x="1114724" y="272742"/>
                    </a:cubicBezTo>
                    <a:cubicBezTo>
                      <a:pt x="1075404" y="270246"/>
                      <a:pt x="1036396" y="264317"/>
                      <a:pt x="1001445" y="243096"/>
                    </a:cubicBezTo>
                    <a:cubicBezTo>
                      <a:pt x="992707" y="237790"/>
                      <a:pt x="988962" y="231550"/>
                      <a:pt x="989586" y="220939"/>
                    </a:cubicBezTo>
                    <a:cubicBezTo>
                      <a:pt x="990210" y="200343"/>
                      <a:pt x="989586" y="179747"/>
                      <a:pt x="989586" y="159151"/>
                    </a:cubicBezTo>
                    <a:cubicBezTo>
                      <a:pt x="992083" y="145732"/>
                      <a:pt x="986778" y="131378"/>
                      <a:pt x="992707" y="118271"/>
                    </a:cubicBezTo>
                    <a:cubicBezTo>
                      <a:pt x="1015176" y="134810"/>
                      <a:pt x="1042013" y="139803"/>
                      <a:pt x="1068538" y="143548"/>
                    </a:cubicBezTo>
                    <a:cubicBezTo>
                      <a:pt x="1105986" y="149165"/>
                      <a:pt x="1143745" y="151037"/>
                      <a:pt x="1181504" y="148853"/>
                    </a:cubicBezTo>
                    <a:cubicBezTo>
                      <a:pt x="1220200" y="146669"/>
                      <a:pt x="1259208" y="143860"/>
                      <a:pt x="1295719" y="128569"/>
                    </a:cubicBezTo>
                    <a:cubicBezTo>
                      <a:pt x="1302273" y="125760"/>
                      <a:pt x="1307266" y="121703"/>
                      <a:pt x="1312883" y="117335"/>
                    </a:cubicBezTo>
                    <a:close/>
                    <a:moveTo>
                      <a:pt x="1714195" y="0"/>
                    </a:moveTo>
                    <a:cubicBezTo>
                      <a:pt x="1715131" y="9986"/>
                      <a:pt x="1715131" y="19972"/>
                      <a:pt x="1715443" y="29958"/>
                    </a:cubicBezTo>
                    <a:cubicBezTo>
                      <a:pt x="1715443" y="52426"/>
                      <a:pt x="1714195" y="74583"/>
                      <a:pt x="1715443" y="97051"/>
                    </a:cubicBezTo>
                    <a:cubicBezTo>
                      <a:pt x="1716067" y="110782"/>
                      <a:pt x="1710450" y="118896"/>
                      <a:pt x="1700152" y="125762"/>
                    </a:cubicBezTo>
                    <a:cubicBezTo>
                      <a:pt x="1674563" y="142613"/>
                      <a:pt x="1645229" y="149478"/>
                      <a:pt x="1615583" y="154159"/>
                    </a:cubicBezTo>
                    <a:cubicBezTo>
                      <a:pt x="1555667" y="163521"/>
                      <a:pt x="1496376" y="161649"/>
                      <a:pt x="1437708" y="144485"/>
                    </a:cubicBezTo>
                    <a:cubicBezTo>
                      <a:pt x="1435211" y="143861"/>
                      <a:pt x="1432715" y="143237"/>
                      <a:pt x="1430218" y="142301"/>
                    </a:cubicBezTo>
                    <a:cubicBezTo>
                      <a:pt x="1389650" y="127010"/>
                      <a:pt x="1389650" y="127010"/>
                      <a:pt x="1389650" y="83633"/>
                    </a:cubicBezTo>
                    <a:cubicBezTo>
                      <a:pt x="1389650" y="68030"/>
                      <a:pt x="1389338" y="52738"/>
                      <a:pt x="1389026" y="37135"/>
                    </a:cubicBezTo>
                    <a:cubicBezTo>
                      <a:pt x="1391210" y="26213"/>
                      <a:pt x="1387154" y="14667"/>
                      <a:pt x="1391523" y="4057"/>
                    </a:cubicBezTo>
                    <a:cubicBezTo>
                      <a:pt x="1431778" y="27774"/>
                      <a:pt x="1476404" y="31206"/>
                      <a:pt x="1521340" y="33079"/>
                    </a:cubicBezTo>
                    <a:cubicBezTo>
                      <a:pt x="1566278" y="34951"/>
                      <a:pt x="1611214" y="34639"/>
                      <a:pt x="1655215" y="25277"/>
                    </a:cubicBezTo>
                    <a:cubicBezTo>
                      <a:pt x="1676435" y="20908"/>
                      <a:pt x="1698280" y="17163"/>
                      <a:pt x="1714195" y="0"/>
                    </a:cubicBezTo>
                    <a:close/>
                  </a:path>
                </a:pathLst>
              </a:custGeom>
              <a:solidFill>
                <a:srgbClr val="33916B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6" name="Group 1484">
              <a:extLst>
                <a:ext uri="{FF2B5EF4-FFF2-40B4-BE49-F238E27FC236}">
                  <a16:creationId xmlns:a16="http://schemas.microsoft.com/office/drawing/2014/main" id="{6ED23F7D-FFF6-DB56-3112-874CEC59205A}"/>
                </a:ext>
              </a:extLst>
            </p:cNvPr>
            <p:cNvGrpSpPr/>
            <p:nvPr/>
          </p:nvGrpSpPr>
          <p:grpSpPr>
            <a:xfrm>
              <a:off x="5585223" y="3509550"/>
              <a:ext cx="2238107" cy="1335625"/>
              <a:chOff x="4845751" y="3219948"/>
              <a:chExt cx="2238107" cy="1335625"/>
            </a:xfrm>
          </p:grpSpPr>
          <p:sp>
            <p:nvSpPr>
              <p:cNvPr id="25" name="Freeform: Shape 1491">
                <a:extLst>
                  <a:ext uri="{FF2B5EF4-FFF2-40B4-BE49-F238E27FC236}">
                    <a16:creationId xmlns:a16="http://schemas.microsoft.com/office/drawing/2014/main" id="{CDED1C92-7DF8-3027-78A7-90A658C90931}"/>
                  </a:ext>
                </a:extLst>
              </p:cNvPr>
              <p:cNvSpPr/>
              <p:nvPr/>
            </p:nvSpPr>
            <p:spPr>
              <a:xfrm>
                <a:off x="4846375" y="3219948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rgbClr val="74CEA9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: Shape 1492">
                <a:extLst>
                  <a:ext uri="{FF2B5EF4-FFF2-40B4-BE49-F238E27FC236}">
                    <a16:creationId xmlns:a16="http://schemas.microsoft.com/office/drawing/2014/main" id="{B4EE36CA-5671-5CB6-538B-5D93C7EE9AD1}"/>
                  </a:ext>
                </a:extLst>
              </p:cNvPr>
              <p:cNvSpPr/>
              <p:nvPr/>
            </p:nvSpPr>
            <p:spPr>
              <a:xfrm>
                <a:off x="4845751" y="3269877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rgbClr val="33916B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7" name="Group 1485">
              <a:extLst>
                <a:ext uri="{FF2B5EF4-FFF2-40B4-BE49-F238E27FC236}">
                  <a16:creationId xmlns:a16="http://schemas.microsoft.com/office/drawing/2014/main" id="{609D9BC6-CCBA-DFD0-5D29-446FCD195594}"/>
                </a:ext>
              </a:extLst>
            </p:cNvPr>
            <p:cNvGrpSpPr/>
            <p:nvPr/>
          </p:nvGrpSpPr>
          <p:grpSpPr>
            <a:xfrm>
              <a:off x="4698655" y="2960945"/>
              <a:ext cx="2238107" cy="1335937"/>
              <a:chOff x="3959183" y="2671343"/>
              <a:chExt cx="2238107" cy="1335937"/>
            </a:xfrm>
          </p:grpSpPr>
          <p:sp>
            <p:nvSpPr>
              <p:cNvPr id="15" name="Freeform: Shape 1489">
                <a:extLst>
                  <a:ext uri="{FF2B5EF4-FFF2-40B4-BE49-F238E27FC236}">
                    <a16:creationId xmlns:a16="http://schemas.microsoft.com/office/drawing/2014/main" id="{C1CAFE26-CB47-FEDC-F96E-7BF4262D8EC9}"/>
                  </a:ext>
                </a:extLst>
              </p:cNvPr>
              <p:cNvSpPr/>
              <p:nvPr/>
            </p:nvSpPr>
            <p:spPr>
              <a:xfrm>
                <a:off x="3959807" y="2671343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5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1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5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rgbClr val="74CEA9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1490">
                <a:extLst>
                  <a:ext uri="{FF2B5EF4-FFF2-40B4-BE49-F238E27FC236}">
                    <a16:creationId xmlns:a16="http://schemas.microsoft.com/office/drawing/2014/main" id="{10D7C638-6802-6DB8-3147-8C4FBFAC8A00}"/>
                  </a:ext>
                </a:extLst>
              </p:cNvPr>
              <p:cNvSpPr/>
              <p:nvPr/>
            </p:nvSpPr>
            <p:spPr>
              <a:xfrm>
                <a:off x="3959183" y="2721272"/>
                <a:ext cx="2032825" cy="1286008"/>
              </a:xfrm>
              <a:custGeom>
                <a:avLst/>
                <a:gdLst>
                  <a:gd name="connsiteX0" fmla="*/ 847600 w 2032825"/>
                  <a:gd name="connsiteY0" fmla="*/ 490873 h 1286008"/>
                  <a:gd name="connsiteX1" fmla="*/ 847600 w 2032825"/>
                  <a:gd name="connsiteY1" fmla="*/ 549229 h 1286008"/>
                  <a:gd name="connsiteX2" fmla="*/ 847912 w 2032825"/>
                  <a:gd name="connsiteY2" fmla="*/ 578875 h 1286008"/>
                  <a:gd name="connsiteX3" fmla="*/ 817642 w 2032825"/>
                  <a:gd name="connsiteY3" fmla="*/ 624436 h 1286008"/>
                  <a:gd name="connsiteX4" fmla="*/ 711853 w 2032825"/>
                  <a:gd name="connsiteY4" fmla="*/ 648152 h 1286008"/>
                  <a:gd name="connsiteX5" fmla="*/ 588276 w 2032825"/>
                  <a:gd name="connsiteY5" fmla="*/ 639727 h 1286008"/>
                  <a:gd name="connsiteX6" fmla="*/ 529920 w 2032825"/>
                  <a:gd name="connsiteY6" fmla="*/ 616634 h 1286008"/>
                  <a:gd name="connsiteX7" fmla="*/ 522431 w 2032825"/>
                  <a:gd name="connsiteY7" fmla="*/ 602904 h 1286008"/>
                  <a:gd name="connsiteX8" fmla="*/ 522431 w 2032825"/>
                  <a:gd name="connsiteY8" fmla="*/ 493994 h 1286008"/>
                  <a:gd name="connsiteX9" fmla="*/ 847600 w 2032825"/>
                  <a:gd name="connsiteY9" fmla="*/ 490873 h 1286008"/>
                  <a:gd name="connsiteX10" fmla="*/ 6906 w 2032825"/>
                  <a:gd name="connsiteY10" fmla="*/ 455922 h 1286008"/>
                  <a:gd name="connsiteX11" fmla="*/ 10962 w 2032825"/>
                  <a:gd name="connsiteY11" fmla="*/ 463724 h 1286008"/>
                  <a:gd name="connsiteX12" fmla="*/ 157319 w 2032825"/>
                  <a:gd name="connsiteY12" fmla="*/ 523639 h 1286008"/>
                  <a:gd name="connsiteX13" fmla="*/ 497779 w 2032825"/>
                  <a:gd name="connsiteY13" fmla="*/ 663444 h 1286008"/>
                  <a:gd name="connsiteX14" fmla="*/ 628845 w 2032825"/>
                  <a:gd name="connsiteY14" fmla="*/ 716806 h 1286008"/>
                  <a:gd name="connsiteX15" fmla="*/ 641640 w 2032825"/>
                  <a:gd name="connsiteY15" fmla="*/ 734281 h 1286008"/>
                  <a:gd name="connsiteX16" fmla="*/ 641328 w 2032825"/>
                  <a:gd name="connsiteY16" fmla="*/ 1272589 h 1286008"/>
                  <a:gd name="connsiteX17" fmla="*/ 638519 w 2032825"/>
                  <a:gd name="connsiteY17" fmla="*/ 1286008 h 1286008"/>
                  <a:gd name="connsiteX18" fmla="*/ 469070 w 2032825"/>
                  <a:gd name="connsiteY18" fmla="*/ 1218290 h 1286008"/>
                  <a:gd name="connsiteX19" fmla="*/ 15019 w 2032825"/>
                  <a:gd name="connsiteY19" fmla="*/ 1035110 h 1286008"/>
                  <a:gd name="connsiteX20" fmla="*/ 664 w 2032825"/>
                  <a:gd name="connsiteY20" fmla="*/ 1013889 h 1286008"/>
                  <a:gd name="connsiteX21" fmla="*/ 1288 w 2032825"/>
                  <a:gd name="connsiteY21" fmla="*/ 465284 h 1286008"/>
                  <a:gd name="connsiteX22" fmla="*/ 6906 w 2032825"/>
                  <a:gd name="connsiteY22" fmla="*/ 455922 h 1286008"/>
                  <a:gd name="connsiteX23" fmla="*/ 1253281 w 2032825"/>
                  <a:gd name="connsiteY23" fmla="*/ 374786 h 1286008"/>
                  <a:gd name="connsiteX24" fmla="*/ 1253281 w 2032825"/>
                  <a:gd name="connsiteY24" fmla="*/ 481511 h 1286008"/>
                  <a:gd name="connsiteX25" fmla="*/ 1242983 w 2032825"/>
                  <a:gd name="connsiteY25" fmla="*/ 495242 h 1286008"/>
                  <a:gd name="connsiteX26" fmla="*/ 1157790 w 2032825"/>
                  <a:gd name="connsiteY26" fmla="*/ 525512 h 1286008"/>
                  <a:gd name="connsiteX27" fmla="*/ 990837 w 2032825"/>
                  <a:gd name="connsiteY27" fmla="*/ 520519 h 1286008"/>
                  <a:gd name="connsiteX28" fmla="*/ 934354 w 2032825"/>
                  <a:gd name="connsiteY28" fmla="*/ 496490 h 1286008"/>
                  <a:gd name="connsiteX29" fmla="*/ 927800 w 2032825"/>
                  <a:gd name="connsiteY29" fmla="*/ 483696 h 1286008"/>
                  <a:gd name="connsiteX30" fmla="*/ 927800 w 2032825"/>
                  <a:gd name="connsiteY30" fmla="*/ 385708 h 1286008"/>
                  <a:gd name="connsiteX31" fmla="*/ 935602 w 2032825"/>
                  <a:gd name="connsiteY31" fmla="*/ 378531 h 1286008"/>
                  <a:gd name="connsiteX32" fmla="*/ 1014866 w 2032825"/>
                  <a:gd name="connsiteY32" fmla="*/ 401623 h 1286008"/>
                  <a:gd name="connsiteX33" fmla="*/ 1094129 w 2032825"/>
                  <a:gd name="connsiteY33" fmla="*/ 406616 h 1286008"/>
                  <a:gd name="connsiteX34" fmla="*/ 1230500 w 2032825"/>
                  <a:gd name="connsiteY34" fmla="*/ 386956 h 1286008"/>
                  <a:gd name="connsiteX35" fmla="*/ 1253281 w 2032825"/>
                  <a:gd name="connsiteY35" fmla="*/ 374786 h 1286008"/>
                  <a:gd name="connsiteX36" fmla="*/ 517439 w 2032825"/>
                  <a:gd name="connsiteY36" fmla="*/ 344828 h 1286008"/>
                  <a:gd name="connsiteX37" fmla="*/ 517439 w 2032825"/>
                  <a:gd name="connsiteY37" fmla="*/ 420035 h 1286008"/>
                  <a:gd name="connsiteX38" fmla="*/ 517439 w 2032825"/>
                  <a:gd name="connsiteY38" fmla="*/ 434077 h 1286008"/>
                  <a:gd name="connsiteX39" fmla="*/ 489041 w 2032825"/>
                  <a:gd name="connsiteY39" fmla="*/ 477767 h 1286008"/>
                  <a:gd name="connsiteX40" fmla="*/ 377011 w 2032825"/>
                  <a:gd name="connsiteY40" fmla="*/ 502420 h 1286008"/>
                  <a:gd name="connsiteX41" fmla="*/ 242201 w 2032825"/>
                  <a:gd name="connsiteY41" fmla="*/ 489937 h 1286008"/>
                  <a:gd name="connsiteX42" fmla="*/ 234711 w 2032825"/>
                  <a:gd name="connsiteY42" fmla="*/ 487753 h 1286008"/>
                  <a:gd name="connsiteX43" fmla="*/ 191646 w 2032825"/>
                  <a:gd name="connsiteY43" fmla="*/ 425964 h 1286008"/>
                  <a:gd name="connsiteX44" fmla="*/ 191334 w 2032825"/>
                  <a:gd name="connsiteY44" fmla="*/ 401623 h 1286008"/>
                  <a:gd name="connsiteX45" fmla="*/ 191646 w 2032825"/>
                  <a:gd name="connsiteY45" fmla="*/ 359495 h 1286008"/>
                  <a:gd name="connsiteX46" fmla="*/ 194455 w 2032825"/>
                  <a:gd name="connsiteY46" fmla="*/ 347636 h 1286008"/>
                  <a:gd name="connsiteX47" fmla="*/ 271222 w 2032825"/>
                  <a:gd name="connsiteY47" fmla="*/ 373226 h 1286008"/>
                  <a:gd name="connsiteX48" fmla="*/ 378884 w 2032825"/>
                  <a:gd name="connsiteY48" fmla="*/ 378531 h 1286008"/>
                  <a:gd name="connsiteX49" fmla="*/ 482488 w 2032825"/>
                  <a:gd name="connsiteY49" fmla="*/ 363240 h 1286008"/>
                  <a:gd name="connsiteX50" fmla="*/ 517439 w 2032825"/>
                  <a:gd name="connsiteY50" fmla="*/ 344828 h 1286008"/>
                  <a:gd name="connsiteX51" fmla="*/ 1650536 w 2032825"/>
                  <a:gd name="connsiteY51" fmla="*/ 252458 h 1286008"/>
                  <a:gd name="connsiteX52" fmla="*/ 1650536 w 2032825"/>
                  <a:gd name="connsiteY52" fmla="*/ 356999 h 1286008"/>
                  <a:gd name="connsiteX53" fmla="*/ 1634932 w 2032825"/>
                  <a:gd name="connsiteY53" fmla="*/ 378844 h 1286008"/>
                  <a:gd name="connsiteX54" fmla="*/ 1554421 w 2032825"/>
                  <a:gd name="connsiteY54" fmla="*/ 406929 h 1286008"/>
                  <a:gd name="connsiteX55" fmla="*/ 1458305 w 2032825"/>
                  <a:gd name="connsiteY55" fmla="*/ 412234 h 1286008"/>
                  <a:gd name="connsiteX56" fmla="*/ 1342842 w 2032825"/>
                  <a:gd name="connsiteY56" fmla="*/ 386333 h 1286008"/>
                  <a:gd name="connsiteX57" fmla="*/ 1324743 w 2032825"/>
                  <a:gd name="connsiteY57" fmla="*/ 357624 h 1286008"/>
                  <a:gd name="connsiteX58" fmla="*/ 1325055 w 2032825"/>
                  <a:gd name="connsiteY58" fmla="*/ 267437 h 1286008"/>
                  <a:gd name="connsiteX59" fmla="*/ 1334729 w 2032825"/>
                  <a:gd name="connsiteY59" fmla="*/ 261820 h 1286008"/>
                  <a:gd name="connsiteX60" fmla="*/ 1408375 w 2032825"/>
                  <a:gd name="connsiteY60" fmla="*/ 282728 h 1286008"/>
                  <a:gd name="connsiteX61" fmla="*/ 1505739 w 2032825"/>
                  <a:gd name="connsiteY61" fmla="*/ 288033 h 1286008"/>
                  <a:gd name="connsiteX62" fmla="*/ 1628067 w 2032825"/>
                  <a:gd name="connsiteY62" fmla="*/ 268061 h 1286008"/>
                  <a:gd name="connsiteX63" fmla="*/ 1650536 w 2032825"/>
                  <a:gd name="connsiteY63" fmla="*/ 252458 h 1286008"/>
                  <a:gd name="connsiteX64" fmla="*/ 917190 w 2032825"/>
                  <a:gd name="connsiteY64" fmla="*/ 228429 h 1286008"/>
                  <a:gd name="connsiteX65" fmla="*/ 916566 w 2032825"/>
                  <a:gd name="connsiteY65" fmla="*/ 337651 h 1286008"/>
                  <a:gd name="connsiteX66" fmla="*/ 889417 w 2032825"/>
                  <a:gd name="connsiteY66" fmla="*/ 362616 h 1286008"/>
                  <a:gd name="connsiteX67" fmla="*/ 787997 w 2032825"/>
                  <a:gd name="connsiteY67" fmla="*/ 387269 h 1286008"/>
                  <a:gd name="connsiteX68" fmla="*/ 702180 w 2032825"/>
                  <a:gd name="connsiteY68" fmla="*/ 386645 h 1286008"/>
                  <a:gd name="connsiteX69" fmla="*/ 601695 w 2032825"/>
                  <a:gd name="connsiteY69" fmla="*/ 357935 h 1286008"/>
                  <a:gd name="connsiteX70" fmla="*/ 589525 w 2032825"/>
                  <a:gd name="connsiteY70" fmla="*/ 336403 h 1286008"/>
                  <a:gd name="connsiteX71" fmla="*/ 589837 w 2032825"/>
                  <a:gd name="connsiteY71" fmla="*/ 280855 h 1286008"/>
                  <a:gd name="connsiteX72" fmla="*/ 592646 w 2032825"/>
                  <a:gd name="connsiteY72" fmla="*/ 234046 h 1286008"/>
                  <a:gd name="connsiteX73" fmla="*/ 717782 w 2032825"/>
                  <a:gd name="connsiteY73" fmla="*/ 262444 h 1286008"/>
                  <a:gd name="connsiteX74" fmla="*/ 797670 w 2032825"/>
                  <a:gd name="connsiteY74" fmla="*/ 262444 h 1286008"/>
                  <a:gd name="connsiteX75" fmla="*/ 890665 w 2032825"/>
                  <a:gd name="connsiteY75" fmla="*/ 245904 h 1286008"/>
                  <a:gd name="connsiteX76" fmla="*/ 917190 w 2032825"/>
                  <a:gd name="connsiteY76" fmla="*/ 228429 h 1286008"/>
                  <a:gd name="connsiteX77" fmla="*/ 2032187 w 2032825"/>
                  <a:gd name="connsiteY77" fmla="*/ 138243 h 1286008"/>
                  <a:gd name="connsiteX78" fmla="*/ 2032811 w 2032825"/>
                  <a:gd name="connsiteY78" fmla="*/ 164456 h 1286008"/>
                  <a:gd name="connsiteX79" fmla="*/ 2032811 w 2032825"/>
                  <a:gd name="connsiteY79" fmla="*/ 237791 h 1286008"/>
                  <a:gd name="connsiteX80" fmla="*/ 2019080 w 2032825"/>
                  <a:gd name="connsiteY80" fmla="*/ 263068 h 1286008"/>
                  <a:gd name="connsiteX81" fmla="*/ 1927334 w 2032825"/>
                  <a:gd name="connsiteY81" fmla="*/ 293338 h 1286008"/>
                  <a:gd name="connsiteX82" fmla="*/ 1858368 w 2032825"/>
                  <a:gd name="connsiteY82" fmla="*/ 298332 h 1286008"/>
                  <a:gd name="connsiteX83" fmla="*/ 1741345 w 2032825"/>
                  <a:gd name="connsiteY83" fmla="*/ 278360 h 1286008"/>
                  <a:gd name="connsiteX84" fmla="*/ 1734168 w 2032825"/>
                  <a:gd name="connsiteY84" fmla="*/ 275551 h 1286008"/>
                  <a:gd name="connsiteX85" fmla="*/ 1706707 w 2032825"/>
                  <a:gd name="connsiteY85" fmla="*/ 234358 h 1286008"/>
                  <a:gd name="connsiteX86" fmla="*/ 1707331 w 2032825"/>
                  <a:gd name="connsiteY86" fmla="*/ 140427 h 1286008"/>
                  <a:gd name="connsiteX87" fmla="*/ 1778481 w 2032825"/>
                  <a:gd name="connsiteY87" fmla="*/ 165704 h 1286008"/>
                  <a:gd name="connsiteX88" fmla="*/ 1923277 w 2032825"/>
                  <a:gd name="connsiteY88" fmla="*/ 169761 h 1286008"/>
                  <a:gd name="connsiteX89" fmla="*/ 1992867 w 2032825"/>
                  <a:gd name="connsiteY89" fmla="*/ 158527 h 1286008"/>
                  <a:gd name="connsiteX90" fmla="*/ 2032187 w 2032825"/>
                  <a:gd name="connsiteY90" fmla="*/ 138243 h 1286008"/>
                  <a:gd name="connsiteX91" fmla="*/ 1312884 w 2032825"/>
                  <a:gd name="connsiteY91" fmla="*/ 117335 h 1286008"/>
                  <a:gd name="connsiteX92" fmla="*/ 1315068 w 2032825"/>
                  <a:gd name="connsiteY92" fmla="*/ 126697 h 1286008"/>
                  <a:gd name="connsiteX93" fmla="*/ 1315380 w 2032825"/>
                  <a:gd name="connsiteY93" fmla="*/ 214386 h 1286008"/>
                  <a:gd name="connsiteX94" fmla="*/ 1301649 w 2032825"/>
                  <a:gd name="connsiteY94" fmla="*/ 239975 h 1286008"/>
                  <a:gd name="connsiteX95" fmla="*/ 1222386 w 2032825"/>
                  <a:gd name="connsiteY95" fmla="*/ 268061 h 1286008"/>
                  <a:gd name="connsiteX96" fmla="*/ 1114725 w 2032825"/>
                  <a:gd name="connsiteY96" fmla="*/ 272742 h 1286008"/>
                  <a:gd name="connsiteX97" fmla="*/ 1001446 w 2032825"/>
                  <a:gd name="connsiteY97" fmla="*/ 243096 h 1286008"/>
                  <a:gd name="connsiteX98" fmla="*/ 989588 w 2032825"/>
                  <a:gd name="connsiteY98" fmla="*/ 220940 h 1286008"/>
                  <a:gd name="connsiteX99" fmla="*/ 989588 w 2032825"/>
                  <a:gd name="connsiteY99" fmla="*/ 159151 h 1286008"/>
                  <a:gd name="connsiteX100" fmla="*/ 992708 w 2032825"/>
                  <a:gd name="connsiteY100" fmla="*/ 118271 h 1286008"/>
                  <a:gd name="connsiteX101" fmla="*/ 1068539 w 2032825"/>
                  <a:gd name="connsiteY101" fmla="*/ 143548 h 1286008"/>
                  <a:gd name="connsiteX102" fmla="*/ 1181506 w 2032825"/>
                  <a:gd name="connsiteY102" fmla="*/ 148853 h 1286008"/>
                  <a:gd name="connsiteX103" fmla="*/ 1295720 w 2032825"/>
                  <a:gd name="connsiteY103" fmla="*/ 128569 h 1286008"/>
                  <a:gd name="connsiteX104" fmla="*/ 1312884 w 2032825"/>
                  <a:gd name="connsiteY104" fmla="*/ 117335 h 1286008"/>
                  <a:gd name="connsiteX105" fmla="*/ 1714197 w 2032825"/>
                  <a:gd name="connsiteY105" fmla="*/ 0 h 1286008"/>
                  <a:gd name="connsiteX106" fmla="*/ 1715445 w 2032825"/>
                  <a:gd name="connsiteY106" fmla="*/ 29958 h 1286008"/>
                  <a:gd name="connsiteX107" fmla="*/ 1715445 w 2032825"/>
                  <a:gd name="connsiteY107" fmla="*/ 97052 h 1286008"/>
                  <a:gd name="connsiteX108" fmla="*/ 1700154 w 2032825"/>
                  <a:gd name="connsiteY108" fmla="*/ 125762 h 1286008"/>
                  <a:gd name="connsiteX109" fmla="*/ 1615585 w 2032825"/>
                  <a:gd name="connsiteY109" fmla="*/ 154160 h 1286008"/>
                  <a:gd name="connsiteX110" fmla="*/ 1437710 w 2032825"/>
                  <a:gd name="connsiteY110" fmla="*/ 144485 h 1286008"/>
                  <a:gd name="connsiteX111" fmla="*/ 1430220 w 2032825"/>
                  <a:gd name="connsiteY111" fmla="*/ 142301 h 1286008"/>
                  <a:gd name="connsiteX112" fmla="*/ 1389652 w 2032825"/>
                  <a:gd name="connsiteY112" fmla="*/ 83633 h 1286008"/>
                  <a:gd name="connsiteX113" fmla="*/ 1389028 w 2032825"/>
                  <a:gd name="connsiteY113" fmla="*/ 37135 h 1286008"/>
                  <a:gd name="connsiteX114" fmla="*/ 1391525 w 2032825"/>
                  <a:gd name="connsiteY114" fmla="*/ 4057 h 1286008"/>
                  <a:gd name="connsiteX115" fmla="*/ 1521342 w 2032825"/>
                  <a:gd name="connsiteY115" fmla="*/ 33079 h 1286008"/>
                  <a:gd name="connsiteX116" fmla="*/ 1655217 w 2032825"/>
                  <a:gd name="connsiteY116" fmla="*/ 25277 h 1286008"/>
                  <a:gd name="connsiteX117" fmla="*/ 1714197 w 2032825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6008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1" y="569201"/>
                      <a:pt x="847912" y="578875"/>
                    </a:cubicBezTo>
                    <a:cubicBezTo>
                      <a:pt x="852281" y="604152"/>
                      <a:pt x="837301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6" y="455922"/>
                    </a:moveTo>
                    <a:cubicBezTo>
                      <a:pt x="2536" y="461227"/>
                      <a:pt x="7530" y="462475"/>
                      <a:pt x="10962" y="463724"/>
                    </a:cubicBezTo>
                    <a:cubicBezTo>
                      <a:pt x="59644" y="483695"/>
                      <a:pt x="108638" y="503667"/>
                      <a:pt x="157319" y="523639"/>
                    </a:cubicBezTo>
                    <a:cubicBezTo>
                      <a:pt x="270910" y="570137"/>
                      <a:pt x="384189" y="616946"/>
                      <a:pt x="497779" y="663444"/>
                    </a:cubicBezTo>
                    <a:cubicBezTo>
                      <a:pt x="541468" y="681231"/>
                      <a:pt x="584844" y="699331"/>
                      <a:pt x="628845" y="716806"/>
                    </a:cubicBezTo>
                    <a:cubicBezTo>
                      <a:pt x="637583" y="720238"/>
                      <a:pt x="641640" y="724295"/>
                      <a:pt x="641640" y="734281"/>
                    </a:cubicBezTo>
                    <a:cubicBezTo>
                      <a:pt x="641328" y="913717"/>
                      <a:pt x="641328" y="1093153"/>
                      <a:pt x="641328" y="1272589"/>
                    </a:cubicBezTo>
                    <a:cubicBezTo>
                      <a:pt x="641328" y="1277270"/>
                      <a:pt x="642888" y="1282263"/>
                      <a:pt x="638519" y="1286008"/>
                    </a:cubicBezTo>
                    <a:cubicBezTo>
                      <a:pt x="582036" y="1263539"/>
                      <a:pt x="525553" y="1241071"/>
                      <a:pt x="469070" y="1218290"/>
                    </a:cubicBezTo>
                    <a:cubicBezTo>
                      <a:pt x="317720" y="1157126"/>
                      <a:pt x="166369" y="1095961"/>
                      <a:pt x="15019" y="1035110"/>
                    </a:cubicBezTo>
                    <a:cubicBezTo>
                      <a:pt x="4409" y="1030741"/>
                      <a:pt x="664" y="1026060"/>
                      <a:pt x="664" y="1013889"/>
                    </a:cubicBezTo>
                    <a:cubicBezTo>
                      <a:pt x="1288" y="831021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6" y="455922"/>
                    </a:cubicBezTo>
                    <a:close/>
                    <a:moveTo>
                      <a:pt x="1253281" y="374786"/>
                    </a:moveTo>
                    <a:cubicBezTo>
                      <a:pt x="1253281" y="411297"/>
                      <a:pt x="1253281" y="446248"/>
                      <a:pt x="1253281" y="481511"/>
                    </a:cubicBezTo>
                    <a:cubicBezTo>
                      <a:pt x="1253281" y="488689"/>
                      <a:pt x="1247976" y="491809"/>
                      <a:pt x="1242983" y="495242"/>
                    </a:cubicBezTo>
                    <a:cubicBezTo>
                      <a:pt x="1217394" y="513342"/>
                      <a:pt x="1187748" y="520519"/>
                      <a:pt x="1157790" y="525512"/>
                    </a:cubicBezTo>
                    <a:cubicBezTo>
                      <a:pt x="1101931" y="535186"/>
                      <a:pt x="1046072" y="533314"/>
                      <a:pt x="990837" y="520519"/>
                    </a:cubicBezTo>
                    <a:cubicBezTo>
                      <a:pt x="971177" y="515838"/>
                      <a:pt x="950893" y="510221"/>
                      <a:pt x="934354" y="496490"/>
                    </a:cubicBezTo>
                    <a:cubicBezTo>
                      <a:pt x="929985" y="492746"/>
                      <a:pt x="927488" y="489625"/>
                      <a:pt x="927800" y="483696"/>
                    </a:cubicBezTo>
                    <a:cubicBezTo>
                      <a:pt x="928112" y="450929"/>
                      <a:pt x="927800" y="418475"/>
                      <a:pt x="927800" y="385708"/>
                    </a:cubicBezTo>
                    <a:cubicBezTo>
                      <a:pt x="927800" y="380715"/>
                      <a:pt x="927176" y="372913"/>
                      <a:pt x="935602" y="378531"/>
                    </a:cubicBezTo>
                    <a:cubicBezTo>
                      <a:pt x="959631" y="394446"/>
                      <a:pt x="987716" y="397879"/>
                      <a:pt x="1014866" y="401623"/>
                    </a:cubicBezTo>
                    <a:cubicBezTo>
                      <a:pt x="1041079" y="405056"/>
                      <a:pt x="1067916" y="407865"/>
                      <a:pt x="1094129" y="406616"/>
                    </a:cubicBezTo>
                    <a:cubicBezTo>
                      <a:pt x="1140002" y="404744"/>
                      <a:pt x="1186499" y="403808"/>
                      <a:pt x="1230500" y="386956"/>
                    </a:cubicBezTo>
                    <a:cubicBezTo>
                      <a:pt x="1238302" y="384148"/>
                      <a:pt x="1245167" y="379467"/>
                      <a:pt x="1253281" y="374786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6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2"/>
                      <a:pt x="377011" y="502420"/>
                    </a:cubicBezTo>
                    <a:cubicBezTo>
                      <a:pt x="331450" y="503980"/>
                      <a:pt x="286201" y="503356"/>
                      <a:pt x="242201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1"/>
                      <a:pt x="191334" y="409737"/>
                      <a:pt x="191334" y="401623"/>
                    </a:cubicBezTo>
                    <a:cubicBezTo>
                      <a:pt x="191334" y="387580"/>
                      <a:pt x="191334" y="373538"/>
                      <a:pt x="191646" y="359495"/>
                    </a:cubicBezTo>
                    <a:cubicBezTo>
                      <a:pt x="191958" y="355438"/>
                      <a:pt x="189774" y="350757"/>
                      <a:pt x="194455" y="347636"/>
                    </a:cubicBezTo>
                    <a:cubicBezTo>
                      <a:pt x="216923" y="365424"/>
                      <a:pt x="244385" y="369481"/>
                      <a:pt x="271222" y="373226"/>
                    </a:cubicBezTo>
                    <a:cubicBezTo>
                      <a:pt x="306797" y="378218"/>
                      <a:pt x="342996" y="380715"/>
                      <a:pt x="378884" y="378531"/>
                    </a:cubicBezTo>
                    <a:cubicBezTo>
                      <a:pt x="413834" y="376346"/>
                      <a:pt x="448786" y="374474"/>
                      <a:pt x="482488" y="363240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3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7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2" y="386333"/>
                    </a:cubicBezTo>
                    <a:cubicBezTo>
                      <a:pt x="1330672" y="380404"/>
                      <a:pt x="1324119" y="372914"/>
                      <a:pt x="1324743" y="357624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3"/>
                      <a:pt x="1334729" y="261820"/>
                    </a:cubicBezTo>
                    <a:cubicBezTo>
                      <a:pt x="1357197" y="275551"/>
                      <a:pt x="1382786" y="279295"/>
                      <a:pt x="1408375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5252"/>
                      <a:pt x="1642110" y="259323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9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8" y="383837"/>
                      <a:pt x="787997" y="387269"/>
                    </a:cubicBezTo>
                    <a:cubicBezTo>
                      <a:pt x="759287" y="390078"/>
                      <a:pt x="730577" y="389454"/>
                      <a:pt x="702180" y="386645"/>
                    </a:cubicBezTo>
                    <a:cubicBezTo>
                      <a:pt x="666916" y="383213"/>
                      <a:pt x="632902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5"/>
                    </a:cubicBezTo>
                    <a:cubicBezTo>
                      <a:pt x="593270" y="265564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4"/>
                    </a:cubicBezTo>
                    <a:cubicBezTo>
                      <a:pt x="744308" y="263380"/>
                      <a:pt x="771145" y="263692"/>
                      <a:pt x="797670" y="262444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6031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6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60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1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7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4" y="117335"/>
                    </a:moveTo>
                    <a:cubicBezTo>
                      <a:pt x="1316940" y="119831"/>
                      <a:pt x="1315068" y="123576"/>
                      <a:pt x="1315068" y="126697"/>
                    </a:cubicBezTo>
                    <a:cubicBezTo>
                      <a:pt x="1315380" y="156030"/>
                      <a:pt x="1314756" y="185364"/>
                      <a:pt x="1315380" y="214386"/>
                    </a:cubicBezTo>
                    <a:cubicBezTo>
                      <a:pt x="1315692" y="226245"/>
                      <a:pt x="1311011" y="233422"/>
                      <a:pt x="1301649" y="239975"/>
                    </a:cubicBezTo>
                    <a:cubicBezTo>
                      <a:pt x="1277621" y="256202"/>
                      <a:pt x="1250160" y="262444"/>
                      <a:pt x="1222386" y="268061"/>
                    </a:cubicBezTo>
                    <a:cubicBezTo>
                      <a:pt x="1186811" y="274926"/>
                      <a:pt x="1150612" y="274926"/>
                      <a:pt x="1114725" y="272742"/>
                    </a:cubicBezTo>
                    <a:cubicBezTo>
                      <a:pt x="1075405" y="270245"/>
                      <a:pt x="1036397" y="264316"/>
                      <a:pt x="1001446" y="243096"/>
                    </a:cubicBezTo>
                    <a:cubicBezTo>
                      <a:pt x="992708" y="237791"/>
                      <a:pt x="988964" y="231550"/>
                      <a:pt x="989588" y="220940"/>
                    </a:cubicBezTo>
                    <a:cubicBezTo>
                      <a:pt x="990212" y="200343"/>
                      <a:pt x="989588" y="179747"/>
                      <a:pt x="989588" y="159151"/>
                    </a:cubicBezTo>
                    <a:cubicBezTo>
                      <a:pt x="992084" y="145733"/>
                      <a:pt x="986779" y="131378"/>
                      <a:pt x="992708" y="118271"/>
                    </a:cubicBezTo>
                    <a:cubicBezTo>
                      <a:pt x="1015177" y="134810"/>
                      <a:pt x="1042014" y="139804"/>
                      <a:pt x="1068539" y="143548"/>
                    </a:cubicBezTo>
                    <a:cubicBezTo>
                      <a:pt x="1105987" y="149165"/>
                      <a:pt x="1143746" y="151038"/>
                      <a:pt x="1181506" y="148853"/>
                    </a:cubicBezTo>
                    <a:cubicBezTo>
                      <a:pt x="1220202" y="146669"/>
                      <a:pt x="1259209" y="143860"/>
                      <a:pt x="1295720" y="128569"/>
                    </a:cubicBezTo>
                    <a:cubicBezTo>
                      <a:pt x="1302274" y="125761"/>
                      <a:pt x="1307267" y="121704"/>
                      <a:pt x="1312884" y="117335"/>
                    </a:cubicBezTo>
                    <a:close/>
                    <a:moveTo>
                      <a:pt x="1714197" y="0"/>
                    </a:moveTo>
                    <a:cubicBezTo>
                      <a:pt x="1715133" y="9986"/>
                      <a:pt x="1715133" y="19972"/>
                      <a:pt x="1715445" y="29958"/>
                    </a:cubicBezTo>
                    <a:cubicBezTo>
                      <a:pt x="1715445" y="52426"/>
                      <a:pt x="1714197" y="74583"/>
                      <a:pt x="1715445" y="97052"/>
                    </a:cubicBezTo>
                    <a:cubicBezTo>
                      <a:pt x="1716069" y="110782"/>
                      <a:pt x="1710452" y="118896"/>
                      <a:pt x="1700154" y="125762"/>
                    </a:cubicBezTo>
                    <a:cubicBezTo>
                      <a:pt x="1674565" y="142613"/>
                      <a:pt x="1645231" y="149479"/>
                      <a:pt x="1615585" y="154160"/>
                    </a:cubicBezTo>
                    <a:cubicBezTo>
                      <a:pt x="1555669" y="163521"/>
                      <a:pt x="1496378" y="161649"/>
                      <a:pt x="1437710" y="144485"/>
                    </a:cubicBezTo>
                    <a:cubicBezTo>
                      <a:pt x="1435213" y="143861"/>
                      <a:pt x="1432717" y="143237"/>
                      <a:pt x="1430220" y="142301"/>
                    </a:cubicBezTo>
                    <a:cubicBezTo>
                      <a:pt x="1389652" y="127010"/>
                      <a:pt x="1389652" y="127010"/>
                      <a:pt x="1389652" y="83633"/>
                    </a:cubicBezTo>
                    <a:cubicBezTo>
                      <a:pt x="1389652" y="68030"/>
                      <a:pt x="1389340" y="52739"/>
                      <a:pt x="1389028" y="37135"/>
                    </a:cubicBezTo>
                    <a:cubicBezTo>
                      <a:pt x="1391212" y="26213"/>
                      <a:pt x="1387155" y="14667"/>
                      <a:pt x="1391525" y="4057"/>
                    </a:cubicBezTo>
                    <a:cubicBezTo>
                      <a:pt x="1431780" y="27774"/>
                      <a:pt x="1476406" y="31206"/>
                      <a:pt x="1521342" y="33079"/>
                    </a:cubicBezTo>
                    <a:cubicBezTo>
                      <a:pt x="1566279" y="34951"/>
                      <a:pt x="1611216" y="34639"/>
                      <a:pt x="1655217" y="25277"/>
                    </a:cubicBezTo>
                    <a:cubicBezTo>
                      <a:pt x="1676437" y="20908"/>
                      <a:pt x="1698282" y="17164"/>
                      <a:pt x="1714197" y="0"/>
                    </a:cubicBezTo>
                    <a:close/>
                  </a:path>
                </a:pathLst>
              </a:custGeom>
              <a:solidFill>
                <a:srgbClr val="33916B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1486">
              <a:extLst>
                <a:ext uri="{FF2B5EF4-FFF2-40B4-BE49-F238E27FC236}">
                  <a16:creationId xmlns:a16="http://schemas.microsoft.com/office/drawing/2014/main" id="{2EE1E535-632C-796F-7E6C-6C1BD264C1E8}"/>
                </a:ext>
              </a:extLst>
            </p:cNvPr>
            <p:cNvGrpSpPr/>
            <p:nvPr/>
          </p:nvGrpSpPr>
          <p:grpSpPr>
            <a:xfrm>
              <a:off x="5188281" y="2243303"/>
              <a:ext cx="2238106" cy="1335938"/>
              <a:chOff x="4355503" y="3918654"/>
              <a:chExt cx="2238106" cy="1335938"/>
            </a:xfrm>
          </p:grpSpPr>
          <p:sp>
            <p:nvSpPr>
              <p:cNvPr id="11" name="Freeform: Shape 1487">
                <a:extLst>
                  <a:ext uri="{FF2B5EF4-FFF2-40B4-BE49-F238E27FC236}">
                    <a16:creationId xmlns:a16="http://schemas.microsoft.com/office/drawing/2014/main" id="{FEB6CB3B-B01D-95D0-172E-214D588E7E83}"/>
                  </a:ext>
                </a:extLst>
              </p:cNvPr>
              <p:cNvSpPr/>
              <p:nvPr/>
            </p:nvSpPr>
            <p:spPr>
              <a:xfrm>
                <a:off x="4356126" y="3918654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4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0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8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5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5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7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4"/>
                    </a:cubicBezTo>
                    <a:cubicBezTo>
                      <a:pt x="3557954" y="134051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0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5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8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0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5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5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2"/>
                      <a:pt x="659332" y="2493229"/>
                      <a:pt x="973414" y="2620158"/>
                    </a:cubicBezTo>
                    <a:cubicBezTo>
                      <a:pt x="1090628" y="2667432"/>
                      <a:pt x="1207842" y="2714059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7" y="2321617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rgbClr val="74CEA9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" name="Freeform: Shape 1488">
                <a:extLst>
                  <a:ext uri="{FF2B5EF4-FFF2-40B4-BE49-F238E27FC236}">
                    <a16:creationId xmlns:a16="http://schemas.microsoft.com/office/drawing/2014/main" id="{C5489E13-2E03-6E41-8535-368F56A43241}"/>
                  </a:ext>
                </a:extLst>
              </p:cNvPr>
              <p:cNvSpPr/>
              <p:nvPr/>
            </p:nvSpPr>
            <p:spPr>
              <a:xfrm>
                <a:off x="4355503" y="3968584"/>
                <a:ext cx="2032824" cy="1286008"/>
              </a:xfrm>
              <a:custGeom>
                <a:avLst/>
                <a:gdLst>
                  <a:gd name="connsiteX0" fmla="*/ 847598 w 2032824"/>
                  <a:gd name="connsiteY0" fmla="*/ 490873 h 1286008"/>
                  <a:gd name="connsiteX1" fmla="*/ 847598 w 2032824"/>
                  <a:gd name="connsiteY1" fmla="*/ 549229 h 1286008"/>
                  <a:gd name="connsiteX2" fmla="*/ 847911 w 2032824"/>
                  <a:gd name="connsiteY2" fmla="*/ 578875 h 1286008"/>
                  <a:gd name="connsiteX3" fmla="*/ 817640 w 2032824"/>
                  <a:gd name="connsiteY3" fmla="*/ 624436 h 1286008"/>
                  <a:gd name="connsiteX4" fmla="*/ 711852 w 2032824"/>
                  <a:gd name="connsiteY4" fmla="*/ 648152 h 1286008"/>
                  <a:gd name="connsiteX5" fmla="*/ 588275 w 2032824"/>
                  <a:gd name="connsiteY5" fmla="*/ 639727 h 1286008"/>
                  <a:gd name="connsiteX6" fmla="*/ 529919 w 2032824"/>
                  <a:gd name="connsiteY6" fmla="*/ 616634 h 1286008"/>
                  <a:gd name="connsiteX7" fmla="*/ 522430 w 2032824"/>
                  <a:gd name="connsiteY7" fmla="*/ 602903 h 1286008"/>
                  <a:gd name="connsiteX8" fmla="*/ 522430 w 2032824"/>
                  <a:gd name="connsiteY8" fmla="*/ 493994 h 1286008"/>
                  <a:gd name="connsiteX9" fmla="*/ 847598 w 2032824"/>
                  <a:gd name="connsiteY9" fmla="*/ 490873 h 1286008"/>
                  <a:gd name="connsiteX10" fmla="*/ 6905 w 2032824"/>
                  <a:gd name="connsiteY10" fmla="*/ 455923 h 1286008"/>
                  <a:gd name="connsiteX11" fmla="*/ 10961 w 2032824"/>
                  <a:gd name="connsiteY11" fmla="*/ 463724 h 1286008"/>
                  <a:gd name="connsiteX12" fmla="*/ 157318 w 2032824"/>
                  <a:gd name="connsiteY12" fmla="*/ 523640 h 1286008"/>
                  <a:gd name="connsiteX13" fmla="*/ 497778 w 2032824"/>
                  <a:gd name="connsiteY13" fmla="*/ 663444 h 1286008"/>
                  <a:gd name="connsiteX14" fmla="*/ 628844 w 2032824"/>
                  <a:gd name="connsiteY14" fmla="*/ 716807 h 1286008"/>
                  <a:gd name="connsiteX15" fmla="*/ 641638 w 2032824"/>
                  <a:gd name="connsiteY15" fmla="*/ 734282 h 1286008"/>
                  <a:gd name="connsiteX16" fmla="*/ 641327 w 2032824"/>
                  <a:gd name="connsiteY16" fmla="*/ 1272589 h 1286008"/>
                  <a:gd name="connsiteX17" fmla="*/ 638518 w 2032824"/>
                  <a:gd name="connsiteY17" fmla="*/ 1286008 h 1286008"/>
                  <a:gd name="connsiteX18" fmla="*/ 469069 w 2032824"/>
                  <a:gd name="connsiteY18" fmla="*/ 1218290 h 1286008"/>
                  <a:gd name="connsiteX19" fmla="*/ 15018 w 2032824"/>
                  <a:gd name="connsiteY19" fmla="*/ 1035110 h 1286008"/>
                  <a:gd name="connsiteX20" fmla="*/ 663 w 2032824"/>
                  <a:gd name="connsiteY20" fmla="*/ 1013889 h 1286008"/>
                  <a:gd name="connsiteX21" fmla="*/ 1287 w 2032824"/>
                  <a:gd name="connsiteY21" fmla="*/ 465596 h 1286008"/>
                  <a:gd name="connsiteX22" fmla="*/ 6905 w 2032824"/>
                  <a:gd name="connsiteY22" fmla="*/ 455923 h 1286008"/>
                  <a:gd name="connsiteX23" fmla="*/ 1253279 w 2032824"/>
                  <a:gd name="connsiteY23" fmla="*/ 374786 h 1286008"/>
                  <a:gd name="connsiteX24" fmla="*/ 1253279 w 2032824"/>
                  <a:gd name="connsiteY24" fmla="*/ 481512 h 1286008"/>
                  <a:gd name="connsiteX25" fmla="*/ 1242980 w 2032824"/>
                  <a:gd name="connsiteY25" fmla="*/ 495242 h 1286008"/>
                  <a:gd name="connsiteX26" fmla="*/ 1157788 w 2032824"/>
                  <a:gd name="connsiteY26" fmla="*/ 525512 h 1286008"/>
                  <a:gd name="connsiteX27" fmla="*/ 990835 w 2032824"/>
                  <a:gd name="connsiteY27" fmla="*/ 520519 h 1286008"/>
                  <a:gd name="connsiteX28" fmla="*/ 934352 w 2032824"/>
                  <a:gd name="connsiteY28" fmla="*/ 496490 h 1286008"/>
                  <a:gd name="connsiteX29" fmla="*/ 927798 w 2032824"/>
                  <a:gd name="connsiteY29" fmla="*/ 483696 h 1286008"/>
                  <a:gd name="connsiteX30" fmla="*/ 927798 w 2032824"/>
                  <a:gd name="connsiteY30" fmla="*/ 385709 h 1286008"/>
                  <a:gd name="connsiteX31" fmla="*/ 935600 w 2032824"/>
                  <a:gd name="connsiteY31" fmla="*/ 378531 h 1286008"/>
                  <a:gd name="connsiteX32" fmla="*/ 1014864 w 2032824"/>
                  <a:gd name="connsiteY32" fmla="*/ 401624 h 1286008"/>
                  <a:gd name="connsiteX33" fmla="*/ 1094127 w 2032824"/>
                  <a:gd name="connsiteY33" fmla="*/ 406616 h 1286008"/>
                  <a:gd name="connsiteX34" fmla="*/ 1230498 w 2032824"/>
                  <a:gd name="connsiteY34" fmla="*/ 386957 h 1286008"/>
                  <a:gd name="connsiteX35" fmla="*/ 1253279 w 2032824"/>
                  <a:gd name="connsiteY35" fmla="*/ 374786 h 1286008"/>
                  <a:gd name="connsiteX36" fmla="*/ 517438 w 2032824"/>
                  <a:gd name="connsiteY36" fmla="*/ 344828 h 1286008"/>
                  <a:gd name="connsiteX37" fmla="*/ 517438 w 2032824"/>
                  <a:gd name="connsiteY37" fmla="*/ 420035 h 1286008"/>
                  <a:gd name="connsiteX38" fmla="*/ 517438 w 2032824"/>
                  <a:gd name="connsiteY38" fmla="*/ 434078 h 1286008"/>
                  <a:gd name="connsiteX39" fmla="*/ 489040 w 2032824"/>
                  <a:gd name="connsiteY39" fmla="*/ 477767 h 1286008"/>
                  <a:gd name="connsiteX40" fmla="*/ 377010 w 2032824"/>
                  <a:gd name="connsiteY40" fmla="*/ 502420 h 1286008"/>
                  <a:gd name="connsiteX41" fmla="*/ 242199 w 2032824"/>
                  <a:gd name="connsiteY41" fmla="*/ 489937 h 1286008"/>
                  <a:gd name="connsiteX42" fmla="*/ 234710 w 2032824"/>
                  <a:gd name="connsiteY42" fmla="*/ 487753 h 1286008"/>
                  <a:gd name="connsiteX43" fmla="*/ 191645 w 2032824"/>
                  <a:gd name="connsiteY43" fmla="*/ 425964 h 1286008"/>
                  <a:gd name="connsiteX44" fmla="*/ 191333 w 2032824"/>
                  <a:gd name="connsiteY44" fmla="*/ 401624 h 1286008"/>
                  <a:gd name="connsiteX45" fmla="*/ 191645 w 2032824"/>
                  <a:gd name="connsiteY45" fmla="*/ 359495 h 1286008"/>
                  <a:gd name="connsiteX46" fmla="*/ 194454 w 2032824"/>
                  <a:gd name="connsiteY46" fmla="*/ 347637 h 1286008"/>
                  <a:gd name="connsiteX47" fmla="*/ 271221 w 2032824"/>
                  <a:gd name="connsiteY47" fmla="*/ 373226 h 1286008"/>
                  <a:gd name="connsiteX48" fmla="*/ 378882 w 2032824"/>
                  <a:gd name="connsiteY48" fmla="*/ 378531 h 1286008"/>
                  <a:gd name="connsiteX49" fmla="*/ 482487 w 2032824"/>
                  <a:gd name="connsiteY49" fmla="*/ 363240 h 1286008"/>
                  <a:gd name="connsiteX50" fmla="*/ 517438 w 2032824"/>
                  <a:gd name="connsiteY50" fmla="*/ 344828 h 1286008"/>
                  <a:gd name="connsiteX51" fmla="*/ 1650535 w 2032824"/>
                  <a:gd name="connsiteY51" fmla="*/ 252458 h 1286008"/>
                  <a:gd name="connsiteX52" fmla="*/ 1650535 w 2032824"/>
                  <a:gd name="connsiteY52" fmla="*/ 356999 h 1286008"/>
                  <a:gd name="connsiteX53" fmla="*/ 1634931 w 2032824"/>
                  <a:gd name="connsiteY53" fmla="*/ 378844 h 1286008"/>
                  <a:gd name="connsiteX54" fmla="*/ 1554419 w 2032824"/>
                  <a:gd name="connsiteY54" fmla="*/ 406930 h 1286008"/>
                  <a:gd name="connsiteX55" fmla="*/ 1458304 w 2032824"/>
                  <a:gd name="connsiteY55" fmla="*/ 412235 h 1286008"/>
                  <a:gd name="connsiteX56" fmla="*/ 1342841 w 2032824"/>
                  <a:gd name="connsiteY56" fmla="*/ 386334 h 1286008"/>
                  <a:gd name="connsiteX57" fmla="*/ 1324742 w 2032824"/>
                  <a:gd name="connsiteY57" fmla="*/ 357624 h 1286008"/>
                  <a:gd name="connsiteX58" fmla="*/ 1325054 w 2032824"/>
                  <a:gd name="connsiteY58" fmla="*/ 267437 h 1286008"/>
                  <a:gd name="connsiteX59" fmla="*/ 1334728 w 2032824"/>
                  <a:gd name="connsiteY59" fmla="*/ 261820 h 1286008"/>
                  <a:gd name="connsiteX60" fmla="*/ 1408374 w 2032824"/>
                  <a:gd name="connsiteY60" fmla="*/ 282729 h 1286008"/>
                  <a:gd name="connsiteX61" fmla="*/ 1505738 w 2032824"/>
                  <a:gd name="connsiteY61" fmla="*/ 288033 h 1286008"/>
                  <a:gd name="connsiteX62" fmla="*/ 1628066 w 2032824"/>
                  <a:gd name="connsiteY62" fmla="*/ 268062 h 1286008"/>
                  <a:gd name="connsiteX63" fmla="*/ 1650535 w 2032824"/>
                  <a:gd name="connsiteY63" fmla="*/ 252458 h 1286008"/>
                  <a:gd name="connsiteX64" fmla="*/ 917189 w 2032824"/>
                  <a:gd name="connsiteY64" fmla="*/ 228429 h 1286008"/>
                  <a:gd name="connsiteX65" fmla="*/ 916565 w 2032824"/>
                  <a:gd name="connsiteY65" fmla="*/ 337651 h 1286008"/>
                  <a:gd name="connsiteX66" fmla="*/ 889416 w 2032824"/>
                  <a:gd name="connsiteY66" fmla="*/ 362617 h 1286008"/>
                  <a:gd name="connsiteX67" fmla="*/ 787996 w 2032824"/>
                  <a:gd name="connsiteY67" fmla="*/ 387270 h 1286008"/>
                  <a:gd name="connsiteX68" fmla="*/ 702178 w 2032824"/>
                  <a:gd name="connsiteY68" fmla="*/ 386645 h 1286008"/>
                  <a:gd name="connsiteX69" fmla="*/ 601694 w 2032824"/>
                  <a:gd name="connsiteY69" fmla="*/ 357936 h 1286008"/>
                  <a:gd name="connsiteX70" fmla="*/ 589524 w 2032824"/>
                  <a:gd name="connsiteY70" fmla="*/ 336403 h 1286008"/>
                  <a:gd name="connsiteX71" fmla="*/ 589836 w 2032824"/>
                  <a:gd name="connsiteY71" fmla="*/ 280856 h 1286008"/>
                  <a:gd name="connsiteX72" fmla="*/ 592645 w 2032824"/>
                  <a:gd name="connsiteY72" fmla="*/ 234046 h 1286008"/>
                  <a:gd name="connsiteX73" fmla="*/ 717781 w 2032824"/>
                  <a:gd name="connsiteY73" fmla="*/ 262444 h 1286008"/>
                  <a:gd name="connsiteX74" fmla="*/ 797669 w 2032824"/>
                  <a:gd name="connsiteY74" fmla="*/ 262444 h 1286008"/>
                  <a:gd name="connsiteX75" fmla="*/ 890664 w 2032824"/>
                  <a:gd name="connsiteY75" fmla="*/ 245904 h 1286008"/>
                  <a:gd name="connsiteX76" fmla="*/ 917189 w 2032824"/>
                  <a:gd name="connsiteY76" fmla="*/ 228429 h 1286008"/>
                  <a:gd name="connsiteX77" fmla="*/ 2032186 w 2032824"/>
                  <a:gd name="connsiteY77" fmla="*/ 138243 h 1286008"/>
                  <a:gd name="connsiteX78" fmla="*/ 2032810 w 2032824"/>
                  <a:gd name="connsiteY78" fmla="*/ 164456 h 1286008"/>
                  <a:gd name="connsiteX79" fmla="*/ 2032810 w 2032824"/>
                  <a:gd name="connsiteY79" fmla="*/ 237791 h 1286008"/>
                  <a:gd name="connsiteX80" fmla="*/ 2019079 w 2032824"/>
                  <a:gd name="connsiteY80" fmla="*/ 263069 h 1286008"/>
                  <a:gd name="connsiteX81" fmla="*/ 1927333 w 2032824"/>
                  <a:gd name="connsiteY81" fmla="*/ 293339 h 1286008"/>
                  <a:gd name="connsiteX82" fmla="*/ 1858367 w 2032824"/>
                  <a:gd name="connsiteY82" fmla="*/ 298332 h 1286008"/>
                  <a:gd name="connsiteX83" fmla="*/ 1741344 w 2032824"/>
                  <a:gd name="connsiteY83" fmla="*/ 278360 h 1286008"/>
                  <a:gd name="connsiteX84" fmla="*/ 1734167 w 2032824"/>
                  <a:gd name="connsiteY84" fmla="*/ 275551 h 1286008"/>
                  <a:gd name="connsiteX85" fmla="*/ 1706706 w 2032824"/>
                  <a:gd name="connsiteY85" fmla="*/ 234358 h 1286008"/>
                  <a:gd name="connsiteX86" fmla="*/ 1707330 w 2032824"/>
                  <a:gd name="connsiteY86" fmla="*/ 140427 h 1286008"/>
                  <a:gd name="connsiteX87" fmla="*/ 1778480 w 2032824"/>
                  <a:gd name="connsiteY87" fmla="*/ 165704 h 1286008"/>
                  <a:gd name="connsiteX88" fmla="*/ 1923276 w 2032824"/>
                  <a:gd name="connsiteY88" fmla="*/ 169761 h 1286008"/>
                  <a:gd name="connsiteX89" fmla="*/ 1992866 w 2032824"/>
                  <a:gd name="connsiteY89" fmla="*/ 158527 h 1286008"/>
                  <a:gd name="connsiteX90" fmla="*/ 2032186 w 2032824"/>
                  <a:gd name="connsiteY90" fmla="*/ 138243 h 1286008"/>
                  <a:gd name="connsiteX91" fmla="*/ 1312883 w 2032824"/>
                  <a:gd name="connsiteY91" fmla="*/ 117335 h 1286008"/>
                  <a:gd name="connsiteX92" fmla="*/ 1315067 w 2032824"/>
                  <a:gd name="connsiteY92" fmla="*/ 126697 h 1286008"/>
                  <a:gd name="connsiteX93" fmla="*/ 1315379 w 2032824"/>
                  <a:gd name="connsiteY93" fmla="*/ 214386 h 1286008"/>
                  <a:gd name="connsiteX94" fmla="*/ 1301648 w 2032824"/>
                  <a:gd name="connsiteY94" fmla="*/ 239975 h 1286008"/>
                  <a:gd name="connsiteX95" fmla="*/ 1222385 w 2032824"/>
                  <a:gd name="connsiteY95" fmla="*/ 268061 h 1286008"/>
                  <a:gd name="connsiteX96" fmla="*/ 1114724 w 2032824"/>
                  <a:gd name="connsiteY96" fmla="*/ 272742 h 1286008"/>
                  <a:gd name="connsiteX97" fmla="*/ 1001445 w 2032824"/>
                  <a:gd name="connsiteY97" fmla="*/ 243096 h 1286008"/>
                  <a:gd name="connsiteX98" fmla="*/ 989586 w 2032824"/>
                  <a:gd name="connsiteY98" fmla="*/ 220939 h 1286008"/>
                  <a:gd name="connsiteX99" fmla="*/ 989586 w 2032824"/>
                  <a:gd name="connsiteY99" fmla="*/ 159151 h 1286008"/>
                  <a:gd name="connsiteX100" fmla="*/ 992707 w 2032824"/>
                  <a:gd name="connsiteY100" fmla="*/ 118271 h 1286008"/>
                  <a:gd name="connsiteX101" fmla="*/ 1068538 w 2032824"/>
                  <a:gd name="connsiteY101" fmla="*/ 143548 h 1286008"/>
                  <a:gd name="connsiteX102" fmla="*/ 1181504 w 2032824"/>
                  <a:gd name="connsiteY102" fmla="*/ 148853 h 1286008"/>
                  <a:gd name="connsiteX103" fmla="*/ 1295719 w 2032824"/>
                  <a:gd name="connsiteY103" fmla="*/ 128569 h 1286008"/>
                  <a:gd name="connsiteX104" fmla="*/ 1312883 w 2032824"/>
                  <a:gd name="connsiteY104" fmla="*/ 117335 h 1286008"/>
                  <a:gd name="connsiteX105" fmla="*/ 1714195 w 2032824"/>
                  <a:gd name="connsiteY105" fmla="*/ 0 h 1286008"/>
                  <a:gd name="connsiteX106" fmla="*/ 1715443 w 2032824"/>
                  <a:gd name="connsiteY106" fmla="*/ 29958 h 1286008"/>
                  <a:gd name="connsiteX107" fmla="*/ 1715443 w 2032824"/>
                  <a:gd name="connsiteY107" fmla="*/ 97051 h 1286008"/>
                  <a:gd name="connsiteX108" fmla="*/ 1700152 w 2032824"/>
                  <a:gd name="connsiteY108" fmla="*/ 125762 h 1286008"/>
                  <a:gd name="connsiteX109" fmla="*/ 1615583 w 2032824"/>
                  <a:gd name="connsiteY109" fmla="*/ 154159 h 1286008"/>
                  <a:gd name="connsiteX110" fmla="*/ 1437708 w 2032824"/>
                  <a:gd name="connsiteY110" fmla="*/ 144485 h 1286008"/>
                  <a:gd name="connsiteX111" fmla="*/ 1430218 w 2032824"/>
                  <a:gd name="connsiteY111" fmla="*/ 142301 h 1286008"/>
                  <a:gd name="connsiteX112" fmla="*/ 1389650 w 2032824"/>
                  <a:gd name="connsiteY112" fmla="*/ 83633 h 1286008"/>
                  <a:gd name="connsiteX113" fmla="*/ 1389026 w 2032824"/>
                  <a:gd name="connsiteY113" fmla="*/ 37135 h 1286008"/>
                  <a:gd name="connsiteX114" fmla="*/ 1391523 w 2032824"/>
                  <a:gd name="connsiteY114" fmla="*/ 4057 h 1286008"/>
                  <a:gd name="connsiteX115" fmla="*/ 1521340 w 2032824"/>
                  <a:gd name="connsiteY115" fmla="*/ 33079 h 1286008"/>
                  <a:gd name="connsiteX116" fmla="*/ 1655215 w 2032824"/>
                  <a:gd name="connsiteY116" fmla="*/ 25277 h 1286008"/>
                  <a:gd name="connsiteX117" fmla="*/ 1714195 w 2032824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4" h="1286008">
                    <a:moveTo>
                      <a:pt x="847598" y="490873"/>
                    </a:moveTo>
                    <a:cubicBezTo>
                      <a:pt x="847598" y="511157"/>
                      <a:pt x="847598" y="530193"/>
                      <a:pt x="847598" y="549229"/>
                    </a:cubicBezTo>
                    <a:cubicBezTo>
                      <a:pt x="847598" y="559215"/>
                      <a:pt x="846350" y="569201"/>
                      <a:pt x="847911" y="578875"/>
                    </a:cubicBezTo>
                    <a:cubicBezTo>
                      <a:pt x="852279" y="604152"/>
                      <a:pt x="837300" y="615386"/>
                      <a:pt x="817640" y="624436"/>
                    </a:cubicBezTo>
                    <a:cubicBezTo>
                      <a:pt x="783938" y="639415"/>
                      <a:pt x="748363" y="644408"/>
                      <a:pt x="711852" y="648152"/>
                    </a:cubicBezTo>
                    <a:cubicBezTo>
                      <a:pt x="670035" y="652209"/>
                      <a:pt x="628843" y="647841"/>
                      <a:pt x="588275" y="639727"/>
                    </a:cubicBezTo>
                    <a:cubicBezTo>
                      <a:pt x="567679" y="635358"/>
                      <a:pt x="547707" y="628804"/>
                      <a:pt x="529919" y="616634"/>
                    </a:cubicBezTo>
                    <a:cubicBezTo>
                      <a:pt x="524927" y="613202"/>
                      <a:pt x="522430" y="609145"/>
                      <a:pt x="522430" y="602903"/>
                    </a:cubicBezTo>
                    <a:cubicBezTo>
                      <a:pt x="522742" y="566704"/>
                      <a:pt x="522430" y="531129"/>
                      <a:pt x="522430" y="493994"/>
                    </a:cubicBezTo>
                    <a:cubicBezTo>
                      <a:pt x="610431" y="535810"/>
                      <a:pt x="788931" y="534250"/>
                      <a:pt x="847598" y="490873"/>
                    </a:cubicBezTo>
                    <a:close/>
                    <a:moveTo>
                      <a:pt x="6905" y="455923"/>
                    </a:moveTo>
                    <a:cubicBezTo>
                      <a:pt x="2535" y="461228"/>
                      <a:pt x="7529" y="462476"/>
                      <a:pt x="10961" y="463724"/>
                    </a:cubicBezTo>
                    <a:cubicBezTo>
                      <a:pt x="59643" y="483696"/>
                      <a:pt x="108637" y="503668"/>
                      <a:pt x="157318" y="523640"/>
                    </a:cubicBezTo>
                    <a:cubicBezTo>
                      <a:pt x="270909" y="570137"/>
                      <a:pt x="384188" y="616946"/>
                      <a:pt x="497778" y="663444"/>
                    </a:cubicBezTo>
                    <a:cubicBezTo>
                      <a:pt x="541467" y="681231"/>
                      <a:pt x="584843" y="699331"/>
                      <a:pt x="628844" y="716807"/>
                    </a:cubicBezTo>
                    <a:cubicBezTo>
                      <a:pt x="637582" y="720239"/>
                      <a:pt x="641638" y="724296"/>
                      <a:pt x="641638" y="734282"/>
                    </a:cubicBezTo>
                    <a:cubicBezTo>
                      <a:pt x="641327" y="913718"/>
                      <a:pt x="641327" y="1093154"/>
                      <a:pt x="641327" y="1272589"/>
                    </a:cubicBezTo>
                    <a:cubicBezTo>
                      <a:pt x="641327" y="1277270"/>
                      <a:pt x="642887" y="1282263"/>
                      <a:pt x="638518" y="1286008"/>
                    </a:cubicBezTo>
                    <a:cubicBezTo>
                      <a:pt x="582035" y="1263539"/>
                      <a:pt x="525552" y="1241071"/>
                      <a:pt x="469069" y="1218290"/>
                    </a:cubicBezTo>
                    <a:cubicBezTo>
                      <a:pt x="317719" y="1157126"/>
                      <a:pt x="166368" y="1095962"/>
                      <a:pt x="15018" y="1035110"/>
                    </a:cubicBezTo>
                    <a:cubicBezTo>
                      <a:pt x="4408" y="1030741"/>
                      <a:pt x="663" y="1026060"/>
                      <a:pt x="663" y="1013889"/>
                    </a:cubicBezTo>
                    <a:cubicBezTo>
                      <a:pt x="1287" y="831021"/>
                      <a:pt x="976" y="648465"/>
                      <a:pt x="1287" y="465596"/>
                    </a:cubicBezTo>
                    <a:cubicBezTo>
                      <a:pt x="1287" y="462476"/>
                      <a:pt x="-4018" y="453426"/>
                      <a:pt x="6905" y="455923"/>
                    </a:cubicBezTo>
                    <a:close/>
                    <a:moveTo>
                      <a:pt x="1253279" y="374786"/>
                    </a:moveTo>
                    <a:cubicBezTo>
                      <a:pt x="1253279" y="411297"/>
                      <a:pt x="1253279" y="446248"/>
                      <a:pt x="1253279" y="481512"/>
                    </a:cubicBezTo>
                    <a:cubicBezTo>
                      <a:pt x="1253279" y="488689"/>
                      <a:pt x="1247974" y="491809"/>
                      <a:pt x="1242980" y="495242"/>
                    </a:cubicBezTo>
                    <a:cubicBezTo>
                      <a:pt x="1217392" y="513342"/>
                      <a:pt x="1187746" y="520519"/>
                      <a:pt x="1157788" y="525512"/>
                    </a:cubicBezTo>
                    <a:cubicBezTo>
                      <a:pt x="1101929" y="535186"/>
                      <a:pt x="1046070" y="533314"/>
                      <a:pt x="990835" y="520519"/>
                    </a:cubicBezTo>
                    <a:cubicBezTo>
                      <a:pt x="971175" y="515838"/>
                      <a:pt x="950891" y="510221"/>
                      <a:pt x="934352" y="496490"/>
                    </a:cubicBezTo>
                    <a:cubicBezTo>
                      <a:pt x="929983" y="492746"/>
                      <a:pt x="927486" y="489625"/>
                      <a:pt x="927798" y="483696"/>
                    </a:cubicBezTo>
                    <a:cubicBezTo>
                      <a:pt x="928110" y="450929"/>
                      <a:pt x="927798" y="418475"/>
                      <a:pt x="927798" y="385709"/>
                    </a:cubicBezTo>
                    <a:cubicBezTo>
                      <a:pt x="927798" y="380715"/>
                      <a:pt x="927174" y="372914"/>
                      <a:pt x="935600" y="378531"/>
                    </a:cubicBezTo>
                    <a:cubicBezTo>
                      <a:pt x="959629" y="394446"/>
                      <a:pt x="987714" y="397879"/>
                      <a:pt x="1014864" y="401624"/>
                    </a:cubicBezTo>
                    <a:cubicBezTo>
                      <a:pt x="1041076" y="405057"/>
                      <a:pt x="1067914" y="407865"/>
                      <a:pt x="1094127" y="406616"/>
                    </a:cubicBezTo>
                    <a:cubicBezTo>
                      <a:pt x="1140000" y="404744"/>
                      <a:pt x="1186497" y="403808"/>
                      <a:pt x="1230498" y="386957"/>
                    </a:cubicBezTo>
                    <a:cubicBezTo>
                      <a:pt x="1238299" y="384148"/>
                      <a:pt x="1244853" y="379467"/>
                      <a:pt x="1253279" y="374786"/>
                    </a:cubicBezTo>
                    <a:close/>
                    <a:moveTo>
                      <a:pt x="517438" y="344828"/>
                    </a:moveTo>
                    <a:cubicBezTo>
                      <a:pt x="517438" y="371353"/>
                      <a:pt x="517438" y="395695"/>
                      <a:pt x="517438" y="420035"/>
                    </a:cubicBezTo>
                    <a:cubicBezTo>
                      <a:pt x="517438" y="424716"/>
                      <a:pt x="516501" y="429709"/>
                      <a:pt x="517438" y="434078"/>
                    </a:cubicBezTo>
                    <a:cubicBezTo>
                      <a:pt x="522743" y="458419"/>
                      <a:pt x="507764" y="469341"/>
                      <a:pt x="489040" y="477767"/>
                    </a:cubicBezTo>
                    <a:cubicBezTo>
                      <a:pt x="453465" y="493994"/>
                      <a:pt x="415706" y="501172"/>
                      <a:pt x="377010" y="502420"/>
                    </a:cubicBezTo>
                    <a:cubicBezTo>
                      <a:pt x="331449" y="503980"/>
                      <a:pt x="286200" y="503356"/>
                      <a:pt x="242199" y="489937"/>
                    </a:cubicBezTo>
                    <a:cubicBezTo>
                      <a:pt x="239703" y="489313"/>
                      <a:pt x="237206" y="488689"/>
                      <a:pt x="234710" y="487753"/>
                    </a:cubicBezTo>
                    <a:cubicBezTo>
                      <a:pt x="191645" y="471526"/>
                      <a:pt x="191957" y="471526"/>
                      <a:pt x="191645" y="425964"/>
                    </a:cubicBezTo>
                    <a:cubicBezTo>
                      <a:pt x="191645" y="417851"/>
                      <a:pt x="191333" y="409737"/>
                      <a:pt x="191333" y="401624"/>
                    </a:cubicBezTo>
                    <a:cubicBezTo>
                      <a:pt x="191333" y="387581"/>
                      <a:pt x="191333" y="373538"/>
                      <a:pt x="191645" y="359495"/>
                    </a:cubicBezTo>
                    <a:cubicBezTo>
                      <a:pt x="191957" y="355438"/>
                      <a:pt x="189461" y="350757"/>
                      <a:pt x="194454" y="347637"/>
                    </a:cubicBezTo>
                    <a:cubicBezTo>
                      <a:pt x="216922" y="365424"/>
                      <a:pt x="244384" y="369481"/>
                      <a:pt x="271221" y="373226"/>
                    </a:cubicBezTo>
                    <a:cubicBezTo>
                      <a:pt x="306796" y="378219"/>
                      <a:pt x="342995" y="380715"/>
                      <a:pt x="378882" y="378531"/>
                    </a:cubicBezTo>
                    <a:cubicBezTo>
                      <a:pt x="413833" y="376347"/>
                      <a:pt x="448784" y="374474"/>
                      <a:pt x="482487" y="363240"/>
                    </a:cubicBezTo>
                    <a:cubicBezTo>
                      <a:pt x="494345" y="359495"/>
                      <a:pt x="505892" y="355127"/>
                      <a:pt x="517438" y="344828"/>
                    </a:cubicBezTo>
                    <a:close/>
                    <a:moveTo>
                      <a:pt x="1650535" y="252458"/>
                    </a:moveTo>
                    <a:cubicBezTo>
                      <a:pt x="1650535" y="288970"/>
                      <a:pt x="1650222" y="322985"/>
                      <a:pt x="1650535" y="356999"/>
                    </a:cubicBezTo>
                    <a:cubicBezTo>
                      <a:pt x="1650535" y="368546"/>
                      <a:pt x="1642421" y="373539"/>
                      <a:pt x="1634931" y="378844"/>
                    </a:cubicBezTo>
                    <a:cubicBezTo>
                      <a:pt x="1610903" y="395696"/>
                      <a:pt x="1582817" y="401937"/>
                      <a:pt x="1554419" y="406930"/>
                    </a:cubicBezTo>
                    <a:cubicBezTo>
                      <a:pt x="1522589" y="412547"/>
                      <a:pt x="1490447" y="413795"/>
                      <a:pt x="1458304" y="412235"/>
                    </a:cubicBezTo>
                    <a:cubicBezTo>
                      <a:pt x="1418360" y="410050"/>
                      <a:pt x="1379353" y="404121"/>
                      <a:pt x="1342841" y="386334"/>
                    </a:cubicBezTo>
                    <a:cubicBezTo>
                      <a:pt x="1330671" y="380404"/>
                      <a:pt x="1324117" y="372915"/>
                      <a:pt x="1324742" y="357624"/>
                    </a:cubicBezTo>
                    <a:cubicBezTo>
                      <a:pt x="1326302" y="327666"/>
                      <a:pt x="1325366" y="297395"/>
                      <a:pt x="1325054" y="267437"/>
                    </a:cubicBezTo>
                    <a:cubicBezTo>
                      <a:pt x="1325054" y="259324"/>
                      <a:pt x="1325678" y="256203"/>
                      <a:pt x="1334728" y="261820"/>
                    </a:cubicBezTo>
                    <a:cubicBezTo>
                      <a:pt x="1357196" y="275551"/>
                      <a:pt x="1382785" y="279296"/>
                      <a:pt x="1408374" y="282729"/>
                    </a:cubicBezTo>
                    <a:cubicBezTo>
                      <a:pt x="1440517" y="287097"/>
                      <a:pt x="1473283" y="290218"/>
                      <a:pt x="1505738" y="288033"/>
                    </a:cubicBezTo>
                    <a:cubicBezTo>
                      <a:pt x="1546930" y="285225"/>
                      <a:pt x="1588434" y="283353"/>
                      <a:pt x="1628066" y="268062"/>
                    </a:cubicBezTo>
                    <a:cubicBezTo>
                      <a:pt x="1636180" y="265253"/>
                      <a:pt x="1642109" y="259324"/>
                      <a:pt x="1650535" y="252458"/>
                    </a:cubicBezTo>
                    <a:close/>
                    <a:moveTo>
                      <a:pt x="917189" y="228429"/>
                    </a:moveTo>
                    <a:cubicBezTo>
                      <a:pt x="917189" y="266813"/>
                      <a:pt x="918437" y="302388"/>
                      <a:pt x="916565" y="337651"/>
                    </a:cubicBezTo>
                    <a:cubicBezTo>
                      <a:pt x="915941" y="351694"/>
                      <a:pt x="900650" y="357311"/>
                      <a:pt x="889416" y="362617"/>
                    </a:cubicBezTo>
                    <a:cubicBezTo>
                      <a:pt x="857273" y="377596"/>
                      <a:pt x="822946" y="383837"/>
                      <a:pt x="787996" y="387270"/>
                    </a:cubicBezTo>
                    <a:cubicBezTo>
                      <a:pt x="759286" y="390078"/>
                      <a:pt x="730576" y="389454"/>
                      <a:pt x="702178" y="386645"/>
                    </a:cubicBezTo>
                    <a:cubicBezTo>
                      <a:pt x="666915" y="383213"/>
                      <a:pt x="632900" y="375724"/>
                      <a:pt x="601694" y="357936"/>
                    </a:cubicBezTo>
                    <a:cubicBezTo>
                      <a:pt x="593269" y="352943"/>
                      <a:pt x="588900" y="347013"/>
                      <a:pt x="589524" y="336403"/>
                    </a:cubicBezTo>
                    <a:cubicBezTo>
                      <a:pt x="590460" y="317992"/>
                      <a:pt x="589836" y="299580"/>
                      <a:pt x="589836" y="280856"/>
                    </a:cubicBezTo>
                    <a:cubicBezTo>
                      <a:pt x="593269" y="265565"/>
                      <a:pt x="587651" y="249337"/>
                      <a:pt x="592645" y="234046"/>
                    </a:cubicBezTo>
                    <a:cubicBezTo>
                      <a:pt x="631340" y="255891"/>
                      <a:pt x="674405" y="260572"/>
                      <a:pt x="717781" y="262444"/>
                    </a:cubicBezTo>
                    <a:cubicBezTo>
                      <a:pt x="744307" y="263380"/>
                      <a:pt x="771144" y="263692"/>
                      <a:pt x="797669" y="262444"/>
                    </a:cubicBezTo>
                    <a:cubicBezTo>
                      <a:pt x="829188" y="260884"/>
                      <a:pt x="860706" y="256203"/>
                      <a:pt x="890664" y="245904"/>
                    </a:cubicBezTo>
                    <a:cubicBezTo>
                      <a:pt x="899713" y="242784"/>
                      <a:pt x="908451" y="238103"/>
                      <a:pt x="917189" y="228429"/>
                    </a:cubicBezTo>
                    <a:close/>
                    <a:moveTo>
                      <a:pt x="2032186" y="138243"/>
                    </a:moveTo>
                    <a:cubicBezTo>
                      <a:pt x="2032498" y="147293"/>
                      <a:pt x="2032810" y="156031"/>
                      <a:pt x="2032810" y="164456"/>
                    </a:cubicBezTo>
                    <a:cubicBezTo>
                      <a:pt x="2032810" y="188797"/>
                      <a:pt x="2031874" y="213450"/>
                      <a:pt x="2032810" y="237791"/>
                    </a:cubicBezTo>
                    <a:cubicBezTo>
                      <a:pt x="2033122" y="249649"/>
                      <a:pt x="2028441" y="256827"/>
                      <a:pt x="2019079" y="263069"/>
                    </a:cubicBezTo>
                    <a:cubicBezTo>
                      <a:pt x="1991306" y="281481"/>
                      <a:pt x="1959476" y="288658"/>
                      <a:pt x="1927333" y="293339"/>
                    </a:cubicBezTo>
                    <a:cubicBezTo>
                      <a:pt x="1904553" y="296459"/>
                      <a:pt x="1881460" y="299580"/>
                      <a:pt x="1858367" y="298332"/>
                    </a:cubicBezTo>
                    <a:cubicBezTo>
                      <a:pt x="1818736" y="296148"/>
                      <a:pt x="1778792" y="293339"/>
                      <a:pt x="1741344" y="278360"/>
                    </a:cubicBezTo>
                    <a:cubicBezTo>
                      <a:pt x="1738848" y="277424"/>
                      <a:pt x="1736351" y="276800"/>
                      <a:pt x="1734167" y="275551"/>
                    </a:cubicBezTo>
                    <a:cubicBezTo>
                      <a:pt x="1716067" y="268062"/>
                      <a:pt x="1704521" y="257764"/>
                      <a:pt x="1706706" y="234358"/>
                    </a:cubicBezTo>
                    <a:cubicBezTo>
                      <a:pt x="1709514" y="204400"/>
                      <a:pt x="1707330" y="173818"/>
                      <a:pt x="1707330" y="140427"/>
                    </a:cubicBezTo>
                    <a:cubicBezTo>
                      <a:pt x="1729798" y="157279"/>
                      <a:pt x="1754139" y="162272"/>
                      <a:pt x="1778480" y="165704"/>
                    </a:cubicBezTo>
                    <a:cubicBezTo>
                      <a:pt x="1826537" y="172882"/>
                      <a:pt x="1874595" y="173818"/>
                      <a:pt x="1923276" y="169761"/>
                    </a:cubicBezTo>
                    <a:cubicBezTo>
                      <a:pt x="1946681" y="167889"/>
                      <a:pt x="1970086" y="164456"/>
                      <a:pt x="1992866" y="158527"/>
                    </a:cubicBezTo>
                    <a:cubicBezTo>
                      <a:pt x="2007533" y="154782"/>
                      <a:pt x="2021576" y="149789"/>
                      <a:pt x="2032186" y="138243"/>
                    </a:cubicBezTo>
                    <a:close/>
                    <a:moveTo>
                      <a:pt x="1312883" y="117335"/>
                    </a:moveTo>
                    <a:cubicBezTo>
                      <a:pt x="1316939" y="119831"/>
                      <a:pt x="1315067" y="123576"/>
                      <a:pt x="1315067" y="126697"/>
                    </a:cubicBezTo>
                    <a:cubicBezTo>
                      <a:pt x="1315379" y="156030"/>
                      <a:pt x="1314755" y="185364"/>
                      <a:pt x="1315379" y="214386"/>
                    </a:cubicBezTo>
                    <a:cubicBezTo>
                      <a:pt x="1315691" y="226245"/>
                      <a:pt x="1311010" y="233422"/>
                      <a:pt x="1301648" y="239975"/>
                    </a:cubicBezTo>
                    <a:cubicBezTo>
                      <a:pt x="1277620" y="256203"/>
                      <a:pt x="1250158" y="262444"/>
                      <a:pt x="1222385" y="268061"/>
                    </a:cubicBezTo>
                    <a:cubicBezTo>
                      <a:pt x="1186809" y="274927"/>
                      <a:pt x="1150611" y="274927"/>
                      <a:pt x="1114724" y="272742"/>
                    </a:cubicBezTo>
                    <a:cubicBezTo>
                      <a:pt x="1075404" y="270246"/>
                      <a:pt x="1036396" y="264317"/>
                      <a:pt x="1001445" y="243096"/>
                    </a:cubicBezTo>
                    <a:cubicBezTo>
                      <a:pt x="992707" y="237790"/>
                      <a:pt x="988962" y="231550"/>
                      <a:pt x="989586" y="220939"/>
                    </a:cubicBezTo>
                    <a:cubicBezTo>
                      <a:pt x="990210" y="200343"/>
                      <a:pt x="989586" y="179747"/>
                      <a:pt x="989586" y="159151"/>
                    </a:cubicBezTo>
                    <a:cubicBezTo>
                      <a:pt x="992083" y="145732"/>
                      <a:pt x="986778" y="131378"/>
                      <a:pt x="992707" y="118271"/>
                    </a:cubicBezTo>
                    <a:cubicBezTo>
                      <a:pt x="1015176" y="134810"/>
                      <a:pt x="1042013" y="139803"/>
                      <a:pt x="1068538" y="143548"/>
                    </a:cubicBezTo>
                    <a:cubicBezTo>
                      <a:pt x="1105986" y="149165"/>
                      <a:pt x="1143745" y="151037"/>
                      <a:pt x="1181504" y="148853"/>
                    </a:cubicBezTo>
                    <a:cubicBezTo>
                      <a:pt x="1220200" y="146669"/>
                      <a:pt x="1259208" y="143860"/>
                      <a:pt x="1295719" y="128569"/>
                    </a:cubicBezTo>
                    <a:cubicBezTo>
                      <a:pt x="1302273" y="125760"/>
                      <a:pt x="1307266" y="121703"/>
                      <a:pt x="1312883" y="117335"/>
                    </a:cubicBezTo>
                    <a:close/>
                    <a:moveTo>
                      <a:pt x="1714195" y="0"/>
                    </a:moveTo>
                    <a:cubicBezTo>
                      <a:pt x="1715131" y="9986"/>
                      <a:pt x="1715131" y="19972"/>
                      <a:pt x="1715443" y="29958"/>
                    </a:cubicBezTo>
                    <a:cubicBezTo>
                      <a:pt x="1715443" y="52426"/>
                      <a:pt x="1714195" y="74583"/>
                      <a:pt x="1715443" y="97051"/>
                    </a:cubicBezTo>
                    <a:cubicBezTo>
                      <a:pt x="1716067" y="110782"/>
                      <a:pt x="1710450" y="118896"/>
                      <a:pt x="1700152" y="125762"/>
                    </a:cubicBezTo>
                    <a:cubicBezTo>
                      <a:pt x="1674563" y="142613"/>
                      <a:pt x="1645229" y="149478"/>
                      <a:pt x="1615583" y="154159"/>
                    </a:cubicBezTo>
                    <a:cubicBezTo>
                      <a:pt x="1555667" y="163521"/>
                      <a:pt x="1496376" y="161649"/>
                      <a:pt x="1437708" y="144485"/>
                    </a:cubicBezTo>
                    <a:cubicBezTo>
                      <a:pt x="1435211" y="143861"/>
                      <a:pt x="1432715" y="143237"/>
                      <a:pt x="1430218" y="142301"/>
                    </a:cubicBezTo>
                    <a:cubicBezTo>
                      <a:pt x="1389650" y="127010"/>
                      <a:pt x="1389650" y="127010"/>
                      <a:pt x="1389650" y="83633"/>
                    </a:cubicBezTo>
                    <a:cubicBezTo>
                      <a:pt x="1389650" y="68030"/>
                      <a:pt x="1389338" y="52738"/>
                      <a:pt x="1389026" y="37135"/>
                    </a:cubicBezTo>
                    <a:cubicBezTo>
                      <a:pt x="1391210" y="26213"/>
                      <a:pt x="1387154" y="14667"/>
                      <a:pt x="1391523" y="4057"/>
                    </a:cubicBezTo>
                    <a:cubicBezTo>
                      <a:pt x="1431778" y="27774"/>
                      <a:pt x="1476404" y="31206"/>
                      <a:pt x="1521340" y="33079"/>
                    </a:cubicBezTo>
                    <a:cubicBezTo>
                      <a:pt x="1566278" y="34951"/>
                      <a:pt x="1611214" y="34639"/>
                      <a:pt x="1655215" y="25277"/>
                    </a:cubicBezTo>
                    <a:cubicBezTo>
                      <a:pt x="1676435" y="20908"/>
                      <a:pt x="1698280" y="17163"/>
                      <a:pt x="1714195" y="0"/>
                    </a:cubicBezTo>
                    <a:close/>
                  </a:path>
                </a:pathLst>
              </a:custGeom>
              <a:solidFill>
                <a:srgbClr val="33916B"/>
              </a:solidFill>
              <a:ln w="6474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D33DC7B4-9F75-131E-60D2-BD1473E37500}"/>
              </a:ext>
            </a:extLst>
          </p:cNvPr>
          <p:cNvSpPr txBox="1"/>
          <p:nvPr/>
        </p:nvSpPr>
        <p:spPr>
          <a:xfrm>
            <a:off x="6636045" y="1112569"/>
            <a:ext cx="46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Időbeli lépték szerint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Hosszútávú – durvára darabolt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Megszerezni a diplomámat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Rövidtávú – finomra darabolt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Készíteni egy szendvicset</a:t>
            </a:r>
          </a:p>
        </p:txBody>
      </p:sp>
      <p:grpSp>
        <p:nvGrpSpPr>
          <p:cNvPr id="30" name="Group 229">
            <a:extLst>
              <a:ext uri="{FF2B5EF4-FFF2-40B4-BE49-F238E27FC236}">
                <a16:creationId xmlns:a16="http://schemas.microsoft.com/office/drawing/2014/main" id="{72A54515-12F8-96C3-ADB1-5C561819E90D}"/>
              </a:ext>
            </a:extLst>
          </p:cNvPr>
          <p:cNvGrpSpPr>
            <a:grpSpLocks noChangeAspect="1"/>
          </p:cNvGrpSpPr>
          <p:nvPr/>
        </p:nvGrpSpPr>
        <p:grpSpPr>
          <a:xfrm>
            <a:off x="8416410" y="2969149"/>
            <a:ext cx="3456647" cy="3894628"/>
            <a:chOff x="3940981" y="1459435"/>
            <a:chExt cx="3798644" cy="4279958"/>
          </a:xfrm>
        </p:grpSpPr>
        <p:sp>
          <p:nvSpPr>
            <p:cNvPr id="31" name="Freeform: Shape 230">
              <a:extLst>
                <a:ext uri="{FF2B5EF4-FFF2-40B4-BE49-F238E27FC236}">
                  <a16:creationId xmlns:a16="http://schemas.microsoft.com/office/drawing/2014/main" id="{05353EB7-E840-55FA-3559-68D0A657E3B5}"/>
                </a:ext>
              </a:extLst>
            </p:cNvPr>
            <p:cNvSpPr/>
            <p:nvPr/>
          </p:nvSpPr>
          <p:spPr>
            <a:xfrm>
              <a:off x="4190977" y="3514241"/>
              <a:ext cx="3299887" cy="1594440"/>
            </a:xfrm>
            <a:custGeom>
              <a:avLst/>
              <a:gdLst>
                <a:gd name="connsiteX0" fmla="*/ 2483749 w 4961428"/>
                <a:gd name="connsiteY0" fmla="*/ 2400192 h 2397265"/>
                <a:gd name="connsiteX1" fmla="*/ 0 w 4961428"/>
                <a:gd name="connsiteY1" fmla="*/ 1193973 h 2397265"/>
                <a:gd name="connsiteX2" fmla="*/ 2375265 w 4961428"/>
                <a:gd name="connsiteY2" fmla="*/ 27202 h 2397265"/>
                <a:gd name="connsiteX3" fmla="*/ 2539129 w 4961428"/>
                <a:gd name="connsiteY3" fmla="*/ 16581 h 2397265"/>
                <a:gd name="connsiteX4" fmla="*/ 4968257 w 4961428"/>
                <a:gd name="connsiteY4" fmla="*/ 1200042 h 2397265"/>
                <a:gd name="connsiteX5" fmla="*/ 2483749 w 4961428"/>
                <a:gd name="connsiteY5" fmla="*/ 2400192 h 239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1428" h="2397265">
                  <a:moveTo>
                    <a:pt x="2483749" y="2400192"/>
                  </a:moveTo>
                  <a:cubicBezTo>
                    <a:pt x="2218229" y="2290949"/>
                    <a:pt x="10621" y="1225076"/>
                    <a:pt x="0" y="1193973"/>
                  </a:cubicBezTo>
                  <a:cubicBezTo>
                    <a:pt x="281451" y="1054385"/>
                    <a:pt x="1865467" y="277550"/>
                    <a:pt x="2375265" y="27202"/>
                  </a:cubicBezTo>
                  <a:cubicBezTo>
                    <a:pt x="2430645" y="-108"/>
                    <a:pt x="2479197" y="-12247"/>
                    <a:pt x="2539129" y="16581"/>
                  </a:cubicBezTo>
                  <a:cubicBezTo>
                    <a:pt x="3335689" y="404241"/>
                    <a:pt x="4955360" y="1191697"/>
                    <a:pt x="4968257" y="1200042"/>
                  </a:cubicBezTo>
                  <a:cubicBezTo>
                    <a:pt x="4889359" y="1272111"/>
                    <a:pt x="2507267" y="2394123"/>
                    <a:pt x="2483749" y="240019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31">
              <a:extLst>
                <a:ext uri="{FF2B5EF4-FFF2-40B4-BE49-F238E27FC236}">
                  <a16:creationId xmlns:a16="http://schemas.microsoft.com/office/drawing/2014/main" id="{6AD24674-D16F-7FF9-1C03-DDC9EE84AFB1}"/>
                </a:ext>
              </a:extLst>
            </p:cNvPr>
            <p:cNvSpPr/>
            <p:nvPr/>
          </p:nvSpPr>
          <p:spPr>
            <a:xfrm>
              <a:off x="4522983" y="3051184"/>
              <a:ext cx="2638901" cy="1271515"/>
            </a:xfrm>
            <a:custGeom>
              <a:avLst/>
              <a:gdLst>
                <a:gd name="connsiteX0" fmla="*/ 1984572 w 3967625"/>
                <a:gd name="connsiteY0" fmla="*/ 1917497 h 1911743"/>
                <a:gd name="connsiteX1" fmla="*/ 0 w 3967625"/>
                <a:gd name="connsiteY1" fmla="*/ 954039 h 1911743"/>
                <a:gd name="connsiteX2" fmla="*/ 1897329 w 3967625"/>
                <a:gd name="connsiteY2" fmla="*/ 21685 h 1911743"/>
                <a:gd name="connsiteX3" fmla="*/ 2027814 w 3967625"/>
                <a:gd name="connsiteY3" fmla="*/ 13340 h 1911743"/>
                <a:gd name="connsiteX4" fmla="*/ 3968385 w 3967625"/>
                <a:gd name="connsiteY4" fmla="*/ 958591 h 1911743"/>
                <a:gd name="connsiteX5" fmla="*/ 1984572 w 3967625"/>
                <a:gd name="connsiteY5" fmla="*/ 1917497 h 19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625" h="1911743">
                  <a:moveTo>
                    <a:pt x="1984572" y="1917497"/>
                  </a:moveTo>
                  <a:cubicBezTo>
                    <a:pt x="1772914" y="1830255"/>
                    <a:pt x="8345" y="979074"/>
                    <a:pt x="0" y="954039"/>
                  </a:cubicBezTo>
                  <a:cubicBezTo>
                    <a:pt x="224554" y="842521"/>
                    <a:pt x="1489946" y="221963"/>
                    <a:pt x="1897329" y="21685"/>
                  </a:cubicBezTo>
                  <a:cubicBezTo>
                    <a:pt x="1941330" y="443"/>
                    <a:pt x="1980020" y="-10178"/>
                    <a:pt x="2027814" y="13340"/>
                  </a:cubicBezTo>
                  <a:cubicBezTo>
                    <a:pt x="2664303" y="322860"/>
                    <a:pt x="3957764" y="952522"/>
                    <a:pt x="3968385" y="958591"/>
                  </a:cubicBezTo>
                  <a:cubicBezTo>
                    <a:pt x="3906177" y="1016246"/>
                    <a:pt x="2003537" y="1912187"/>
                    <a:pt x="1984572" y="191749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2">
              <a:extLst>
                <a:ext uri="{FF2B5EF4-FFF2-40B4-BE49-F238E27FC236}">
                  <a16:creationId xmlns:a16="http://schemas.microsoft.com/office/drawing/2014/main" id="{452E421B-8764-E893-6D3C-099DDFB24AFB}"/>
                </a:ext>
              </a:extLst>
            </p:cNvPr>
            <p:cNvSpPr/>
            <p:nvPr/>
          </p:nvSpPr>
          <p:spPr>
            <a:xfrm>
              <a:off x="4812102" y="2570067"/>
              <a:ext cx="2018280" cy="973820"/>
            </a:xfrm>
            <a:custGeom>
              <a:avLst/>
              <a:gdLst>
                <a:gd name="connsiteX0" fmla="*/ 1518774 w 3034513"/>
                <a:gd name="connsiteY0" fmla="*/ 1468025 h 1464152"/>
                <a:gd name="connsiteX1" fmla="*/ 0 w 3034513"/>
                <a:gd name="connsiteY1" fmla="*/ 730638 h 1464152"/>
                <a:gd name="connsiteX2" fmla="*/ 1452773 w 3034513"/>
                <a:gd name="connsiteY2" fmla="*/ 16769 h 1464152"/>
                <a:gd name="connsiteX3" fmla="*/ 1552912 w 3034513"/>
                <a:gd name="connsiteY3" fmla="*/ 9941 h 1464152"/>
                <a:gd name="connsiteX4" fmla="*/ 3038307 w 3034513"/>
                <a:gd name="connsiteY4" fmla="*/ 733673 h 1464152"/>
                <a:gd name="connsiteX5" fmla="*/ 1518774 w 3034513"/>
                <a:gd name="connsiteY5" fmla="*/ 1468025 h 146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4513" h="1464152">
                  <a:moveTo>
                    <a:pt x="1518774" y="1468025"/>
                  </a:moveTo>
                  <a:cubicBezTo>
                    <a:pt x="1356427" y="1401265"/>
                    <a:pt x="6069" y="749604"/>
                    <a:pt x="0" y="730638"/>
                  </a:cubicBezTo>
                  <a:cubicBezTo>
                    <a:pt x="172209" y="644913"/>
                    <a:pt x="1140977" y="170012"/>
                    <a:pt x="1452773" y="16769"/>
                  </a:cubicBezTo>
                  <a:cubicBezTo>
                    <a:pt x="1486153" y="79"/>
                    <a:pt x="1516498" y="-7507"/>
                    <a:pt x="1552912" y="9941"/>
                  </a:cubicBezTo>
                  <a:cubicBezTo>
                    <a:pt x="2039951" y="246633"/>
                    <a:pt x="3030720" y="729121"/>
                    <a:pt x="3038307" y="733673"/>
                  </a:cubicBezTo>
                  <a:cubicBezTo>
                    <a:pt x="2989754" y="778432"/>
                    <a:pt x="1533188" y="1464990"/>
                    <a:pt x="1518774" y="14680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33">
              <a:extLst>
                <a:ext uri="{FF2B5EF4-FFF2-40B4-BE49-F238E27FC236}">
                  <a16:creationId xmlns:a16="http://schemas.microsoft.com/office/drawing/2014/main" id="{855BA0BF-B43B-CB48-FACF-ED556EBA5B69}"/>
                </a:ext>
              </a:extLst>
            </p:cNvPr>
            <p:cNvSpPr/>
            <p:nvPr/>
          </p:nvSpPr>
          <p:spPr>
            <a:xfrm>
              <a:off x="3940981" y="4311461"/>
              <a:ext cx="1902229" cy="1427932"/>
            </a:xfrm>
            <a:custGeom>
              <a:avLst/>
              <a:gdLst>
                <a:gd name="connsiteX0" fmla="*/ 369594 w 2860028"/>
                <a:gd name="connsiteY0" fmla="*/ 0 h 2146918"/>
                <a:gd name="connsiteX1" fmla="*/ 398422 w 2860028"/>
                <a:gd name="connsiteY1" fmla="*/ 22000 h 2146918"/>
                <a:gd name="connsiteX2" fmla="*/ 2536236 w 2860028"/>
                <a:gd name="connsiteY2" fmla="*/ 1027941 h 2146918"/>
                <a:gd name="connsiteX3" fmla="*/ 2864722 w 2860028"/>
                <a:gd name="connsiteY3" fmla="*/ 1184219 h 2146918"/>
                <a:gd name="connsiteX4" fmla="*/ 2864722 w 2860028"/>
                <a:gd name="connsiteY4" fmla="*/ 2146160 h 2146918"/>
                <a:gd name="connsiteX5" fmla="*/ 2829067 w 2860028"/>
                <a:gd name="connsiteY5" fmla="*/ 2137056 h 2146918"/>
                <a:gd name="connsiteX6" fmla="*/ 578217 w 2860028"/>
                <a:gd name="connsiteY6" fmla="*/ 1068907 h 2146918"/>
                <a:gd name="connsiteX7" fmla="*/ 154143 w 2860028"/>
                <a:gd name="connsiteY7" fmla="*/ 867871 h 2146918"/>
                <a:gd name="connsiteX8" fmla="*/ 118488 w 2860028"/>
                <a:gd name="connsiteY8" fmla="*/ 856491 h 2146918"/>
                <a:gd name="connsiteX9" fmla="*/ 22142 w 2860028"/>
                <a:gd name="connsiteY9" fmla="*/ 805663 h 2146918"/>
                <a:gd name="connsiteX10" fmla="*/ 5452 w 2860028"/>
                <a:gd name="connsiteY10" fmla="*/ 762421 h 2146918"/>
                <a:gd name="connsiteX11" fmla="*/ 91936 w 2860028"/>
                <a:gd name="connsiteY11" fmla="*/ 572764 h 2146918"/>
                <a:gd name="connsiteX12" fmla="*/ 338490 w 2860028"/>
                <a:gd name="connsiteY12" fmla="*/ 40207 h 2146918"/>
                <a:gd name="connsiteX13" fmla="*/ 369594 w 2860028"/>
                <a:gd name="connsiteY13" fmla="*/ 0 h 21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0028" h="2146918">
                  <a:moveTo>
                    <a:pt x="369594" y="0"/>
                  </a:moveTo>
                  <a:cubicBezTo>
                    <a:pt x="372628" y="15173"/>
                    <a:pt x="387801" y="16690"/>
                    <a:pt x="398422" y="22000"/>
                  </a:cubicBezTo>
                  <a:cubicBezTo>
                    <a:pt x="1110774" y="357314"/>
                    <a:pt x="1823884" y="692628"/>
                    <a:pt x="2536236" y="1027941"/>
                  </a:cubicBezTo>
                  <a:cubicBezTo>
                    <a:pt x="2645479" y="1079528"/>
                    <a:pt x="2754721" y="1131873"/>
                    <a:pt x="2864722" y="1184219"/>
                  </a:cubicBezTo>
                  <a:cubicBezTo>
                    <a:pt x="2864722" y="1505119"/>
                    <a:pt x="2864722" y="1825260"/>
                    <a:pt x="2864722" y="2146160"/>
                  </a:cubicBezTo>
                  <a:cubicBezTo>
                    <a:pt x="2851067" y="2151470"/>
                    <a:pt x="2840446" y="2142366"/>
                    <a:pt x="2829067" y="2137056"/>
                  </a:cubicBezTo>
                  <a:cubicBezTo>
                    <a:pt x="2078783" y="1781259"/>
                    <a:pt x="1328500" y="1425463"/>
                    <a:pt x="578217" y="1068907"/>
                  </a:cubicBezTo>
                  <a:cubicBezTo>
                    <a:pt x="437112" y="1002148"/>
                    <a:pt x="295248" y="934630"/>
                    <a:pt x="154143" y="867871"/>
                  </a:cubicBezTo>
                  <a:cubicBezTo>
                    <a:pt x="142764" y="862560"/>
                    <a:pt x="131384" y="856491"/>
                    <a:pt x="118488" y="856491"/>
                  </a:cubicBezTo>
                  <a:cubicBezTo>
                    <a:pt x="90419" y="832215"/>
                    <a:pt x="55522" y="819318"/>
                    <a:pt x="22142" y="805663"/>
                  </a:cubicBezTo>
                  <a:cubicBezTo>
                    <a:pt x="-617" y="796560"/>
                    <a:pt x="-5169" y="784422"/>
                    <a:pt x="5452" y="762421"/>
                  </a:cubicBezTo>
                  <a:cubicBezTo>
                    <a:pt x="35039" y="699455"/>
                    <a:pt x="63108" y="635731"/>
                    <a:pt x="91936" y="572764"/>
                  </a:cubicBezTo>
                  <a:cubicBezTo>
                    <a:pt x="173868" y="395245"/>
                    <a:pt x="255800" y="217726"/>
                    <a:pt x="338490" y="40207"/>
                  </a:cubicBezTo>
                  <a:cubicBezTo>
                    <a:pt x="344559" y="23518"/>
                    <a:pt x="349869" y="6069"/>
                    <a:pt x="36959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234">
              <a:extLst>
                <a:ext uri="{FF2B5EF4-FFF2-40B4-BE49-F238E27FC236}">
                  <a16:creationId xmlns:a16="http://schemas.microsoft.com/office/drawing/2014/main" id="{849B0248-030A-B2D9-17FA-A1EF7B97C1D5}"/>
                </a:ext>
              </a:extLst>
            </p:cNvPr>
            <p:cNvSpPr/>
            <p:nvPr/>
          </p:nvSpPr>
          <p:spPr>
            <a:xfrm>
              <a:off x="4263906" y="3688750"/>
              <a:ext cx="1579304" cy="1281607"/>
            </a:xfrm>
            <a:custGeom>
              <a:avLst/>
              <a:gdLst>
                <a:gd name="connsiteX0" fmla="*/ 2380081 w 2374506"/>
                <a:gd name="connsiteY0" fmla="*/ 1933744 h 1926915"/>
                <a:gd name="connsiteX1" fmla="*/ 1846765 w 2374506"/>
                <a:gd name="connsiteY1" fmla="*/ 1681120 h 1926915"/>
                <a:gd name="connsiteX2" fmla="*/ 148955 w 2374506"/>
                <a:gd name="connsiteY2" fmla="*/ 869388 h 1926915"/>
                <a:gd name="connsiteX3" fmla="*/ 95851 w 2374506"/>
                <a:gd name="connsiteY3" fmla="*/ 854974 h 1926915"/>
                <a:gd name="connsiteX4" fmla="*/ 22264 w 2374506"/>
                <a:gd name="connsiteY4" fmla="*/ 809457 h 1926915"/>
                <a:gd name="connsiteX5" fmla="*/ 6333 w 2374506"/>
                <a:gd name="connsiteY5" fmla="*/ 762421 h 1926915"/>
                <a:gd name="connsiteX6" fmla="*/ 373509 w 2374506"/>
                <a:gd name="connsiteY6" fmla="*/ 14414 h 1926915"/>
                <a:gd name="connsiteX7" fmla="*/ 384130 w 2374506"/>
                <a:gd name="connsiteY7" fmla="*/ 0 h 1926915"/>
                <a:gd name="connsiteX8" fmla="*/ 667098 w 2374506"/>
                <a:gd name="connsiteY8" fmla="*/ 127449 h 1926915"/>
                <a:gd name="connsiteX9" fmla="*/ 1342277 w 2374506"/>
                <a:gd name="connsiteY9" fmla="*/ 435453 h 1926915"/>
                <a:gd name="connsiteX10" fmla="*/ 1899869 w 2374506"/>
                <a:gd name="connsiteY10" fmla="*/ 690352 h 1926915"/>
                <a:gd name="connsiteX11" fmla="*/ 2347460 w 2374506"/>
                <a:gd name="connsiteY11" fmla="*/ 895181 h 1926915"/>
                <a:gd name="connsiteX12" fmla="*/ 2380081 w 2374506"/>
                <a:gd name="connsiteY12" fmla="*/ 918699 h 1926915"/>
                <a:gd name="connsiteX13" fmla="*/ 2380081 w 2374506"/>
                <a:gd name="connsiteY13" fmla="*/ 1933744 h 192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4506" h="1926915">
                  <a:moveTo>
                    <a:pt x="2380081" y="1933744"/>
                  </a:moveTo>
                  <a:cubicBezTo>
                    <a:pt x="2202562" y="1849536"/>
                    <a:pt x="2024284" y="1765328"/>
                    <a:pt x="1846765" y="1681120"/>
                  </a:cubicBezTo>
                  <a:cubicBezTo>
                    <a:pt x="1280829" y="1411049"/>
                    <a:pt x="714892" y="1140218"/>
                    <a:pt x="148955" y="869388"/>
                  </a:cubicBezTo>
                  <a:cubicBezTo>
                    <a:pt x="132265" y="861043"/>
                    <a:pt x="116334" y="849664"/>
                    <a:pt x="95851" y="854974"/>
                  </a:cubicBezTo>
                  <a:cubicBezTo>
                    <a:pt x="81437" y="823870"/>
                    <a:pt x="47299" y="823112"/>
                    <a:pt x="22264" y="809457"/>
                  </a:cubicBezTo>
                  <a:cubicBezTo>
                    <a:pt x="-495" y="796560"/>
                    <a:pt x="-5805" y="785939"/>
                    <a:pt x="6333" y="762421"/>
                  </a:cubicBezTo>
                  <a:cubicBezTo>
                    <a:pt x="129231" y="513591"/>
                    <a:pt x="251370" y="264003"/>
                    <a:pt x="373509" y="14414"/>
                  </a:cubicBezTo>
                  <a:cubicBezTo>
                    <a:pt x="375785" y="9104"/>
                    <a:pt x="381095" y="4552"/>
                    <a:pt x="384130" y="0"/>
                  </a:cubicBezTo>
                  <a:cubicBezTo>
                    <a:pt x="480476" y="38690"/>
                    <a:pt x="573028" y="84966"/>
                    <a:pt x="667098" y="127449"/>
                  </a:cubicBezTo>
                  <a:cubicBezTo>
                    <a:pt x="892411" y="229106"/>
                    <a:pt x="1116965" y="332279"/>
                    <a:pt x="1342277" y="435453"/>
                  </a:cubicBezTo>
                  <a:cubicBezTo>
                    <a:pt x="1528141" y="520419"/>
                    <a:pt x="1714764" y="603868"/>
                    <a:pt x="1899869" y="690352"/>
                  </a:cubicBezTo>
                  <a:cubicBezTo>
                    <a:pt x="2048560" y="759387"/>
                    <a:pt x="2199527" y="824629"/>
                    <a:pt x="2347460" y="895181"/>
                  </a:cubicBezTo>
                  <a:cubicBezTo>
                    <a:pt x="2359598" y="901250"/>
                    <a:pt x="2374770" y="903526"/>
                    <a:pt x="2380081" y="918699"/>
                  </a:cubicBezTo>
                  <a:cubicBezTo>
                    <a:pt x="2380081" y="1257047"/>
                    <a:pt x="2380081" y="1595395"/>
                    <a:pt x="2380081" y="19337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35">
              <a:extLst>
                <a:ext uri="{FF2B5EF4-FFF2-40B4-BE49-F238E27FC236}">
                  <a16:creationId xmlns:a16="http://schemas.microsoft.com/office/drawing/2014/main" id="{CC710FB3-AF70-213C-57B3-93E51049A8BA}"/>
                </a:ext>
              </a:extLst>
            </p:cNvPr>
            <p:cNvSpPr/>
            <p:nvPr/>
          </p:nvSpPr>
          <p:spPr>
            <a:xfrm>
              <a:off x="4561602" y="3058038"/>
              <a:ext cx="1281608" cy="1115099"/>
            </a:xfrm>
            <a:custGeom>
              <a:avLst/>
              <a:gdLst>
                <a:gd name="connsiteX0" fmla="*/ 104679 w 1926915"/>
                <a:gd name="connsiteY0" fmla="*/ 864836 h 1676568"/>
                <a:gd name="connsiteX1" fmla="*/ 25023 w 1926915"/>
                <a:gd name="connsiteY1" fmla="*/ 822353 h 1676568"/>
                <a:gd name="connsiteX2" fmla="*/ 8334 w 1926915"/>
                <a:gd name="connsiteY2" fmla="*/ 770766 h 1676568"/>
                <a:gd name="connsiteX3" fmla="*/ 113024 w 1926915"/>
                <a:gd name="connsiteY3" fmla="*/ 556833 h 1676568"/>
                <a:gd name="connsiteX4" fmla="*/ 368682 w 1926915"/>
                <a:gd name="connsiteY4" fmla="*/ 33380 h 1676568"/>
                <a:gd name="connsiteX5" fmla="*/ 391441 w 1926915"/>
                <a:gd name="connsiteY5" fmla="*/ 0 h 1676568"/>
                <a:gd name="connsiteX6" fmla="*/ 640271 w 1926915"/>
                <a:gd name="connsiteY6" fmla="*/ 110760 h 1676568"/>
                <a:gd name="connsiteX7" fmla="*/ 1301036 w 1926915"/>
                <a:gd name="connsiteY7" fmla="*/ 414970 h 1676568"/>
                <a:gd name="connsiteX8" fmla="*/ 1892766 w 1926915"/>
                <a:gd name="connsiteY8" fmla="*/ 688076 h 1676568"/>
                <a:gd name="connsiteX9" fmla="*/ 1924629 w 1926915"/>
                <a:gd name="connsiteY9" fmla="*/ 717662 h 1676568"/>
                <a:gd name="connsiteX10" fmla="*/ 1927663 w 1926915"/>
                <a:gd name="connsiteY10" fmla="*/ 766973 h 1676568"/>
                <a:gd name="connsiteX11" fmla="*/ 1927663 w 1926915"/>
                <a:gd name="connsiteY11" fmla="*/ 1615878 h 1676568"/>
                <a:gd name="connsiteX12" fmla="*/ 1924629 w 1926915"/>
                <a:gd name="connsiteY12" fmla="*/ 1664431 h 1676568"/>
                <a:gd name="connsiteX13" fmla="*/ 1877594 w 1926915"/>
                <a:gd name="connsiteY13" fmla="*/ 1672017 h 1676568"/>
                <a:gd name="connsiteX14" fmla="*/ 1646212 w 1926915"/>
                <a:gd name="connsiteY14" fmla="*/ 1567326 h 1676568"/>
                <a:gd name="connsiteX15" fmla="*/ 870135 w 1926915"/>
                <a:gd name="connsiteY15" fmla="*/ 1216081 h 1676568"/>
                <a:gd name="connsiteX16" fmla="*/ 160818 w 1926915"/>
                <a:gd name="connsiteY16" fmla="*/ 892906 h 1676568"/>
                <a:gd name="connsiteX17" fmla="*/ 104679 w 1926915"/>
                <a:gd name="connsiteY17" fmla="*/ 864836 h 16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6915" h="1676568">
                  <a:moveTo>
                    <a:pt x="104679" y="864836"/>
                  </a:moveTo>
                  <a:cubicBezTo>
                    <a:pt x="81162" y="845112"/>
                    <a:pt x="52334" y="833733"/>
                    <a:pt x="25023" y="822353"/>
                  </a:cubicBezTo>
                  <a:cubicBezTo>
                    <a:pt x="-3805" y="810215"/>
                    <a:pt x="-5322" y="796560"/>
                    <a:pt x="8334" y="770766"/>
                  </a:cubicBezTo>
                  <a:cubicBezTo>
                    <a:pt x="44748" y="700214"/>
                    <a:pt x="78127" y="628144"/>
                    <a:pt x="113024" y="556833"/>
                  </a:cubicBezTo>
                  <a:cubicBezTo>
                    <a:pt x="197991" y="382349"/>
                    <a:pt x="282957" y="207864"/>
                    <a:pt x="368682" y="33380"/>
                  </a:cubicBezTo>
                  <a:cubicBezTo>
                    <a:pt x="374751" y="21242"/>
                    <a:pt x="377027" y="6069"/>
                    <a:pt x="391441" y="0"/>
                  </a:cubicBezTo>
                  <a:cubicBezTo>
                    <a:pt x="477166" y="30345"/>
                    <a:pt x="558339" y="72828"/>
                    <a:pt x="640271" y="110760"/>
                  </a:cubicBezTo>
                  <a:cubicBezTo>
                    <a:pt x="860273" y="212416"/>
                    <a:pt x="1081034" y="312555"/>
                    <a:pt x="1301036" y="414970"/>
                  </a:cubicBezTo>
                  <a:cubicBezTo>
                    <a:pt x="1498279" y="506764"/>
                    <a:pt x="1695523" y="597799"/>
                    <a:pt x="1892766" y="688076"/>
                  </a:cubicBezTo>
                  <a:cubicBezTo>
                    <a:pt x="1906422" y="694145"/>
                    <a:pt x="1920836" y="700973"/>
                    <a:pt x="1924629" y="717662"/>
                  </a:cubicBezTo>
                  <a:cubicBezTo>
                    <a:pt x="1928422" y="733594"/>
                    <a:pt x="1927663" y="750283"/>
                    <a:pt x="1927663" y="766973"/>
                  </a:cubicBezTo>
                  <a:cubicBezTo>
                    <a:pt x="1927663" y="1049942"/>
                    <a:pt x="1927663" y="1332910"/>
                    <a:pt x="1927663" y="1615878"/>
                  </a:cubicBezTo>
                  <a:cubicBezTo>
                    <a:pt x="1927663" y="1632568"/>
                    <a:pt x="1928422" y="1648499"/>
                    <a:pt x="1924629" y="1664431"/>
                  </a:cubicBezTo>
                  <a:cubicBezTo>
                    <a:pt x="1913249" y="1692500"/>
                    <a:pt x="1894284" y="1678844"/>
                    <a:pt x="1877594" y="1672017"/>
                  </a:cubicBezTo>
                  <a:cubicBezTo>
                    <a:pt x="1800214" y="1638637"/>
                    <a:pt x="1723592" y="1602223"/>
                    <a:pt x="1646212" y="1567326"/>
                  </a:cubicBezTo>
                  <a:cubicBezTo>
                    <a:pt x="1387520" y="1450498"/>
                    <a:pt x="1128828" y="1334427"/>
                    <a:pt x="870135" y="1216081"/>
                  </a:cubicBezTo>
                  <a:cubicBezTo>
                    <a:pt x="633443" y="1108356"/>
                    <a:pt x="395234" y="1004424"/>
                    <a:pt x="160818" y="892906"/>
                  </a:cubicBezTo>
                  <a:cubicBezTo>
                    <a:pt x="142611" y="883802"/>
                    <a:pt x="119852" y="881526"/>
                    <a:pt x="104679" y="86483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36">
              <a:extLst>
                <a:ext uri="{FF2B5EF4-FFF2-40B4-BE49-F238E27FC236}">
                  <a16:creationId xmlns:a16="http://schemas.microsoft.com/office/drawing/2014/main" id="{B99380AA-FDC8-86E9-7091-99C9B15865BB}"/>
                </a:ext>
              </a:extLst>
            </p:cNvPr>
            <p:cNvSpPr/>
            <p:nvPr/>
          </p:nvSpPr>
          <p:spPr>
            <a:xfrm>
              <a:off x="4899664" y="2437418"/>
              <a:ext cx="943546" cy="988957"/>
            </a:xfrm>
            <a:custGeom>
              <a:avLst/>
              <a:gdLst>
                <a:gd name="connsiteX0" fmla="*/ 1416232 w 1418634"/>
                <a:gd name="connsiteY0" fmla="*/ 486281 h 1486911"/>
                <a:gd name="connsiteX1" fmla="*/ 1417749 w 1418634"/>
                <a:gd name="connsiteY1" fmla="*/ 1401945 h 1486911"/>
                <a:gd name="connsiteX2" fmla="*/ 1419266 w 1418634"/>
                <a:gd name="connsiteY2" fmla="*/ 1485394 h 1486911"/>
                <a:gd name="connsiteX3" fmla="*/ 1371473 w 1418634"/>
                <a:gd name="connsiteY3" fmla="*/ 1478567 h 1486911"/>
                <a:gd name="connsiteX4" fmla="*/ 687949 w 1418634"/>
                <a:gd name="connsiteY4" fmla="*/ 1141736 h 1486911"/>
                <a:gd name="connsiteX5" fmla="*/ 93184 w 1418634"/>
                <a:gd name="connsiteY5" fmla="*/ 848147 h 1486911"/>
                <a:gd name="connsiteX6" fmla="*/ 66632 w 1418634"/>
                <a:gd name="connsiteY6" fmla="*/ 828422 h 1486911"/>
                <a:gd name="connsiteX7" fmla="*/ 24908 w 1418634"/>
                <a:gd name="connsiteY7" fmla="*/ 804146 h 1486911"/>
                <a:gd name="connsiteX8" fmla="*/ 8218 w 1418634"/>
                <a:gd name="connsiteY8" fmla="*/ 751801 h 1486911"/>
                <a:gd name="connsiteX9" fmla="*/ 341256 w 1418634"/>
                <a:gd name="connsiteY9" fmla="*/ 78139 h 1486911"/>
                <a:gd name="connsiteX10" fmla="*/ 383739 w 1418634"/>
                <a:gd name="connsiteY10" fmla="*/ 0 h 1486911"/>
                <a:gd name="connsiteX11" fmla="*/ 559741 w 1418634"/>
                <a:gd name="connsiteY11" fmla="*/ 78139 h 1486911"/>
                <a:gd name="connsiteX12" fmla="*/ 1207609 w 1418634"/>
                <a:gd name="connsiteY12" fmla="*/ 381590 h 1486911"/>
                <a:gd name="connsiteX13" fmla="*/ 1379059 w 1418634"/>
                <a:gd name="connsiteY13" fmla="*/ 461246 h 1486911"/>
                <a:gd name="connsiteX14" fmla="*/ 1416232 w 1418634"/>
                <a:gd name="connsiteY14" fmla="*/ 486281 h 148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8634" h="1486911">
                  <a:moveTo>
                    <a:pt x="1416232" y="486281"/>
                  </a:moveTo>
                  <a:cubicBezTo>
                    <a:pt x="1416991" y="791249"/>
                    <a:pt x="1416991" y="1096977"/>
                    <a:pt x="1417749" y="1401945"/>
                  </a:cubicBezTo>
                  <a:cubicBezTo>
                    <a:pt x="1417749" y="1430014"/>
                    <a:pt x="1418508" y="1457325"/>
                    <a:pt x="1419266" y="1485394"/>
                  </a:cubicBezTo>
                  <a:cubicBezTo>
                    <a:pt x="1401059" y="1502084"/>
                    <a:pt x="1385887" y="1486153"/>
                    <a:pt x="1371473" y="1478567"/>
                  </a:cubicBezTo>
                  <a:cubicBezTo>
                    <a:pt x="1143884" y="1365531"/>
                    <a:pt x="914779" y="1255530"/>
                    <a:pt x="687949" y="1141736"/>
                  </a:cubicBezTo>
                  <a:cubicBezTo>
                    <a:pt x="489947" y="1043114"/>
                    <a:pt x="291186" y="946768"/>
                    <a:pt x="93184" y="848147"/>
                  </a:cubicBezTo>
                  <a:cubicBezTo>
                    <a:pt x="83322" y="842836"/>
                    <a:pt x="71184" y="840560"/>
                    <a:pt x="66632" y="828422"/>
                  </a:cubicBezTo>
                  <a:cubicBezTo>
                    <a:pt x="56011" y="814767"/>
                    <a:pt x="39321" y="809456"/>
                    <a:pt x="24908" y="804146"/>
                  </a:cubicBezTo>
                  <a:cubicBezTo>
                    <a:pt x="-4679" y="792767"/>
                    <a:pt x="-4679" y="777594"/>
                    <a:pt x="8218" y="751801"/>
                  </a:cubicBezTo>
                  <a:cubicBezTo>
                    <a:pt x="119736" y="527247"/>
                    <a:pt x="229737" y="302693"/>
                    <a:pt x="341256" y="78139"/>
                  </a:cubicBezTo>
                  <a:cubicBezTo>
                    <a:pt x="354152" y="51587"/>
                    <a:pt x="357945" y="19724"/>
                    <a:pt x="383739" y="0"/>
                  </a:cubicBezTo>
                  <a:cubicBezTo>
                    <a:pt x="445946" y="18966"/>
                    <a:pt x="502085" y="50828"/>
                    <a:pt x="559741" y="78139"/>
                  </a:cubicBezTo>
                  <a:cubicBezTo>
                    <a:pt x="775191" y="179795"/>
                    <a:pt x="992159" y="279175"/>
                    <a:pt x="1207609" y="381590"/>
                  </a:cubicBezTo>
                  <a:cubicBezTo>
                    <a:pt x="1264506" y="408142"/>
                    <a:pt x="1320645" y="438487"/>
                    <a:pt x="1379059" y="461246"/>
                  </a:cubicBezTo>
                  <a:cubicBezTo>
                    <a:pt x="1393473" y="465798"/>
                    <a:pt x="1408646" y="471108"/>
                    <a:pt x="1416232" y="4862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37">
              <a:extLst>
                <a:ext uri="{FF2B5EF4-FFF2-40B4-BE49-F238E27FC236}">
                  <a16:creationId xmlns:a16="http://schemas.microsoft.com/office/drawing/2014/main" id="{205A7635-3E71-1718-9623-35D2C5F58090}"/>
                </a:ext>
              </a:extLst>
            </p:cNvPr>
            <p:cNvSpPr/>
            <p:nvPr/>
          </p:nvSpPr>
          <p:spPr>
            <a:xfrm flipH="1">
              <a:off x="5837396" y="4309673"/>
              <a:ext cx="1902229" cy="1427932"/>
            </a:xfrm>
            <a:custGeom>
              <a:avLst/>
              <a:gdLst>
                <a:gd name="connsiteX0" fmla="*/ 369594 w 2860028"/>
                <a:gd name="connsiteY0" fmla="*/ 0 h 2146918"/>
                <a:gd name="connsiteX1" fmla="*/ 398422 w 2860028"/>
                <a:gd name="connsiteY1" fmla="*/ 22000 h 2146918"/>
                <a:gd name="connsiteX2" fmla="*/ 2536236 w 2860028"/>
                <a:gd name="connsiteY2" fmla="*/ 1027941 h 2146918"/>
                <a:gd name="connsiteX3" fmla="*/ 2864722 w 2860028"/>
                <a:gd name="connsiteY3" fmla="*/ 1184219 h 2146918"/>
                <a:gd name="connsiteX4" fmla="*/ 2864722 w 2860028"/>
                <a:gd name="connsiteY4" fmla="*/ 2146160 h 2146918"/>
                <a:gd name="connsiteX5" fmla="*/ 2829067 w 2860028"/>
                <a:gd name="connsiteY5" fmla="*/ 2137056 h 2146918"/>
                <a:gd name="connsiteX6" fmla="*/ 578217 w 2860028"/>
                <a:gd name="connsiteY6" fmla="*/ 1068907 h 2146918"/>
                <a:gd name="connsiteX7" fmla="*/ 154143 w 2860028"/>
                <a:gd name="connsiteY7" fmla="*/ 867871 h 2146918"/>
                <a:gd name="connsiteX8" fmla="*/ 118488 w 2860028"/>
                <a:gd name="connsiteY8" fmla="*/ 856491 h 2146918"/>
                <a:gd name="connsiteX9" fmla="*/ 22142 w 2860028"/>
                <a:gd name="connsiteY9" fmla="*/ 805663 h 2146918"/>
                <a:gd name="connsiteX10" fmla="*/ 5452 w 2860028"/>
                <a:gd name="connsiteY10" fmla="*/ 762421 h 2146918"/>
                <a:gd name="connsiteX11" fmla="*/ 91936 w 2860028"/>
                <a:gd name="connsiteY11" fmla="*/ 572764 h 2146918"/>
                <a:gd name="connsiteX12" fmla="*/ 338490 w 2860028"/>
                <a:gd name="connsiteY12" fmla="*/ 40207 h 2146918"/>
                <a:gd name="connsiteX13" fmla="*/ 369594 w 2860028"/>
                <a:gd name="connsiteY13" fmla="*/ 0 h 21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0028" h="2146918">
                  <a:moveTo>
                    <a:pt x="369594" y="0"/>
                  </a:moveTo>
                  <a:cubicBezTo>
                    <a:pt x="372628" y="15173"/>
                    <a:pt x="387801" y="16690"/>
                    <a:pt x="398422" y="22000"/>
                  </a:cubicBezTo>
                  <a:cubicBezTo>
                    <a:pt x="1110774" y="357314"/>
                    <a:pt x="1823884" y="692628"/>
                    <a:pt x="2536236" y="1027941"/>
                  </a:cubicBezTo>
                  <a:cubicBezTo>
                    <a:pt x="2645479" y="1079528"/>
                    <a:pt x="2754721" y="1131873"/>
                    <a:pt x="2864722" y="1184219"/>
                  </a:cubicBezTo>
                  <a:cubicBezTo>
                    <a:pt x="2864722" y="1505119"/>
                    <a:pt x="2864722" y="1825260"/>
                    <a:pt x="2864722" y="2146160"/>
                  </a:cubicBezTo>
                  <a:cubicBezTo>
                    <a:pt x="2851067" y="2151470"/>
                    <a:pt x="2840446" y="2142366"/>
                    <a:pt x="2829067" y="2137056"/>
                  </a:cubicBezTo>
                  <a:cubicBezTo>
                    <a:pt x="2078783" y="1781259"/>
                    <a:pt x="1328500" y="1425463"/>
                    <a:pt x="578217" y="1068907"/>
                  </a:cubicBezTo>
                  <a:cubicBezTo>
                    <a:pt x="437112" y="1002148"/>
                    <a:pt x="295248" y="934630"/>
                    <a:pt x="154143" y="867871"/>
                  </a:cubicBezTo>
                  <a:cubicBezTo>
                    <a:pt x="142764" y="862560"/>
                    <a:pt x="131384" y="856491"/>
                    <a:pt x="118488" y="856491"/>
                  </a:cubicBezTo>
                  <a:cubicBezTo>
                    <a:pt x="90419" y="832215"/>
                    <a:pt x="55522" y="819318"/>
                    <a:pt x="22142" y="805663"/>
                  </a:cubicBezTo>
                  <a:cubicBezTo>
                    <a:pt x="-617" y="796560"/>
                    <a:pt x="-5169" y="784422"/>
                    <a:pt x="5452" y="762421"/>
                  </a:cubicBezTo>
                  <a:cubicBezTo>
                    <a:pt x="35039" y="699455"/>
                    <a:pt x="63108" y="635731"/>
                    <a:pt x="91936" y="572764"/>
                  </a:cubicBezTo>
                  <a:cubicBezTo>
                    <a:pt x="173868" y="395245"/>
                    <a:pt x="255800" y="217726"/>
                    <a:pt x="338490" y="40207"/>
                  </a:cubicBezTo>
                  <a:cubicBezTo>
                    <a:pt x="344559" y="23518"/>
                    <a:pt x="349869" y="6069"/>
                    <a:pt x="369594" y="0"/>
                  </a:cubicBezTo>
                  <a:close/>
                </a:path>
              </a:pathLst>
            </a:custGeom>
            <a:solidFill>
              <a:schemeClr val="accent4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38">
              <a:extLst>
                <a:ext uri="{FF2B5EF4-FFF2-40B4-BE49-F238E27FC236}">
                  <a16:creationId xmlns:a16="http://schemas.microsoft.com/office/drawing/2014/main" id="{E196A5A5-D5C3-CA53-2EFD-54C02AF3C9E8}"/>
                </a:ext>
              </a:extLst>
            </p:cNvPr>
            <p:cNvSpPr/>
            <p:nvPr/>
          </p:nvSpPr>
          <p:spPr>
            <a:xfrm flipH="1">
              <a:off x="5837396" y="3688547"/>
              <a:ext cx="1579304" cy="1281607"/>
            </a:xfrm>
            <a:custGeom>
              <a:avLst/>
              <a:gdLst>
                <a:gd name="connsiteX0" fmla="*/ 2380081 w 2374506"/>
                <a:gd name="connsiteY0" fmla="*/ 1933744 h 1926915"/>
                <a:gd name="connsiteX1" fmla="*/ 1846765 w 2374506"/>
                <a:gd name="connsiteY1" fmla="*/ 1681120 h 1926915"/>
                <a:gd name="connsiteX2" fmla="*/ 148955 w 2374506"/>
                <a:gd name="connsiteY2" fmla="*/ 869388 h 1926915"/>
                <a:gd name="connsiteX3" fmla="*/ 95851 w 2374506"/>
                <a:gd name="connsiteY3" fmla="*/ 854974 h 1926915"/>
                <a:gd name="connsiteX4" fmla="*/ 22264 w 2374506"/>
                <a:gd name="connsiteY4" fmla="*/ 809457 h 1926915"/>
                <a:gd name="connsiteX5" fmla="*/ 6333 w 2374506"/>
                <a:gd name="connsiteY5" fmla="*/ 762421 h 1926915"/>
                <a:gd name="connsiteX6" fmla="*/ 373509 w 2374506"/>
                <a:gd name="connsiteY6" fmla="*/ 14414 h 1926915"/>
                <a:gd name="connsiteX7" fmla="*/ 384130 w 2374506"/>
                <a:gd name="connsiteY7" fmla="*/ 0 h 1926915"/>
                <a:gd name="connsiteX8" fmla="*/ 667098 w 2374506"/>
                <a:gd name="connsiteY8" fmla="*/ 127449 h 1926915"/>
                <a:gd name="connsiteX9" fmla="*/ 1342277 w 2374506"/>
                <a:gd name="connsiteY9" fmla="*/ 435453 h 1926915"/>
                <a:gd name="connsiteX10" fmla="*/ 1899869 w 2374506"/>
                <a:gd name="connsiteY10" fmla="*/ 690352 h 1926915"/>
                <a:gd name="connsiteX11" fmla="*/ 2347460 w 2374506"/>
                <a:gd name="connsiteY11" fmla="*/ 895181 h 1926915"/>
                <a:gd name="connsiteX12" fmla="*/ 2380081 w 2374506"/>
                <a:gd name="connsiteY12" fmla="*/ 918699 h 1926915"/>
                <a:gd name="connsiteX13" fmla="*/ 2380081 w 2374506"/>
                <a:gd name="connsiteY13" fmla="*/ 1933744 h 192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4506" h="1926915">
                  <a:moveTo>
                    <a:pt x="2380081" y="1933744"/>
                  </a:moveTo>
                  <a:cubicBezTo>
                    <a:pt x="2202562" y="1849536"/>
                    <a:pt x="2024284" y="1765328"/>
                    <a:pt x="1846765" y="1681120"/>
                  </a:cubicBezTo>
                  <a:cubicBezTo>
                    <a:pt x="1280829" y="1411049"/>
                    <a:pt x="714892" y="1140218"/>
                    <a:pt x="148955" y="869388"/>
                  </a:cubicBezTo>
                  <a:cubicBezTo>
                    <a:pt x="132265" y="861043"/>
                    <a:pt x="116334" y="849664"/>
                    <a:pt x="95851" y="854974"/>
                  </a:cubicBezTo>
                  <a:cubicBezTo>
                    <a:pt x="81437" y="823870"/>
                    <a:pt x="47299" y="823112"/>
                    <a:pt x="22264" y="809457"/>
                  </a:cubicBezTo>
                  <a:cubicBezTo>
                    <a:pt x="-495" y="796560"/>
                    <a:pt x="-5805" y="785939"/>
                    <a:pt x="6333" y="762421"/>
                  </a:cubicBezTo>
                  <a:cubicBezTo>
                    <a:pt x="129231" y="513591"/>
                    <a:pt x="251370" y="264003"/>
                    <a:pt x="373509" y="14414"/>
                  </a:cubicBezTo>
                  <a:cubicBezTo>
                    <a:pt x="375785" y="9104"/>
                    <a:pt x="381095" y="4552"/>
                    <a:pt x="384130" y="0"/>
                  </a:cubicBezTo>
                  <a:cubicBezTo>
                    <a:pt x="480476" y="38690"/>
                    <a:pt x="573028" y="84966"/>
                    <a:pt x="667098" y="127449"/>
                  </a:cubicBezTo>
                  <a:cubicBezTo>
                    <a:pt x="892411" y="229106"/>
                    <a:pt x="1116965" y="332279"/>
                    <a:pt x="1342277" y="435453"/>
                  </a:cubicBezTo>
                  <a:cubicBezTo>
                    <a:pt x="1528141" y="520419"/>
                    <a:pt x="1714764" y="603868"/>
                    <a:pt x="1899869" y="690352"/>
                  </a:cubicBezTo>
                  <a:cubicBezTo>
                    <a:pt x="2048560" y="759387"/>
                    <a:pt x="2199527" y="824629"/>
                    <a:pt x="2347460" y="895181"/>
                  </a:cubicBezTo>
                  <a:cubicBezTo>
                    <a:pt x="2359598" y="901250"/>
                    <a:pt x="2374770" y="903526"/>
                    <a:pt x="2380081" y="918699"/>
                  </a:cubicBezTo>
                  <a:cubicBezTo>
                    <a:pt x="2380081" y="1257047"/>
                    <a:pt x="2380081" y="1595395"/>
                    <a:pt x="2380081" y="1933744"/>
                  </a:cubicBezTo>
                  <a:close/>
                </a:path>
              </a:pathLst>
            </a:custGeom>
            <a:solidFill>
              <a:schemeClr val="accent3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39">
              <a:extLst>
                <a:ext uri="{FF2B5EF4-FFF2-40B4-BE49-F238E27FC236}">
                  <a16:creationId xmlns:a16="http://schemas.microsoft.com/office/drawing/2014/main" id="{8AF3CD20-4B0A-A7DF-C64A-407F4D4A34D9}"/>
                </a:ext>
              </a:extLst>
            </p:cNvPr>
            <p:cNvSpPr/>
            <p:nvPr/>
          </p:nvSpPr>
          <p:spPr>
            <a:xfrm flipH="1">
              <a:off x="5837396" y="3057835"/>
              <a:ext cx="1281608" cy="1115099"/>
            </a:xfrm>
            <a:custGeom>
              <a:avLst/>
              <a:gdLst>
                <a:gd name="connsiteX0" fmla="*/ 104679 w 1926915"/>
                <a:gd name="connsiteY0" fmla="*/ 864836 h 1676568"/>
                <a:gd name="connsiteX1" fmla="*/ 25023 w 1926915"/>
                <a:gd name="connsiteY1" fmla="*/ 822353 h 1676568"/>
                <a:gd name="connsiteX2" fmla="*/ 8334 w 1926915"/>
                <a:gd name="connsiteY2" fmla="*/ 770766 h 1676568"/>
                <a:gd name="connsiteX3" fmla="*/ 113024 w 1926915"/>
                <a:gd name="connsiteY3" fmla="*/ 556833 h 1676568"/>
                <a:gd name="connsiteX4" fmla="*/ 368682 w 1926915"/>
                <a:gd name="connsiteY4" fmla="*/ 33380 h 1676568"/>
                <a:gd name="connsiteX5" fmla="*/ 391441 w 1926915"/>
                <a:gd name="connsiteY5" fmla="*/ 0 h 1676568"/>
                <a:gd name="connsiteX6" fmla="*/ 640271 w 1926915"/>
                <a:gd name="connsiteY6" fmla="*/ 110760 h 1676568"/>
                <a:gd name="connsiteX7" fmla="*/ 1301036 w 1926915"/>
                <a:gd name="connsiteY7" fmla="*/ 414970 h 1676568"/>
                <a:gd name="connsiteX8" fmla="*/ 1892766 w 1926915"/>
                <a:gd name="connsiteY8" fmla="*/ 688076 h 1676568"/>
                <a:gd name="connsiteX9" fmla="*/ 1924629 w 1926915"/>
                <a:gd name="connsiteY9" fmla="*/ 717662 h 1676568"/>
                <a:gd name="connsiteX10" fmla="*/ 1927663 w 1926915"/>
                <a:gd name="connsiteY10" fmla="*/ 766973 h 1676568"/>
                <a:gd name="connsiteX11" fmla="*/ 1927663 w 1926915"/>
                <a:gd name="connsiteY11" fmla="*/ 1615878 h 1676568"/>
                <a:gd name="connsiteX12" fmla="*/ 1924629 w 1926915"/>
                <a:gd name="connsiteY12" fmla="*/ 1664431 h 1676568"/>
                <a:gd name="connsiteX13" fmla="*/ 1877594 w 1926915"/>
                <a:gd name="connsiteY13" fmla="*/ 1672017 h 1676568"/>
                <a:gd name="connsiteX14" fmla="*/ 1646212 w 1926915"/>
                <a:gd name="connsiteY14" fmla="*/ 1567326 h 1676568"/>
                <a:gd name="connsiteX15" fmla="*/ 870135 w 1926915"/>
                <a:gd name="connsiteY15" fmla="*/ 1216081 h 1676568"/>
                <a:gd name="connsiteX16" fmla="*/ 160818 w 1926915"/>
                <a:gd name="connsiteY16" fmla="*/ 892906 h 1676568"/>
                <a:gd name="connsiteX17" fmla="*/ 104679 w 1926915"/>
                <a:gd name="connsiteY17" fmla="*/ 864836 h 16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6915" h="1676568">
                  <a:moveTo>
                    <a:pt x="104679" y="864836"/>
                  </a:moveTo>
                  <a:cubicBezTo>
                    <a:pt x="81162" y="845112"/>
                    <a:pt x="52334" y="833733"/>
                    <a:pt x="25023" y="822353"/>
                  </a:cubicBezTo>
                  <a:cubicBezTo>
                    <a:pt x="-3805" y="810215"/>
                    <a:pt x="-5322" y="796560"/>
                    <a:pt x="8334" y="770766"/>
                  </a:cubicBezTo>
                  <a:cubicBezTo>
                    <a:pt x="44748" y="700214"/>
                    <a:pt x="78127" y="628144"/>
                    <a:pt x="113024" y="556833"/>
                  </a:cubicBezTo>
                  <a:cubicBezTo>
                    <a:pt x="197991" y="382349"/>
                    <a:pt x="282957" y="207864"/>
                    <a:pt x="368682" y="33380"/>
                  </a:cubicBezTo>
                  <a:cubicBezTo>
                    <a:pt x="374751" y="21242"/>
                    <a:pt x="377027" y="6069"/>
                    <a:pt x="391441" y="0"/>
                  </a:cubicBezTo>
                  <a:cubicBezTo>
                    <a:pt x="477166" y="30345"/>
                    <a:pt x="558339" y="72828"/>
                    <a:pt x="640271" y="110760"/>
                  </a:cubicBezTo>
                  <a:cubicBezTo>
                    <a:pt x="860273" y="212416"/>
                    <a:pt x="1081034" y="312555"/>
                    <a:pt x="1301036" y="414970"/>
                  </a:cubicBezTo>
                  <a:cubicBezTo>
                    <a:pt x="1498279" y="506764"/>
                    <a:pt x="1695523" y="597799"/>
                    <a:pt x="1892766" y="688076"/>
                  </a:cubicBezTo>
                  <a:cubicBezTo>
                    <a:pt x="1906422" y="694145"/>
                    <a:pt x="1920836" y="700973"/>
                    <a:pt x="1924629" y="717662"/>
                  </a:cubicBezTo>
                  <a:cubicBezTo>
                    <a:pt x="1928422" y="733594"/>
                    <a:pt x="1927663" y="750283"/>
                    <a:pt x="1927663" y="766973"/>
                  </a:cubicBezTo>
                  <a:cubicBezTo>
                    <a:pt x="1927663" y="1049942"/>
                    <a:pt x="1927663" y="1332910"/>
                    <a:pt x="1927663" y="1615878"/>
                  </a:cubicBezTo>
                  <a:cubicBezTo>
                    <a:pt x="1927663" y="1632568"/>
                    <a:pt x="1928422" y="1648499"/>
                    <a:pt x="1924629" y="1664431"/>
                  </a:cubicBezTo>
                  <a:cubicBezTo>
                    <a:pt x="1913249" y="1692500"/>
                    <a:pt x="1894284" y="1678844"/>
                    <a:pt x="1877594" y="1672017"/>
                  </a:cubicBezTo>
                  <a:cubicBezTo>
                    <a:pt x="1800214" y="1638637"/>
                    <a:pt x="1723592" y="1602223"/>
                    <a:pt x="1646212" y="1567326"/>
                  </a:cubicBezTo>
                  <a:cubicBezTo>
                    <a:pt x="1387520" y="1450498"/>
                    <a:pt x="1128828" y="1334427"/>
                    <a:pt x="870135" y="1216081"/>
                  </a:cubicBezTo>
                  <a:cubicBezTo>
                    <a:pt x="633443" y="1108356"/>
                    <a:pt x="395234" y="1004424"/>
                    <a:pt x="160818" y="892906"/>
                  </a:cubicBezTo>
                  <a:cubicBezTo>
                    <a:pt x="142611" y="883802"/>
                    <a:pt x="119852" y="881526"/>
                    <a:pt x="104679" y="864836"/>
                  </a:cubicBezTo>
                  <a:close/>
                </a:path>
              </a:pathLst>
            </a:custGeom>
            <a:solidFill>
              <a:schemeClr val="accent2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40">
              <a:extLst>
                <a:ext uri="{FF2B5EF4-FFF2-40B4-BE49-F238E27FC236}">
                  <a16:creationId xmlns:a16="http://schemas.microsoft.com/office/drawing/2014/main" id="{8FAD3055-AA08-DF66-BEEC-164E03002123}"/>
                </a:ext>
              </a:extLst>
            </p:cNvPr>
            <p:cNvSpPr/>
            <p:nvPr/>
          </p:nvSpPr>
          <p:spPr>
            <a:xfrm flipH="1">
              <a:off x="5837396" y="2437215"/>
              <a:ext cx="943546" cy="988957"/>
            </a:xfrm>
            <a:custGeom>
              <a:avLst/>
              <a:gdLst>
                <a:gd name="connsiteX0" fmla="*/ 1416232 w 1418634"/>
                <a:gd name="connsiteY0" fmla="*/ 486281 h 1486911"/>
                <a:gd name="connsiteX1" fmla="*/ 1417749 w 1418634"/>
                <a:gd name="connsiteY1" fmla="*/ 1401945 h 1486911"/>
                <a:gd name="connsiteX2" fmla="*/ 1419266 w 1418634"/>
                <a:gd name="connsiteY2" fmla="*/ 1485394 h 1486911"/>
                <a:gd name="connsiteX3" fmla="*/ 1371473 w 1418634"/>
                <a:gd name="connsiteY3" fmla="*/ 1478567 h 1486911"/>
                <a:gd name="connsiteX4" fmla="*/ 687949 w 1418634"/>
                <a:gd name="connsiteY4" fmla="*/ 1141736 h 1486911"/>
                <a:gd name="connsiteX5" fmla="*/ 93184 w 1418634"/>
                <a:gd name="connsiteY5" fmla="*/ 848147 h 1486911"/>
                <a:gd name="connsiteX6" fmla="*/ 66632 w 1418634"/>
                <a:gd name="connsiteY6" fmla="*/ 828422 h 1486911"/>
                <a:gd name="connsiteX7" fmla="*/ 24908 w 1418634"/>
                <a:gd name="connsiteY7" fmla="*/ 804146 h 1486911"/>
                <a:gd name="connsiteX8" fmla="*/ 8218 w 1418634"/>
                <a:gd name="connsiteY8" fmla="*/ 751801 h 1486911"/>
                <a:gd name="connsiteX9" fmla="*/ 341256 w 1418634"/>
                <a:gd name="connsiteY9" fmla="*/ 78139 h 1486911"/>
                <a:gd name="connsiteX10" fmla="*/ 383739 w 1418634"/>
                <a:gd name="connsiteY10" fmla="*/ 0 h 1486911"/>
                <a:gd name="connsiteX11" fmla="*/ 559741 w 1418634"/>
                <a:gd name="connsiteY11" fmla="*/ 78139 h 1486911"/>
                <a:gd name="connsiteX12" fmla="*/ 1207609 w 1418634"/>
                <a:gd name="connsiteY12" fmla="*/ 381590 h 1486911"/>
                <a:gd name="connsiteX13" fmla="*/ 1379059 w 1418634"/>
                <a:gd name="connsiteY13" fmla="*/ 461246 h 1486911"/>
                <a:gd name="connsiteX14" fmla="*/ 1416232 w 1418634"/>
                <a:gd name="connsiteY14" fmla="*/ 486281 h 148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8634" h="1486911">
                  <a:moveTo>
                    <a:pt x="1416232" y="486281"/>
                  </a:moveTo>
                  <a:cubicBezTo>
                    <a:pt x="1416991" y="791249"/>
                    <a:pt x="1416991" y="1096977"/>
                    <a:pt x="1417749" y="1401945"/>
                  </a:cubicBezTo>
                  <a:cubicBezTo>
                    <a:pt x="1417749" y="1430014"/>
                    <a:pt x="1418508" y="1457325"/>
                    <a:pt x="1419266" y="1485394"/>
                  </a:cubicBezTo>
                  <a:cubicBezTo>
                    <a:pt x="1401059" y="1502084"/>
                    <a:pt x="1385887" y="1486153"/>
                    <a:pt x="1371473" y="1478567"/>
                  </a:cubicBezTo>
                  <a:cubicBezTo>
                    <a:pt x="1143884" y="1365531"/>
                    <a:pt x="914779" y="1255530"/>
                    <a:pt x="687949" y="1141736"/>
                  </a:cubicBezTo>
                  <a:cubicBezTo>
                    <a:pt x="489947" y="1043114"/>
                    <a:pt x="291186" y="946768"/>
                    <a:pt x="93184" y="848147"/>
                  </a:cubicBezTo>
                  <a:cubicBezTo>
                    <a:pt x="83322" y="842836"/>
                    <a:pt x="71184" y="840560"/>
                    <a:pt x="66632" y="828422"/>
                  </a:cubicBezTo>
                  <a:cubicBezTo>
                    <a:pt x="56011" y="814767"/>
                    <a:pt x="39321" y="809456"/>
                    <a:pt x="24908" y="804146"/>
                  </a:cubicBezTo>
                  <a:cubicBezTo>
                    <a:pt x="-4679" y="792767"/>
                    <a:pt x="-4679" y="777594"/>
                    <a:pt x="8218" y="751801"/>
                  </a:cubicBezTo>
                  <a:cubicBezTo>
                    <a:pt x="119736" y="527247"/>
                    <a:pt x="229737" y="302693"/>
                    <a:pt x="341256" y="78139"/>
                  </a:cubicBezTo>
                  <a:cubicBezTo>
                    <a:pt x="354152" y="51587"/>
                    <a:pt x="357945" y="19724"/>
                    <a:pt x="383739" y="0"/>
                  </a:cubicBezTo>
                  <a:cubicBezTo>
                    <a:pt x="445946" y="18966"/>
                    <a:pt x="502085" y="50828"/>
                    <a:pt x="559741" y="78139"/>
                  </a:cubicBezTo>
                  <a:cubicBezTo>
                    <a:pt x="775191" y="179795"/>
                    <a:pt x="992159" y="279175"/>
                    <a:pt x="1207609" y="381590"/>
                  </a:cubicBezTo>
                  <a:cubicBezTo>
                    <a:pt x="1264506" y="408142"/>
                    <a:pt x="1320645" y="438487"/>
                    <a:pt x="1379059" y="461246"/>
                  </a:cubicBezTo>
                  <a:cubicBezTo>
                    <a:pt x="1393473" y="465798"/>
                    <a:pt x="1408646" y="471108"/>
                    <a:pt x="1416232" y="486281"/>
                  </a:cubicBezTo>
                  <a:close/>
                </a:path>
              </a:pathLst>
            </a:custGeom>
            <a:solidFill>
              <a:schemeClr val="accent1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41">
              <a:extLst>
                <a:ext uri="{FF2B5EF4-FFF2-40B4-BE49-F238E27FC236}">
                  <a16:creationId xmlns:a16="http://schemas.microsoft.com/office/drawing/2014/main" id="{1A8CB21F-5481-CD73-2B7C-3FCFA72C5C0A}"/>
                </a:ext>
              </a:extLst>
            </p:cNvPr>
            <p:cNvSpPr/>
            <p:nvPr/>
          </p:nvSpPr>
          <p:spPr>
            <a:xfrm>
              <a:off x="5143604" y="2116813"/>
              <a:ext cx="1387825" cy="640804"/>
            </a:xfrm>
            <a:custGeom>
              <a:avLst/>
              <a:gdLst>
                <a:gd name="connsiteX0" fmla="*/ 1031734 w 2063468"/>
                <a:gd name="connsiteY0" fmla="*/ 968315 h 963457"/>
                <a:gd name="connsiteX1" fmla="*/ 0 w 2063468"/>
                <a:gd name="connsiteY1" fmla="*/ 482034 h 963457"/>
                <a:gd name="connsiteX2" fmla="*/ 986975 w 2063468"/>
                <a:gd name="connsiteY2" fmla="*/ 10926 h 963457"/>
                <a:gd name="connsiteX3" fmla="*/ 1055252 w 2063468"/>
                <a:gd name="connsiteY3" fmla="*/ 6374 h 963457"/>
                <a:gd name="connsiteX4" fmla="*/ 2064228 w 2063468"/>
                <a:gd name="connsiteY4" fmla="*/ 483551 h 963457"/>
                <a:gd name="connsiteX5" fmla="*/ 1031734 w 2063468"/>
                <a:gd name="connsiteY5" fmla="*/ 968315 h 9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468" h="963457">
                  <a:moveTo>
                    <a:pt x="1031734" y="968315"/>
                  </a:moveTo>
                  <a:cubicBezTo>
                    <a:pt x="921733" y="924314"/>
                    <a:pt x="3793" y="494172"/>
                    <a:pt x="0" y="482034"/>
                  </a:cubicBezTo>
                  <a:cubicBezTo>
                    <a:pt x="116829" y="425895"/>
                    <a:pt x="775318" y="112582"/>
                    <a:pt x="986975" y="10926"/>
                  </a:cubicBezTo>
                  <a:cubicBezTo>
                    <a:pt x="1009734" y="305"/>
                    <a:pt x="1030217" y="-5006"/>
                    <a:pt x="1055252" y="6374"/>
                  </a:cubicBezTo>
                  <a:cubicBezTo>
                    <a:pt x="1386014" y="162651"/>
                    <a:pt x="2058917" y="480517"/>
                    <a:pt x="2064228" y="483551"/>
                  </a:cubicBezTo>
                  <a:cubicBezTo>
                    <a:pt x="2031607" y="513138"/>
                    <a:pt x="1041597" y="965280"/>
                    <a:pt x="1031734" y="9683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Isosceles Triangle 242">
              <a:extLst>
                <a:ext uri="{FF2B5EF4-FFF2-40B4-BE49-F238E27FC236}">
                  <a16:creationId xmlns:a16="http://schemas.microsoft.com/office/drawing/2014/main" id="{EBAD0A85-C99B-46A7-C543-F92410D5EBD7}"/>
                </a:ext>
              </a:extLst>
            </p:cNvPr>
            <p:cNvSpPr/>
            <p:nvPr/>
          </p:nvSpPr>
          <p:spPr>
            <a:xfrm rot="1566728">
              <a:off x="5400582" y="1461223"/>
              <a:ext cx="729348" cy="1109159"/>
            </a:xfrm>
            <a:prstGeom prst="triangle">
              <a:avLst>
                <a:gd name="adj" fmla="val 2392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Isosceles Triangle 243">
              <a:extLst>
                <a:ext uri="{FF2B5EF4-FFF2-40B4-BE49-F238E27FC236}">
                  <a16:creationId xmlns:a16="http://schemas.microsoft.com/office/drawing/2014/main" id="{FAE4A6EA-09BA-85D2-3D9E-78DC81E31BA2}"/>
                </a:ext>
              </a:extLst>
            </p:cNvPr>
            <p:cNvSpPr/>
            <p:nvPr/>
          </p:nvSpPr>
          <p:spPr>
            <a:xfrm rot="20033272" flipH="1">
              <a:off x="5566098" y="1459435"/>
              <a:ext cx="729348" cy="1109159"/>
            </a:xfrm>
            <a:prstGeom prst="triangle">
              <a:avLst>
                <a:gd name="adj" fmla="val 287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5DDEF2DA-2046-7AAB-F4E9-13BB8288E4FF}"/>
              </a:ext>
            </a:extLst>
          </p:cNvPr>
          <p:cNvSpPr txBox="1"/>
          <p:nvPr/>
        </p:nvSpPr>
        <p:spPr>
          <a:xfrm>
            <a:off x="5899589" y="5474488"/>
            <a:ext cx="2236349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Teljesíteni a tárgyakat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3139661-5BC5-659B-98B1-D2922D92CDE1}"/>
              </a:ext>
            </a:extLst>
          </p:cNvPr>
          <p:cNvSpPr txBox="1"/>
          <p:nvPr/>
        </p:nvSpPr>
        <p:spPr>
          <a:xfrm>
            <a:off x="6455303" y="3196118"/>
            <a:ext cx="2836843" cy="408623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dirty="0" err="1"/>
              <a:t>Fiz</a:t>
            </a:r>
            <a:r>
              <a:rPr lang="hu-HU" dirty="0"/>
              <a:t>: alvás, evés pl. szendvics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14AD8C88-84F9-D171-048F-CC1CDD335C2B}"/>
              </a:ext>
            </a:extLst>
          </p:cNvPr>
          <p:cNvSpPr txBox="1"/>
          <p:nvPr/>
        </p:nvSpPr>
        <p:spPr>
          <a:xfrm>
            <a:off x="6792117" y="3787972"/>
            <a:ext cx="2236349" cy="408623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dirty="0"/>
              <a:t>Fizikai, mentális jóllét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21E72BAE-45AE-F15C-E3DE-000411D9638B}"/>
              </a:ext>
            </a:extLst>
          </p:cNvPr>
          <p:cNvSpPr txBox="1"/>
          <p:nvPr/>
        </p:nvSpPr>
        <p:spPr>
          <a:xfrm>
            <a:off x="7149769" y="4344435"/>
            <a:ext cx="1592842" cy="408623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dirty="0"/>
              <a:t>Bejárok órára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CC0EFFFC-C902-32E7-824B-4BBA2940F63F}"/>
              </a:ext>
            </a:extLst>
          </p:cNvPr>
          <p:cNvSpPr txBox="1"/>
          <p:nvPr/>
        </p:nvSpPr>
        <p:spPr>
          <a:xfrm>
            <a:off x="7524449" y="4916181"/>
            <a:ext cx="946519" cy="408623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dirty="0"/>
              <a:t>Tanulás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20681E6D-BC66-9D31-BEE2-E3AA64A08C75}"/>
              </a:ext>
            </a:extLst>
          </p:cNvPr>
          <p:cNvSpPr txBox="1"/>
          <p:nvPr/>
        </p:nvSpPr>
        <p:spPr>
          <a:xfrm>
            <a:off x="6438577" y="210111"/>
            <a:ext cx="5208115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000" b="1" dirty="0">
                <a:ln/>
                <a:solidFill>
                  <a:schemeClr val="accent2">
                    <a:lumMod val="75000"/>
                  </a:schemeClr>
                </a:solidFill>
              </a:rPr>
              <a:t>Célorientált viselkedés</a:t>
            </a:r>
          </a:p>
        </p:txBody>
      </p:sp>
      <p:sp>
        <p:nvSpPr>
          <p:cNvPr id="62" name="Flowchart: Connector 1469">
            <a:extLst>
              <a:ext uri="{FF2B5EF4-FFF2-40B4-BE49-F238E27FC236}">
                <a16:creationId xmlns:a16="http://schemas.microsoft.com/office/drawing/2014/main" id="{B80A7506-9321-36B9-D406-93FD594D5321}"/>
              </a:ext>
            </a:extLst>
          </p:cNvPr>
          <p:cNvSpPr/>
          <p:nvPr/>
        </p:nvSpPr>
        <p:spPr>
          <a:xfrm>
            <a:off x="9379250" y="3343774"/>
            <a:ext cx="180000" cy="180000"/>
          </a:xfrm>
          <a:prstGeom prst="flowChartConnector">
            <a:avLst/>
          </a:prstGeom>
          <a:solidFill>
            <a:srgbClr val="33916B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3" name="Flowchart: Connector 1469">
            <a:extLst>
              <a:ext uri="{FF2B5EF4-FFF2-40B4-BE49-F238E27FC236}">
                <a16:creationId xmlns:a16="http://schemas.microsoft.com/office/drawing/2014/main" id="{E3BA9A4E-1B39-C761-F72B-E75AAADDD605}"/>
              </a:ext>
            </a:extLst>
          </p:cNvPr>
          <p:cNvSpPr/>
          <p:nvPr/>
        </p:nvSpPr>
        <p:spPr>
          <a:xfrm>
            <a:off x="9105095" y="3892995"/>
            <a:ext cx="180000" cy="180000"/>
          </a:xfrm>
          <a:prstGeom prst="flowChartConnector">
            <a:avLst/>
          </a:prstGeom>
          <a:solidFill>
            <a:srgbClr val="49638D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4" name="Flowchart: Connector 1469">
            <a:extLst>
              <a:ext uri="{FF2B5EF4-FFF2-40B4-BE49-F238E27FC236}">
                <a16:creationId xmlns:a16="http://schemas.microsoft.com/office/drawing/2014/main" id="{456103FA-CE12-1D95-42F9-7FB0D1E3444C}"/>
              </a:ext>
            </a:extLst>
          </p:cNvPr>
          <p:cNvSpPr/>
          <p:nvPr/>
        </p:nvSpPr>
        <p:spPr>
          <a:xfrm>
            <a:off x="8821227" y="4448275"/>
            <a:ext cx="180000" cy="180000"/>
          </a:xfrm>
          <a:prstGeom prst="flowChartConnector">
            <a:avLst/>
          </a:prstGeom>
          <a:solidFill>
            <a:srgbClr val="C4C4DC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5" name="Flowchart: Connector 1469">
            <a:extLst>
              <a:ext uri="{FF2B5EF4-FFF2-40B4-BE49-F238E27FC236}">
                <a16:creationId xmlns:a16="http://schemas.microsoft.com/office/drawing/2014/main" id="{F26C7252-D804-6963-1FFB-33DAA6D44523}"/>
              </a:ext>
            </a:extLst>
          </p:cNvPr>
          <p:cNvSpPr/>
          <p:nvPr/>
        </p:nvSpPr>
        <p:spPr>
          <a:xfrm>
            <a:off x="8535511" y="5030493"/>
            <a:ext cx="180000" cy="180000"/>
          </a:xfrm>
          <a:prstGeom prst="flowChartConnector">
            <a:avLst/>
          </a:prstGeom>
          <a:solidFill>
            <a:srgbClr val="BF7B55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6" name="Flowchart: Connector 1469">
            <a:extLst>
              <a:ext uri="{FF2B5EF4-FFF2-40B4-BE49-F238E27FC236}">
                <a16:creationId xmlns:a16="http://schemas.microsoft.com/office/drawing/2014/main" id="{D9A7CFB0-A956-0825-568F-8D229D5D9335}"/>
              </a:ext>
            </a:extLst>
          </p:cNvPr>
          <p:cNvSpPr/>
          <p:nvPr/>
        </p:nvSpPr>
        <p:spPr>
          <a:xfrm>
            <a:off x="8232118" y="5584790"/>
            <a:ext cx="180000" cy="180000"/>
          </a:xfrm>
          <a:prstGeom prst="flowChartConnector">
            <a:avLst/>
          </a:prstGeom>
          <a:solidFill>
            <a:srgbClr val="EDC1AD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75" name="Ábra 74" descr="Vonalas nyíl: egyenes egyszínű kitöltéssel">
            <a:extLst>
              <a:ext uri="{FF2B5EF4-FFF2-40B4-BE49-F238E27FC236}">
                <a16:creationId xmlns:a16="http://schemas.microsoft.com/office/drawing/2014/main" id="{324DA31E-5DEF-EFA1-3A27-42AE0F46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636" y="1930896"/>
            <a:ext cx="17374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áromszög 62">
            <a:extLst>
              <a:ext uri="{FF2B5EF4-FFF2-40B4-BE49-F238E27FC236}">
                <a16:creationId xmlns:a16="http://schemas.microsoft.com/office/drawing/2014/main" id="{299CA7B2-3A0D-C55C-9AAD-A323030C275B}"/>
              </a:ext>
            </a:extLst>
          </p:cNvPr>
          <p:cNvSpPr/>
          <p:nvPr/>
        </p:nvSpPr>
        <p:spPr>
          <a:xfrm flipV="1">
            <a:off x="4994678" y="3892743"/>
            <a:ext cx="2237484" cy="1040715"/>
          </a:xfrm>
          <a:prstGeom prst="triangle">
            <a:avLst>
              <a:gd name="adj" fmla="val 5179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" name="그룹 5">
            <a:extLst>
              <a:ext uri="{FF2B5EF4-FFF2-40B4-BE49-F238E27FC236}">
                <a16:creationId xmlns:a16="http://schemas.microsoft.com/office/drawing/2014/main" id="{8AA157AD-1247-455E-9F42-91A9F22BE166}"/>
              </a:ext>
            </a:extLst>
          </p:cNvPr>
          <p:cNvGrpSpPr/>
          <p:nvPr/>
        </p:nvGrpSpPr>
        <p:grpSpPr>
          <a:xfrm>
            <a:off x="-156322" y="2379767"/>
            <a:ext cx="4227670" cy="1126207"/>
            <a:chOff x="1489620" y="1737884"/>
            <a:chExt cx="2512789" cy="1126207"/>
          </a:xfrm>
        </p:grpSpPr>
        <p:sp>
          <p:nvSpPr>
            <p:cNvPr id="25" name="Flowchart: Connector 1469">
              <a:extLst>
                <a:ext uri="{FF2B5EF4-FFF2-40B4-BE49-F238E27FC236}">
                  <a16:creationId xmlns:a16="http://schemas.microsoft.com/office/drawing/2014/main" id="{E2229253-3AE4-44A0-8B8A-273EB8AF57C6}"/>
                </a:ext>
              </a:extLst>
            </p:cNvPr>
            <p:cNvSpPr/>
            <p:nvPr/>
          </p:nvSpPr>
          <p:spPr>
            <a:xfrm>
              <a:off x="3895423" y="1831726"/>
              <a:ext cx="106986" cy="1800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1470">
              <a:extLst>
                <a:ext uri="{FF2B5EF4-FFF2-40B4-BE49-F238E27FC236}">
                  <a16:creationId xmlns:a16="http://schemas.microsoft.com/office/drawing/2014/main" id="{F34062C2-6349-4A3D-9C56-79F109EC016F}"/>
                </a:ext>
              </a:extLst>
            </p:cNvPr>
            <p:cNvSpPr txBox="1"/>
            <p:nvPr/>
          </p:nvSpPr>
          <p:spPr>
            <a:xfrm>
              <a:off x="1489620" y="1737884"/>
              <a:ext cx="240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Alapanyagok kivétele a hűtőből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Flowchart: Connector 1471">
              <a:extLst>
                <a:ext uri="{FF2B5EF4-FFF2-40B4-BE49-F238E27FC236}">
                  <a16:creationId xmlns:a16="http://schemas.microsoft.com/office/drawing/2014/main" id="{F0355E9A-B030-489E-AFFD-788499FEA957}"/>
                </a:ext>
              </a:extLst>
            </p:cNvPr>
            <p:cNvSpPr/>
            <p:nvPr/>
          </p:nvSpPr>
          <p:spPr>
            <a:xfrm>
              <a:off x="3895423" y="2375042"/>
              <a:ext cx="106986" cy="1800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1472">
              <a:extLst>
                <a:ext uri="{FF2B5EF4-FFF2-40B4-BE49-F238E27FC236}">
                  <a16:creationId xmlns:a16="http://schemas.microsoft.com/office/drawing/2014/main" id="{08A26F22-517E-43F3-966C-B32004A9B418}"/>
                </a:ext>
              </a:extLst>
            </p:cNvPr>
            <p:cNvSpPr txBox="1"/>
            <p:nvPr/>
          </p:nvSpPr>
          <p:spPr>
            <a:xfrm>
              <a:off x="1537770" y="2217760"/>
              <a:ext cx="2373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Kenyér, vaj, felvágott, sajt, zöldségek összeállítása szendviccsé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482">
            <a:extLst>
              <a:ext uri="{FF2B5EF4-FFF2-40B4-BE49-F238E27FC236}">
                <a16:creationId xmlns:a16="http://schemas.microsoft.com/office/drawing/2014/main" id="{1B7F3B21-D30B-405F-B74B-F2582A880ED5}"/>
              </a:ext>
            </a:extLst>
          </p:cNvPr>
          <p:cNvGrpSpPr/>
          <p:nvPr/>
        </p:nvGrpSpPr>
        <p:grpSpPr>
          <a:xfrm>
            <a:off x="4598357" y="1165254"/>
            <a:ext cx="3124675" cy="3300891"/>
            <a:chOff x="4698655" y="2243303"/>
            <a:chExt cx="3124675" cy="3300891"/>
          </a:xfrm>
        </p:grpSpPr>
        <p:grpSp>
          <p:nvGrpSpPr>
            <p:cNvPr id="7" name="Group 1483">
              <a:extLst>
                <a:ext uri="{FF2B5EF4-FFF2-40B4-BE49-F238E27FC236}">
                  <a16:creationId xmlns:a16="http://schemas.microsoft.com/office/drawing/2014/main" id="{5B8B7F81-9F40-4474-8FFE-F0A6742CD509}"/>
                </a:ext>
              </a:extLst>
            </p:cNvPr>
            <p:cNvGrpSpPr/>
            <p:nvPr/>
          </p:nvGrpSpPr>
          <p:grpSpPr>
            <a:xfrm>
              <a:off x="5094975" y="4208256"/>
              <a:ext cx="2238106" cy="1335938"/>
              <a:chOff x="4355503" y="3918654"/>
              <a:chExt cx="2238106" cy="1335938"/>
            </a:xfrm>
          </p:grpSpPr>
          <p:sp>
            <p:nvSpPr>
              <p:cNvPr id="17" name="Freeform: Shape 1493">
                <a:extLst>
                  <a:ext uri="{FF2B5EF4-FFF2-40B4-BE49-F238E27FC236}">
                    <a16:creationId xmlns:a16="http://schemas.microsoft.com/office/drawing/2014/main" id="{C3581FAA-0EC8-4929-8201-74D9015374CE}"/>
                  </a:ext>
                </a:extLst>
              </p:cNvPr>
              <p:cNvSpPr/>
              <p:nvPr/>
            </p:nvSpPr>
            <p:spPr>
              <a:xfrm>
                <a:off x="4356126" y="3918654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4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0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8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5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5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7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4"/>
                    </a:cubicBezTo>
                    <a:cubicBezTo>
                      <a:pt x="3557954" y="134051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0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5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8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0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5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5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2"/>
                      <a:pt x="659332" y="2493229"/>
                      <a:pt x="973414" y="2620158"/>
                    </a:cubicBezTo>
                    <a:cubicBezTo>
                      <a:pt x="1090628" y="2667432"/>
                      <a:pt x="1207842" y="2714059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7" y="2321617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494">
                <a:extLst>
                  <a:ext uri="{FF2B5EF4-FFF2-40B4-BE49-F238E27FC236}">
                    <a16:creationId xmlns:a16="http://schemas.microsoft.com/office/drawing/2014/main" id="{20D99E17-4F57-43AA-87A8-8CE8A00AB033}"/>
                  </a:ext>
                </a:extLst>
              </p:cNvPr>
              <p:cNvSpPr/>
              <p:nvPr/>
            </p:nvSpPr>
            <p:spPr>
              <a:xfrm>
                <a:off x="4355503" y="3968584"/>
                <a:ext cx="2032824" cy="1286008"/>
              </a:xfrm>
              <a:custGeom>
                <a:avLst/>
                <a:gdLst>
                  <a:gd name="connsiteX0" fmla="*/ 847598 w 2032824"/>
                  <a:gd name="connsiteY0" fmla="*/ 490873 h 1286008"/>
                  <a:gd name="connsiteX1" fmla="*/ 847598 w 2032824"/>
                  <a:gd name="connsiteY1" fmla="*/ 549229 h 1286008"/>
                  <a:gd name="connsiteX2" fmla="*/ 847911 w 2032824"/>
                  <a:gd name="connsiteY2" fmla="*/ 578875 h 1286008"/>
                  <a:gd name="connsiteX3" fmla="*/ 817640 w 2032824"/>
                  <a:gd name="connsiteY3" fmla="*/ 624436 h 1286008"/>
                  <a:gd name="connsiteX4" fmla="*/ 711852 w 2032824"/>
                  <a:gd name="connsiteY4" fmla="*/ 648152 h 1286008"/>
                  <a:gd name="connsiteX5" fmla="*/ 588275 w 2032824"/>
                  <a:gd name="connsiteY5" fmla="*/ 639727 h 1286008"/>
                  <a:gd name="connsiteX6" fmla="*/ 529919 w 2032824"/>
                  <a:gd name="connsiteY6" fmla="*/ 616634 h 1286008"/>
                  <a:gd name="connsiteX7" fmla="*/ 522430 w 2032824"/>
                  <a:gd name="connsiteY7" fmla="*/ 602903 h 1286008"/>
                  <a:gd name="connsiteX8" fmla="*/ 522430 w 2032824"/>
                  <a:gd name="connsiteY8" fmla="*/ 493994 h 1286008"/>
                  <a:gd name="connsiteX9" fmla="*/ 847598 w 2032824"/>
                  <a:gd name="connsiteY9" fmla="*/ 490873 h 1286008"/>
                  <a:gd name="connsiteX10" fmla="*/ 6905 w 2032824"/>
                  <a:gd name="connsiteY10" fmla="*/ 455923 h 1286008"/>
                  <a:gd name="connsiteX11" fmla="*/ 10961 w 2032824"/>
                  <a:gd name="connsiteY11" fmla="*/ 463724 h 1286008"/>
                  <a:gd name="connsiteX12" fmla="*/ 157318 w 2032824"/>
                  <a:gd name="connsiteY12" fmla="*/ 523640 h 1286008"/>
                  <a:gd name="connsiteX13" fmla="*/ 497778 w 2032824"/>
                  <a:gd name="connsiteY13" fmla="*/ 663444 h 1286008"/>
                  <a:gd name="connsiteX14" fmla="*/ 628844 w 2032824"/>
                  <a:gd name="connsiteY14" fmla="*/ 716807 h 1286008"/>
                  <a:gd name="connsiteX15" fmla="*/ 641638 w 2032824"/>
                  <a:gd name="connsiteY15" fmla="*/ 734282 h 1286008"/>
                  <a:gd name="connsiteX16" fmla="*/ 641327 w 2032824"/>
                  <a:gd name="connsiteY16" fmla="*/ 1272589 h 1286008"/>
                  <a:gd name="connsiteX17" fmla="*/ 638518 w 2032824"/>
                  <a:gd name="connsiteY17" fmla="*/ 1286008 h 1286008"/>
                  <a:gd name="connsiteX18" fmla="*/ 469069 w 2032824"/>
                  <a:gd name="connsiteY18" fmla="*/ 1218290 h 1286008"/>
                  <a:gd name="connsiteX19" fmla="*/ 15018 w 2032824"/>
                  <a:gd name="connsiteY19" fmla="*/ 1035110 h 1286008"/>
                  <a:gd name="connsiteX20" fmla="*/ 663 w 2032824"/>
                  <a:gd name="connsiteY20" fmla="*/ 1013889 h 1286008"/>
                  <a:gd name="connsiteX21" fmla="*/ 1287 w 2032824"/>
                  <a:gd name="connsiteY21" fmla="*/ 465596 h 1286008"/>
                  <a:gd name="connsiteX22" fmla="*/ 6905 w 2032824"/>
                  <a:gd name="connsiteY22" fmla="*/ 455923 h 1286008"/>
                  <a:gd name="connsiteX23" fmla="*/ 1253279 w 2032824"/>
                  <a:gd name="connsiteY23" fmla="*/ 374786 h 1286008"/>
                  <a:gd name="connsiteX24" fmla="*/ 1253279 w 2032824"/>
                  <a:gd name="connsiteY24" fmla="*/ 481512 h 1286008"/>
                  <a:gd name="connsiteX25" fmla="*/ 1242980 w 2032824"/>
                  <a:gd name="connsiteY25" fmla="*/ 495242 h 1286008"/>
                  <a:gd name="connsiteX26" fmla="*/ 1157788 w 2032824"/>
                  <a:gd name="connsiteY26" fmla="*/ 525512 h 1286008"/>
                  <a:gd name="connsiteX27" fmla="*/ 990835 w 2032824"/>
                  <a:gd name="connsiteY27" fmla="*/ 520519 h 1286008"/>
                  <a:gd name="connsiteX28" fmla="*/ 934352 w 2032824"/>
                  <a:gd name="connsiteY28" fmla="*/ 496490 h 1286008"/>
                  <a:gd name="connsiteX29" fmla="*/ 927798 w 2032824"/>
                  <a:gd name="connsiteY29" fmla="*/ 483696 h 1286008"/>
                  <a:gd name="connsiteX30" fmla="*/ 927798 w 2032824"/>
                  <a:gd name="connsiteY30" fmla="*/ 385709 h 1286008"/>
                  <a:gd name="connsiteX31" fmla="*/ 935600 w 2032824"/>
                  <a:gd name="connsiteY31" fmla="*/ 378531 h 1286008"/>
                  <a:gd name="connsiteX32" fmla="*/ 1014864 w 2032824"/>
                  <a:gd name="connsiteY32" fmla="*/ 401624 h 1286008"/>
                  <a:gd name="connsiteX33" fmla="*/ 1094127 w 2032824"/>
                  <a:gd name="connsiteY33" fmla="*/ 406616 h 1286008"/>
                  <a:gd name="connsiteX34" fmla="*/ 1230498 w 2032824"/>
                  <a:gd name="connsiteY34" fmla="*/ 386957 h 1286008"/>
                  <a:gd name="connsiteX35" fmla="*/ 1253279 w 2032824"/>
                  <a:gd name="connsiteY35" fmla="*/ 374786 h 1286008"/>
                  <a:gd name="connsiteX36" fmla="*/ 517438 w 2032824"/>
                  <a:gd name="connsiteY36" fmla="*/ 344828 h 1286008"/>
                  <a:gd name="connsiteX37" fmla="*/ 517438 w 2032824"/>
                  <a:gd name="connsiteY37" fmla="*/ 420035 h 1286008"/>
                  <a:gd name="connsiteX38" fmla="*/ 517438 w 2032824"/>
                  <a:gd name="connsiteY38" fmla="*/ 434078 h 1286008"/>
                  <a:gd name="connsiteX39" fmla="*/ 489040 w 2032824"/>
                  <a:gd name="connsiteY39" fmla="*/ 477767 h 1286008"/>
                  <a:gd name="connsiteX40" fmla="*/ 377010 w 2032824"/>
                  <a:gd name="connsiteY40" fmla="*/ 502420 h 1286008"/>
                  <a:gd name="connsiteX41" fmla="*/ 242199 w 2032824"/>
                  <a:gd name="connsiteY41" fmla="*/ 489937 h 1286008"/>
                  <a:gd name="connsiteX42" fmla="*/ 234710 w 2032824"/>
                  <a:gd name="connsiteY42" fmla="*/ 487753 h 1286008"/>
                  <a:gd name="connsiteX43" fmla="*/ 191645 w 2032824"/>
                  <a:gd name="connsiteY43" fmla="*/ 425964 h 1286008"/>
                  <a:gd name="connsiteX44" fmla="*/ 191333 w 2032824"/>
                  <a:gd name="connsiteY44" fmla="*/ 401624 h 1286008"/>
                  <a:gd name="connsiteX45" fmla="*/ 191645 w 2032824"/>
                  <a:gd name="connsiteY45" fmla="*/ 359495 h 1286008"/>
                  <a:gd name="connsiteX46" fmla="*/ 194454 w 2032824"/>
                  <a:gd name="connsiteY46" fmla="*/ 347637 h 1286008"/>
                  <a:gd name="connsiteX47" fmla="*/ 271221 w 2032824"/>
                  <a:gd name="connsiteY47" fmla="*/ 373226 h 1286008"/>
                  <a:gd name="connsiteX48" fmla="*/ 378882 w 2032824"/>
                  <a:gd name="connsiteY48" fmla="*/ 378531 h 1286008"/>
                  <a:gd name="connsiteX49" fmla="*/ 482487 w 2032824"/>
                  <a:gd name="connsiteY49" fmla="*/ 363240 h 1286008"/>
                  <a:gd name="connsiteX50" fmla="*/ 517438 w 2032824"/>
                  <a:gd name="connsiteY50" fmla="*/ 344828 h 1286008"/>
                  <a:gd name="connsiteX51" fmla="*/ 1650535 w 2032824"/>
                  <a:gd name="connsiteY51" fmla="*/ 252458 h 1286008"/>
                  <a:gd name="connsiteX52" fmla="*/ 1650535 w 2032824"/>
                  <a:gd name="connsiteY52" fmla="*/ 356999 h 1286008"/>
                  <a:gd name="connsiteX53" fmla="*/ 1634931 w 2032824"/>
                  <a:gd name="connsiteY53" fmla="*/ 378844 h 1286008"/>
                  <a:gd name="connsiteX54" fmla="*/ 1554419 w 2032824"/>
                  <a:gd name="connsiteY54" fmla="*/ 406930 h 1286008"/>
                  <a:gd name="connsiteX55" fmla="*/ 1458304 w 2032824"/>
                  <a:gd name="connsiteY55" fmla="*/ 412235 h 1286008"/>
                  <a:gd name="connsiteX56" fmla="*/ 1342841 w 2032824"/>
                  <a:gd name="connsiteY56" fmla="*/ 386334 h 1286008"/>
                  <a:gd name="connsiteX57" fmla="*/ 1324742 w 2032824"/>
                  <a:gd name="connsiteY57" fmla="*/ 357624 h 1286008"/>
                  <a:gd name="connsiteX58" fmla="*/ 1325054 w 2032824"/>
                  <a:gd name="connsiteY58" fmla="*/ 267437 h 1286008"/>
                  <a:gd name="connsiteX59" fmla="*/ 1334728 w 2032824"/>
                  <a:gd name="connsiteY59" fmla="*/ 261820 h 1286008"/>
                  <a:gd name="connsiteX60" fmla="*/ 1408374 w 2032824"/>
                  <a:gd name="connsiteY60" fmla="*/ 282729 h 1286008"/>
                  <a:gd name="connsiteX61" fmla="*/ 1505738 w 2032824"/>
                  <a:gd name="connsiteY61" fmla="*/ 288033 h 1286008"/>
                  <a:gd name="connsiteX62" fmla="*/ 1628066 w 2032824"/>
                  <a:gd name="connsiteY62" fmla="*/ 268062 h 1286008"/>
                  <a:gd name="connsiteX63" fmla="*/ 1650535 w 2032824"/>
                  <a:gd name="connsiteY63" fmla="*/ 252458 h 1286008"/>
                  <a:gd name="connsiteX64" fmla="*/ 917189 w 2032824"/>
                  <a:gd name="connsiteY64" fmla="*/ 228429 h 1286008"/>
                  <a:gd name="connsiteX65" fmla="*/ 916565 w 2032824"/>
                  <a:gd name="connsiteY65" fmla="*/ 337651 h 1286008"/>
                  <a:gd name="connsiteX66" fmla="*/ 889416 w 2032824"/>
                  <a:gd name="connsiteY66" fmla="*/ 362617 h 1286008"/>
                  <a:gd name="connsiteX67" fmla="*/ 787996 w 2032824"/>
                  <a:gd name="connsiteY67" fmla="*/ 387270 h 1286008"/>
                  <a:gd name="connsiteX68" fmla="*/ 702178 w 2032824"/>
                  <a:gd name="connsiteY68" fmla="*/ 386645 h 1286008"/>
                  <a:gd name="connsiteX69" fmla="*/ 601694 w 2032824"/>
                  <a:gd name="connsiteY69" fmla="*/ 357936 h 1286008"/>
                  <a:gd name="connsiteX70" fmla="*/ 589524 w 2032824"/>
                  <a:gd name="connsiteY70" fmla="*/ 336403 h 1286008"/>
                  <a:gd name="connsiteX71" fmla="*/ 589836 w 2032824"/>
                  <a:gd name="connsiteY71" fmla="*/ 280856 h 1286008"/>
                  <a:gd name="connsiteX72" fmla="*/ 592645 w 2032824"/>
                  <a:gd name="connsiteY72" fmla="*/ 234046 h 1286008"/>
                  <a:gd name="connsiteX73" fmla="*/ 717781 w 2032824"/>
                  <a:gd name="connsiteY73" fmla="*/ 262444 h 1286008"/>
                  <a:gd name="connsiteX74" fmla="*/ 797669 w 2032824"/>
                  <a:gd name="connsiteY74" fmla="*/ 262444 h 1286008"/>
                  <a:gd name="connsiteX75" fmla="*/ 890664 w 2032824"/>
                  <a:gd name="connsiteY75" fmla="*/ 245904 h 1286008"/>
                  <a:gd name="connsiteX76" fmla="*/ 917189 w 2032824"/>
                  <a:gd name="connsiteY76" fmla="*/ 228429 h 1286008"/>
                  <a:gd name="connsiteX77" fmla="*/ 2032186 w 2032824"/>
                  <a:gd name="connsiteY77" fmla="*/ 138243 h 1286008"/>
                  <a:gd name="connsiteX78" fmla="*/ 2032810 w 2032824"/>
                  <a:gd name="connsiteY78" fmla="*/ 164456 h 1286008"/>
                  <a:gd name="connsiteX79" fmla="*/ 2032810 w 2032824"/>
                  <a:gd name="connsiteY79" fmla="*/ 237791 h 1286008"/>
                  <a:gd name="connsiteX80" fmla="*/ 2019079 w 2032824"/>
                  <a:gd name="connsiteY80" fmla="*/ 263069 h 1286008"/>
                  <a:gd name="connsiteX81" fmla="*/ 1927333 w 2032824"/>
                  <a:gd name="connsiteY81" fmla="*/ 293339 h 1286008"/>
                  <a:gd name="connsiteX82" fmla="*/ 1858367 w 2032824"/>
                  <a:gd name="connsiteY82" fmla="*/ 298332 h 1286008"/>
                  <a:gd name="connsiteX83" fmla="*/ 1741344 w 2032824"/>
                  <a:gd name="connsiteY83" fmla="*/ 278360 h 1286008"/>
                  <a:gd name="connsiteX84" fmla="*/ 1734167 w 2032824"/>
                  <a:gd name="connsiteY84" fmla="*/ 275551 h 1286008"/>
                  <a:gd name="connsiteX85" fmla="*/ 1706706 w 2032824"/>
                  <a:gd name="connsiteY85" fmla="*/ 234358 h 1286008"/>
                  <a:gd name="connsiteX86" fmla="*/ 1707330 w 2032824"/>
                  <a:gd name="connsiteY86" fmla="*/ 140427 h 1286008"/>
                  <a:gd name="connsiteX87" fmla="*/ 1778480 w 2032824"/>
                  <a:gd name="connsiteY87" fmla="*/ 165704 h 1286008"/>
                  <a:gd name="connsiteX88" fmla="*/ 1923276 w 2032824"/>
                  <a:gd name="connsiteY88" fmla="*/ 169761 h 1286008"/>
                  <a:gd name="connsiteX89" fmla="*/ 1992866 w 2032824"/>
                  <a:gd name="connsiteY89" fmla="*/ 158527 h 1286008"/>
                  <a:gd name="connsiteX90" fmla="*/ 2032186 w 2032824"/>
                  <a:gd name="connsiteY90" fmla="*/ 138243 h 1286008"/>
                  <a:gd name="connsiteX91" fmla="*/ 1312883 w 2032824"/>
                  <a:gd name="connsiteY91" fmla="*/ 117335 h 1286008"/>
                  <a:gd name="connsiteX92" fmla="*/ 1315067 w 2032824"/>
                  <a:gd name="connsiteY92" fmla="*/ 126697 h 1286008"/>
                  <a:gd name="connsiteX93" fmla="*/ 1315379 w 2032824"/>
                  <a:gd name="connsiteY93" fmla="*/ 214386 h 1286008"/>
                  <a:gd name="connsiteX94" fmla="*/ 1301648 w 2032824"/>
                  <a:gd name="connsiteY94" fmla="*/ 239975 h 1286008"/>
                  <a:gd name="connsiteX95" fmla="*/ 1222385 w 2032824"/>
                  <a:gd name="connsiteY95" fmla="*/ 268061 h 1286008"/>
                  <a:gd name="connsiteX96" fmla="*/ 1114724 w 2032824"/>
                  <a:gd name="connsiteY96" fmla="*/ 272742 h 1286008"/>
                  <a:gd name="connsiteX97" fmla="*/ 1001445 w 2032824"/>
                  <a:gd name="connsiteY97" fmla="*/ 243096 h 1286008"/>
                  <a:gd name="connsiteX98" fmla="*/ 989586 w 2032824"/>
                  <a:gd name="connsiteY98" fmla="*/ 220939 h 1286008"/>
                  <a:gd name="connsiteX99" fmla="*/ 989586 w 2032824"/>
                  <a:gd name="connsiteY99" fmla="*/ 159151 h 1286008"/>
                  <a:gd name="connsiteX100" fmla="*/ 992707 w 2032824"/>
                  <a:gd name="connsiteY100" fmla="*/ 118271 h 1286008"/>
                  <a:gd name="connsiteX101" fmla="*/ 1068538 w 2032824"/>
                  <a:gd name="connsiteY101" fmla="*/ 143548 h 1286008"/>
                  <a:gd name="connsiteX102" fmla="*/ 1181504 w 2032824"/>
                  <a:gd name="connsiteY102" fmla="*/ 148853 h 1286008"/>
                  <a:gd name="connsiteX103" fmla="*/ 1295719 w 2032824"/>
                  <a:gd name="connsiteY103" fmla="*/ 128569 h 1286008"/>
                  <a:gd name="connsiteX104" fmla="*/ 1312883 w 2032824"/>
                  <a:gd name="connsiteY104" fmla="*/ 117335 h 1286008"/>
                  <a:gd name="connsiteX105" fmla="*/ 1714195 w 2032824"/>
                  <a:gd name="connsiteY105" fmla="*/ 0 h 1286008"/>
                  <a:gd name="connsiteX106" fmla="*/ 1715443 w 2032824"/>
                  <a:gd name="connsiteY106" fmla="*/ 29958 h 1286008"/>
                  <a:gd name="connsiteX107" fmla="*/ 1715443 w 2032824"/>
                  <a:gd name="connsiteY107" fmla="*/ 97051 h 1286008"/>
                  <a:gd name="connsiteX108" fmla="*/ 1700152 w 2032824"/>
                  <a:gd name="connsiteY108" fmla="*/ 125762 h 1286008"/>
                  <a:gd name="connsiteX109" fmla="*/ 1615583 w 2032824"/>
                  <a:gd name="connsiteY109" fmla="*/ 154159 h 1286008"/>
                  <a:gd name="connsiteX110" fmla="*/ 1437708 w 2032824"/>
                  <a:gd name="connsiteY110" fmla="*/ 144485 h 1286008"/>
                  <a:gd name="connsiteX111" fmla="*/ 1430218 w 2032824"/>
                  <a:gd name="connsiteY111" fmla="*/ 142301 h 1286008"/>
                  <a:gd name="connsiteX112" fmla="*/ 1389650 w 2032824"/>
                  <a:gd name="connsiteY112" fmla="*/ 83633 h 1286008"/>
                  <a:gd name="connsiteX113" fmla="*/ 1389026 w 2032824"/>
                  <a:gd name="connsiteY113" fmla="*/ 37135 h 1286008"/>
                  <a:gd name="connsiteX114" fmla="*/ 1391523 w 2032824"/>
                  <a:gd name="connsiteY114" fmla="*/ 4057 h 1286008"/>
                  <a:gd name="connsiteX115" fmla="*/ 1521340 w 2032824"/>
                  <a:gd name="connsiteY115" fmla="*/ 33079 h 1286008"/>
                  <a:gd name="connsiteX116" fmla="*/ 1655215 w 2032824"/>
                  <a:gd name="connsiteY116" fmla="*/ 25277 h 1286008"/>
                  <a:gd name="connsiteX117" fmla="*/ 1714195 w 2032824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4" h="1286008">
                    <a:moveTo>
                      <a:pt x="847598" y="490873"/>
                    </a:moveTo>
                    <a:cubicBezTo>
                      <a:pt x="847598" y="511157"/>
                      <a:pt x="847598" y="530193"/>
                      <a:pt x="847598" y="549229"/>
                    </a:cubicBezTo>
                    <a:cubicBezTo>
                      <a:pt x="847598" y="559215"/>
                      <a:pt x="846350" y="569201"/>
                      <a:pt x="847911" y="578875"/>
                    </a:cubicBezTo>
                    <a:cubicBezTo>
                      <a:pt x="852279" y="604152"/>
                      <a:pt x="837300" y="615386"/>
                      <a:pt x="817640" y="624436"/>
                    </a:cubicBezTo>
                    <a:cubicBezTo>
                      <a:pt x="783938" y="639415"/>
                      <a:pt x="748363" y="644408"/>
                      <a:pt x="711852" y="648152"/>
                    </a:cubicBezTo>
                    <a:cubicBezTo>
                      <a:pt x="670035" y="652209"/>
                      <a:pt x="628843" y="647841"/>
                      <a:pt x="588275" y="639727"/>
                    </a:cubicBezTo>
                    <a:cubicBezTo>
                      <a:pt x="567679" y="635358"/>
                      <a:pt x="547707" y="628804"/>
                      <a:pt x="529919" y="616634"/>
                    </a:cubicBezTo>
                    <a:cubicBezTo>
                      <a:pt x="524927" y="613202"/>
                      <a:pt x="522430" y="609145"/>
                      <a:pt x="522430" y="602903"/>
                    </a:cubicBezTo>
                    <a:cubicBezTo>
                      <a:pt x="522742" y="566704"/>
                      <a:pt x="522430" y="531129"/>
                      <a:pt x="522430" y="493994"/>
                    </a:cubicBezTo>
                    <a:cubicBezTo>
                      <a:pt x="610431" y="535810"/>
                      <a:pt x="788931" y="534250"/>
                      <a:pt x="847598" y="490873"/>
                    </a:cubicBezTo>
                    <a:close/>
                    <a:moveTo>
                      <a:pt x="6905" y="455923"/>
                    </a:moveTo>
                    <a:cubicBezTo>
                      <a:pt x="2535" y="461228"/>
                      <a:pt x="7529" y="462476"/>
                      <a:pt x="10961" y="463724"/>
                    </a:cubicBezTo>
                    <a:cubicBezTo>
                      <a:pt x="59643" y="483696"/>
                      <a:pt x="108637" y="503668"/>
                      <a:pt x="157318" y="523640"/>
                    </a:cubicBezTo>
                    <a:cubicBezTo>
                      <a:pt x="270909" y="570137"/>
                      <a:pt x="384188" y="616946"/>
                      <a:pt x="497778" y="663444"/>
                    </a:cubicBezTo>
                    <a:cubicBezTo>
                      <a:pt x="541467" y="681231"/>
                      <a:pt x="584843" y="699331"/>
                      <a:pt x="628844" y="716807"/>
                    </a:cubicBezTo>
                    <a:cubicBezTo>
                      <a:pt x="637582" y="720239"/>
                      <a:pt x="641638" y="724296"/>
                      <a:pt x="641638" y="734282"/>
                    </a:cubicBezTo>
                    <a:cubicBezTo>
                      <a:pt x="641327" y="913718"/>
                      <a:pt x="641327" y="1093154"/>
                      <a:pt x="641327" y="1272589"/>
                    </a:cubicBezTo>
                    <a:cubicBezTo>
                      <a:pt x="641327" y="1277270"/>
                      <a:pt x="642887" y="1282263"/>
                      <a:pt x="638518" y="1286008"/>
                    </a:cubicBezTo>
                    <a:cubicBezTo>
                      <a:pt x="582035" y="1263539"/>
                      <a:pt x="525552" y="1241071"/>
                      <a:pt x="469069" y="1218290"/>
                    </a:cubicBezTo>
                    <a:cubicBezTo>
                      <a:pt x="317719" y="1157126"/>
                      <a:pt x="166368" y="1095962"/>
                      <a:pt x="15018" y="1035110"/>
                    </a:cubicBezTo>
                    <a:cubicBezTo>
                      <a:pt x="4408" y="1030741"/>
                      <a:pt x="663" y="1026060"/>
                      <a:pt x="663" y="1013889"/>
                    </a:cubicBezTo>
                    <a:cubicBezTo>
                      <a:pt x="1287" y="831021"/>
                      <a:pt x="976" y="648465"/>
                      <a:pt x="1287" y="465596"/>
                    </a:cubicBezTo>
                    <a:cubicBezTo>
                      <a:pt x="1287" y="462476"/>
                      <a:pt x="-4018" y="453426"/>
                      <a:pt x="6905" y="455923"/>
                    </a:cubicBezTo>
                    <a:close/>
                    <a:moveTo>
                      <a:pt x="1253279" y="374786"/>
                    </a:moveTo>
                    <a:cubicBezTo>
                      <a:pt x="1253279" y="411297"/>
                      <a:pt x="1253279" y="446248"/>
                      <a:pt x="1253279" y="481512"/>
                    </a:cubicBezTo>
                    <a:cubicBezTo>
                      <a:pt x="1253279" y="488689"/>
                      <a:pt x="1247974" y="491809"/>
                      <a:pt x="1242980" y="495242"/>
                    </a:cubicBezTo>
                    <a:cubicBezTo>
                      <a:pt x="1217392" y="513342"/>
                      <a:pt x="1187746" y="520519"/>
                      <a:pt x="1157788" y="525512"/>
                    </a:cubicBezTo>
                    <a:cubicBezTo>
                      <a:pt x="1101929" y="535186"/>
                      <a:pt x="1046070" y="533314"/>
                      <a:pt x="990835" y="520519"/>
                    </a:cubicBezTo>
                    <a:cubicBezTo>
                      <a:pt x="971175" y="515838"/>
                      <a:pt x="950891" y="510221"/>
                      <a:pt x="934352" y="496490"/>
                    </a:cubicBezTo>
                    <a:cubicBezTo>
                      <a:pt x="929983" y="492746"/>
                      <a:pt x="927486" y="489625"/>
                      <a:pt x="927798" y="483696"/>
                    </a:cubicBezTo>
                    <a:cubicBezTo>
                      <a:pt x="928110" y="450929"/>
                      <a:pt x="927798" y="418475"/>
                      <a:pt x="927798" y="385709"/>
                    </a:cubicBezTo>
                    <a:cubicBezTo>
                      <a:pt x="927798" y="380715"/>
                      <a:pt x="927174" y="372914"/>
                      <a:pt x="935600" y="378531"/>
                    </a:cubicBezTo>
                    <a:cubicBezTo>
                      <a:pt x="959629" y="394446"/>
                      <a:pt x="987714" y="397879"/>
                      <a:pt x="1014864" y="401624"/>
                    </a:cubicBezTo>
                    <a:cubicBezTo>
                      <a:pt x="1041076" y="405057"/>
                      <a:pt x="1067914" y="407865"/>
                      <a:pt x="1094127" y="406616"/>
                    </a:cubicBezTo>
                    <a:cubicBezTo>
                      <a:pt x="1140000" y="404744"/>
                      <a:pt x="1186497" y="403808"/>
                      <a:pt x="1230498" y="386957"/>
                    </a:cubicBezTo>
                    <a:cubicBezTo>
                      <a:pt x="1238299" y="384148"/>
                      <a:pt x="1244853" y="379467"/>
                      <a:pt x="1253279" y="374786"/>
                    </a:cubicBezTo>
                    <a:close/>
                    <a:moveTo>
                      <a:pt x="517438" y="344828"/>
                    </a:moveTo>
                    <a:cubicBezTo>
                      <a:pt x="517438" y="371353"/>
                      <a:pt x="517438" y="395695"/>
                      <a:pt x="517438" y="420035"/>
                    </a:cubicBezTo>
                    <a:cubicBezTo>
                      <a:pt x="517438" y="424716"/>
                      <a:pt x="516501" y="429709"/>
                      <a:pt x="517438" y="434078"/>
                    </a:cubicBezTo>
                    <a:cubicBezTo>
                      <a:pt x="522743" y="458419"/>
                      <a:pt x="507764" y="469341"/>
                      <a:pt x="489040" y="477767"/>
                    </a:cubicBezTo>
                    <a:cubicBezTo>
                      <a:pt x="453465" y="493994"/>
                      <a:pt x="415706" y="501172"/>
                      <a:pt x="377010" y="502420"/>
                    </a:cubicBezTo>
                    <a:cubicBezTo>
                      <a:pt x="331449" y="503980"/>
                      <a:pt x="286200" y="503356"/>
                      <a:pt x="242199" y="489937"/>
                    </a:cubicBezTo>
                    <a:cubicBezTo>
                      <a:pt x="239703" y="489313"/>
                      <a:pt x="237206" y="488689"/>
                      <a:pt x="234710" y="487753"/>
                    </a:cubicBezTo>
                    <a:cubicBezTo>
                      <a:pt x="191645" y="471526"/>
                      <a:pt x="191957" y="471526"/>
                      <a:pt x="191645" y="425964"/>
                    </a:cubicBezTo>
                    <a:cubicBezTo>
                      <a:pt x="191645" y="417851"/>
                      <a:pt x="191333" y="409737"/>
                      <a:pt x="191333" y="401624"/>
                    </a:cubicBezTo>
                    <a:cubicBezTo>
                      <a:pt x="191333" y="387581"/>
                      <a:pt x="191333" y="373538"/>
                      <a:pt x="191645" y="359495"/>
                    </a:cubicBezTo>
                    <a:cubicBezTo>
                      <a:pt x="191957" y="355438"/>
                      <a:pt x="189461" y="350757"/>
                      <a:pt x="194454" y="347637"/>
                    </a:cubicBezTo>
                    <a:cubicBezTo>
                      <a:pt x="216922" y="365424"/>
                      <a:pt x="244384" y="369481"/>
                      <a:pt x="271221" y="373226"/>
                    </a:cubicBezTo>
                    <a:cubicBezTo>
                      <a:pt x="306796" y="378219"/>
                      <a:pt x="342995" y="380715"/>
                      <a:pt x="378882" y="378531"/>
                    </a:cubicBezTo>
                    <a:cubicBezTo>
                      <a:pt x="413833" y="376347"/>
                      <a:pt x="448784" y="374474"/>
                      <a:pt x="482487" y="363240"/>
                    </a:cubicBezTo>
                    <a:cubicBezTo>
                      <a:pt x="494345" y="359495"/>
                      <a:pt x="505892" y="355127"/>
                      <a:pt x="517438" y="344828"/>
                    </a:cubicBezTo>
                    <a:close/>
                    <a:moveTo>
                      <a:pt x="1650535" y="252458"/>
                    </a:moveTo>
                    <a:cubicBezTo>
                      <a:pt x="1650535" y="288970"/>
                      <a:pt x="1650222" y="322985"/>
                      <a:pt x="1650535" y="356999"/>
                    </a:cubicBezTo>
                    <a:cubicBezTo>
                      <a:pt x="1650535" y="368546"/>
                      <a:pt x="1642421" y="373539"/>
                      <a:pt x="1634931" y="378844"/>
                    </a:cubicBezTo>
                    <a:cubicBezTo>
                      <a:pt x="1610903" y="395696"/>
                      <a:pt x="1582817" y="401937"/>
                      <a:pt x="1554419" y="406930"/>
                    </a:cubicBezTo>
                    <a:cubicBezTo>
                      <a:pt x="1522589" y="412547"/>
                      <a:pt x="1490447" y="413795"/>
                      <a:pt x="1458304" y="412235"/>
                    </a:cubicBezTo>
                    <a:cubicBezTo>
                      <a:pt x="1418360" y="410050"/>
                      <a:pt x="1379353" y="404121"/>
                      <a:pt x="1342841" y="386334"/>
                    </a:cubicBezTo>
                    <a:cubicBezTo>
                      <a:pt x="1330671" y="380404"/>
                      <a:pt x="1324117" y="372915"/>
                      <a:pt x="1324742" y="357624"/>
                    </a:cubicBezTo>
                    <a:cubicBezTo>
                      <a:pt x="1326302" y="327666"/>
                      <a:pt x="1325366" y="297395"/>
                      <a:pt x="1325054" y="267437"/>
                    </a:cubicBezTo>
                    <a:cubicBezTo>
                      <a:pt x="1325054" y="259324"/>
                      <a:pt x="1325678" y="256203"/>
                      <a:pt x="1334728" y="261820"/>
                    </a:cubicBezTo>
                    <a:cubicBezTo>
                      <a:pt x="1357196" y="275551"/>
                      <a:pt x="1382785" y="279296"/>
                      <a:pt x="1408374" y="282729"/>
                    </a:cubicBezTo>
                    <a:cubicBezTo>
                      <a:pt x="1440517" y="287097"/>
                      <a:pt x="1473283" y="290218"/>
                      <a:pt x="1505738" y="288033"/>
                    </a:cubicBezTo>
                    <a:cubicBezTo>
                      <a:pt x="1546930" y="285225"/>
                      <a:pt x="1588434" y="283353"/>
                      <a:pt x="1628066" y="268062"/>
                    </a:cubicBezTo>
                    <a:cubicBezTo>
                      <a:pt x="1636180" y="265253"/>
                      <a:pt x="1642109" y="259324"/>
                      <a:pt x="1650535" y="252458"/>
                    </a:cubicBezTo>
                    <a:close/>
                    <a:moveTo>
                      <a:pt x="917189" y="228429"/>
                    </a:moveTo>
                    <a:cubicBezTo>
                      <a:pt x="917189" y="266813"/>
                      <a:pt x="918437" y="302388"/>
                      <a:pt x="916565" y="337651"/>
                    </a:cubicBezTo>
                    <a:cubicBezTo>
                      <a:pt x="915941" y="351694"/>
                      <a:pt x="900650" y="357311"/>
                      <a:pt x="889416" y="362617"/>
                    </a:cubicBezTo>
                    <a:cubicBezTo>
                      <a:pt x="857273" y="377596"/>
                      <a:pt x="822946" y="383837"/>
                      <a:pt x="787996" y="387270"/>
                    </a:cubicBezTo>
                    <a:cubicBezTo>
                      <a:pt x="759286" y="390078"/>
                      <a:pt x="730576" y="389454"/>
                      <a:pt x="702178" y="386645"/>
                    </a:cubicBezTo>
                    <a:cubicBezTo>
                      <a:pt x="666915" y="383213"/>
                      <a:pt x="632900" y="375724"/>
                      <a:pt x="601694" y="357936"/>
                    </a:cubicBezTo>
                    <a:cubicBezTo>
                      <a:pt x="593269" y="352943"/>
                      <a:pt x="588900" y="347013"/>
                      <a:pt x="589524" y="336403"/>
                    </a:cubicBezTo>
                    <a:cubicBezTo>
                      <a:pt x="590460" y="317992"/>
                      <a:pt x="589836" y="299580"/>
                      <a:pt x="589836" y="280856"/>
                    </a:cubicBezTo>
                    <a:cubicBezTo>
                      <a:pt x="593269" y="265565"/>
                      <a:pt x="587651" y="249337"/>
                      <a:pt x="592645" y="234046"/>
                    </a:cubicBezTo>
                    <a:cubicBezTo>
                      <a:pt x="631340" y="255891"/>
                      <a:pt x="674405" y="260572"/>
                      <a:pt x="717781" y="262444"/>
                    </a:cubicBezTo>
                    <a:cubicBezTo>
                      <a:pt x="744307" y="263380"/>
                      <a:pt x="771144" y="263692"/>
                      <a:pt x="797669" y="262444"/>
                    </a:cubicBezTo>
                    <a:cubicBezTo>
                      <a:pt x="829188" y="260884"/>
                      <a:pt x="860706" y="256203"/>
                      <a:pt x="890664" y="245904"/>
                    </a:cubicBezTo>
                    <a:cubicBezTo>
                      <a:pt x="899713" y="242784"/>
                      <a:pt x="908451" y="238103"/>
                      <a:pt x="917189" y="228429"/>
                    </a:cubicBezTo>
                    <a:close/>
                    <a:moveTo>
                      <a:pt x="2032186" y="138243"/>
                    </a:moveTo>
                    <a:cubicBezTo>
                      <a:pt x="2032498" y="147293"/>
                      <a:pt x="2032810" y="156031"/>
                      <a:pt x="2032810" y="164456"/>
                    </a:cubicBezTo>
                    <a:cubicBezTo>
                      <a:pt x="2032810" y="188797"/>
                      <a:pt x="2031874" y="213450"/>
                      <a:pt x="2032810" y="237791"/>
                    </a:cubicBezTo>
                    <a:cubicBezTo>
                      <a:pt x="2033122" y="249649"/>
                      <a:pt x="2028441" y="256827"/>
                      <a:pt x="2019079" y="263069"/>
                    </a:cubicBezTo>
                    <a:cubicBezTo>
                      <a:pt x="1991306" y="281481"/>
                      <a:pt x="1959476" y="288658"/>
                      <a:pt x="1927333" y="293339"/>
                    </a:cubicBezTo>
                    <a:cubicBezTo>
                      <a:pt x="1904553" y="296459"/>
                      <a:pt x="1881460" y="299580"/>
                      <a:pt x="1858367" y="298332"/>
                    </a:cubicBezTo>
                    <a:cubicBezTo>
                      <a:pt x="1818736" y="296148"/>
                      <a:pt x="1778792" y="293339"/>
                      <a:pt x="1741344" y="278360"/>
                    </a:cubicBezTo>
                    <a:cubicBezTo>
                      <a:pt x="1738848" y="277424"/>
                      <a:pt x="1736351" y="276800"/>
                      <a:pt x="1734167" y="275551"/>
                    </a:cubicBezTo>
                    <a:cubicBezTo>
                      <a:pt x="1716067" y="268062"/>
                      <a:pt x="1704521" y="257764"/>
                      <a:pt x="1706706" y="234358"/>
                    </a:cubicBezTo>
                    <a:cubicBezTo>
                      <a:pt x="1709514" y="204400"/>
                      <a:pt x="1707330" y="173818"/>
                      <a:pt x="1707330" y="140427"/>
                    </a:cubicBezTo>
                    <a:cubicBezTo>
                      <a:pt x="1729798" y="157279"/>
                      <a:pt x="1754139" y="162272"/>
                      <a:pt x="1778480" y="165704"/>
                    </a:cubicBezTo>
                    <a:cubicBezTo>
                      <a:pt x="1826537" y="172882"/>
                      <a:pt x="1874595" y="173818"/>
                      <a:pt x="1923276" y="169761"/>
                    </a:cubicBezTo>
                    <a:cubicBezTo>
                      <a:pt x="1946681" y="167889"/>
                      <a:pt x="1970086" y="164456"/>
                      <a:pt x="1992866" y="158527"/>
                    </a:cubicBezTo>
                    <a:cubicBezTo>
                      <a:pt x="2007533" y="154782"/>
                      <a:pt x="2021576" y="149789"/>
                      <a:pt x="2032186" y="138243"/>
                    </a:cubicBezTo>
                    <a:close/>
                    <a:moveTo>
                      <a:pt x="1312883" y="117335"/>
                    </a:moveTo>
                    <a:cubicBezTo>
                      <a:pt x="1316939" y="119831"/>
                      <a:pt x="1315067" y="123576"/>
                      <a:pt x="1315067" y="126697"/>
                    </a:cubicBezTo>
                    <a:cubicBezTo>
                      <a:pt x="1315379" y="156030"/>
                      <a:pt x="1314755" y="185364"/>
                      <a:pt x="1315379" y="214386"/>
                    </a:cubicBezTo>
                    <a:cubicBezTo>
                      <a:pt x="1315691" y="226245"/>
                      <a:pt x="1311010" y="233422"/>
                      <a:pt x="1301648" y="239975"/>
                    </a:cubicBezTo>
                    <a:cubicBezTo>
                      <a:pt x="1277620" y="256203"/>
                      <a:pt x="1250158" y="262444"/>
                      <a:pt x="1222385" y="268061"/>
                    </a:cubicBezTo>
                    <a:cubicBezTo>
                      <a:pt x="1186809" y="274927"/>
                      <a:pt x="1150611" y="274927"/>
                      <a:pt x="1114724" y="272742"/>
                    </a:cubicBezTo>
                    <a:cubicBezTo>
                      <a:pt x="1075404" y="270246"/>
                      <a:pt x="1036396" y="264317"/>
                      <a:pt x="1001445" y="243096"/>
                    </a:cubicBezTo>
                    <a:cubicBezTo>
                      <a:pt x="992707" y="237790"/>
                      <a:pt x="988962" y="231550"/>
                      <a:pt x="989586" y="220939"/>
                    </a:cubicBezTo>
                    <a:cubicBezTo>
                      <a:pt x="990210" y="200343"/>
                      <a:pt x="989586" y="179747"/>
                      <a:pt x="989586" y="159151"/>
                    </a:cubicBezTo>
                    <a:cubicBezTo>
                      <a:pt x="992083" y="145732"/>
                      <a:pt x="986778" y="131378"/>
                      <a:pt x="992707" y="118271"/>
                    </a:cubicBezTo>
                    <a:cubicBezTo>
                      <a:pt x="1015176" y="134810"/>
                      <a:pt x="1042013" y="139803"/>
                      <a:pt x="1068538" y="143548"/>
                    </a:cubicBezTo>
                    <a:cubicBezTo>
                      <a:pt x="1105986" y="149165"/>
                      <a:pt x="1143745" y="151037"/>
                      <a:pt x="1181504" y="148853"/>
                    </a:cubicBezTo>
                    <a:cubicBezTo>
                      <a:pt x="1220200" y="146669"/>
                      <a:pt x="1259208" y="143860"/>
                      <a:pt x="1295719" y="128569"/>
                    </a:cubicBezTo>
                    <a:cubicBezTo>
                      <a:pt x="1302273" y="125760"/>
                      <a:pt x="1307266" y="121703"/>
                      <a:pt x="1312883" y="117335"/>
                    </a:cubicBezTo>
                    <a:close/>
                    <a:moveTo>
                      <a:pt x="1714195" y="0"/>
                    </a:moveTo>
                    <a:cubicBezTo>
                      <a:pt x="1715131" y="9986"/>
                      <a:pt x="1715131" y="19972"/>
                      <a:pt x="1715443" y="29958"/>
                    </a:cubicBezTo>
                    <a:cubicBezTo>
                      <a:pt x="1715443" y="52426"/>
                      <a:pt x="1714195" y="74583"/>
                      <a:pt x="1715443" y="97051"/>
                    </a:cubicBezTo>
                    <a:cubicBezTo>
                      <a:pt x="1716067" y="110782"/>
                      <a:pt x="1710450" y="118896"/>
                      <a:pt x="1700152" y="125762"/>
                    </a:cubicBezTo>
                    <a:cubicBezTo>
                      <a:pt x="1674563" y="142613"/>
                      <a:pt x="1645229" y="149478"/>
                      <a:pt x="1615583" y="154159"/>
                    </a:cubicBezTo>
                    <a:cubicBezTo>
                      <a:pt x="1555667" y="163521"/>
                      <a:pt x="1496376" y="161649"/>
                      <a:pt x="1437708" y="144485"/>
                    </a:cubicBezTo>
                    <a:cubicBezTo>
                      <a:pt x="1435211" y="143861"/>
                      <a:pt x="1432715" y="143237"/>
                      <a:pt x="1430218" y="142301"/>
                    </a:cubicBezTo>
                    <a:cubicBezTo>
                      <a:pt x="1389650" y="127010"/>
                      <a:pt x="1389650" y="127010"/>
                      <a:pt x="1389650" y="83633"/>
                    </a:cubicBezTo>
                    <a:cubicBezTo>
                      <a:pt x="1389650" y="68030"/>
                      <a:pt x="1389338" y="52738"/>
                      <a:pt x="1389026" y="37135"/>
                    </a:cubicBezTo>
                    <a:cubicBezTo>
                      <a:pt x="1391210" y="26213"/>
                      <a:pt x="1387154" y="14667"/>
                      <a:pt x="1391523" y="4057"/>
                    </a:cubicBezTo>
                    <a:cubicBezTo>
                      <a:pt x="1431778" y="27774"/>
                      <a:pt x="1476404" y="31206"/>
                      <a:pt x="1521340" y="33079"/>
                    </a:cubicBezTo>
                    <a:cubicBezTo>
                      <a:pt x="1566278" y="34951"/>
                      <a:pt x="1611214" y="34639"/>
                      <a:pt x="1655215" y="25277"/>
                    </a:cubicBezTo>
                    <a:cubicBezTo>
                      <a:pt x="1676435" y="20908"/>
                      <a:pt x="1698280" y="17163"/>
                      <a:pt x="171419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8" name="Group 1484">
              <a:extLst>
                <a:ext uri="{FF2B5EF4-FFF2-40B4-BE49-F238E27FC236}">
                  <a16:creationId xmlns:a16="http://schemas.microsoft.com/office/drawing/2014/main" id="{B76BD7C2-53C7-4EA2-A0FD-B18F2FDC25D6}"/>
                </a:ext>
              </a:extLst>
            </p:cNvPr>
            <p:cNvGrpSpPr/>
            <p:nvPr/>
          </p:nvGrpSpPr>
          <p:grpSpPr>
            <a:xfrm>
              <a:off x="5585223" y="3509550"/>
              <a:ext cx="2238107" cy="1335625"/>
              <a:chOff x="4845751" y="3219948"/>
              <a:chExt cx="2238107" cy="1335625"/>
            </a:xfrm>
          </p:grpSpPr>
          <p:sp>
            <p:nvSpPr>
              <p:cNvPr id="15" name="Freeform: Shape 1491">
                <a:extLst>
                  <a:ext uri="{FF2B5EF4-FFF2-40B4-BE49-F238E27FC236}">
                    <a16:creationId xmlns:a16="http://schemas.microsoft.com/office/drawing/2014/main" id="{C2514F52-6466-47A6-96B0-FCA47666AFEA}"/>
                  </a:ext>
                </a:extLst>
              </p:cNvPr>
              <p:cNvSpPr/>
              <p:nvPr/>
            </p:nvSpPr>
            <p:spPr>
              <a:xfrm>
                <a:off x="4846375" y="3219948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: Shape 1492">
                <a:extLst>
                  <a:ext uri="{FF2B5EF4-FFF2-40B4-BE49-F238E27FC236}">
                    <a16:creationId xmlns:a16="http://schemas.microsoft.com/office/drawing/2014/main" id="{9FFE2DD7-63A1-414E-B759-E0E012D80A4E}"/>
                  </a:ext>
                </a:extLst>
              </p:cNvPr>
              <p:cNvSpPr/>
              <p:nvPr/>
            </p:nvSpPr>
            <p:spPr>
              <a:xfrm>
                <a:off x="4845751" y="3269877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1485">
              <a:extLst>
                <a:ext uri="{FF2B5EF4-FFF2-40B4-BE49-F238E27FC236}">
                  <a16:creationId xmlns:a16="http://schemas.microsoft.com/office/drawing/2014/main" id="{1DF71DA0-C97B-4F52-94ED-90E479B70C9B}"/>
                </a:ext>
              </a:extLst>
            </p:cNvPr>
            <p:cNvGrpSpPr/>
            <p:nvPr/>
          </p:nvGrpSpPr>
          <p:grpSpPr>
            <a:xfrm>
              <a:off x="4698655" y="2960945"/>
              <a:ext cx="2238107" cy="1335937"/>
              <a:chOff x="3959183" y="2671343"/>
              <a:chExt cx="2238107" cy="1335937"/>
            </a:xfrm>
          </p:grpSpPr>
          <p:sp>
            <p:nvSpPr>
              <p:cNvPr id="13" name="Freeform: Shape 1489">
                <a:extLst>
                  <a:ext uri="{FF2B5EF4-FFF2-40B4-BE49-F238E27FC236}">
                    <a16:creationId xmlns:a16="http://schemas.microsoft.com/office/drawing/2014/main" id="{46FDCD4C-8207-4BBB-9F6A-A84AA4971687}"/>
                  </a:ext>
                </a:extLst>
              </p:cNvPr>
              <p:cNvSpPr/>
              <p:nvPr/>
            </p:nvSpPr>
            <p:spPr>
              <a:xfrm>
                <a:off x="3959807" y="2671343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5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1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5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: Shape 1490">
                <a:extLst>
                  <a:ext uri="{FF2B5EF4-FFF2-40B4-BE49-F238E27FC236}">
                    <a16:creationId xmlns:a16="http://schemas.microsoft.com/office/drawing/2014/main" id="{892A6D26-DA05-48BB-8E84-F76700A392A6}"/>
                  </a:ext>
                </a:extLst>
              </p:cNvPr>
              <p:cNvSpPr/>
              <p:nvPr/>
            </p:nvSpPr>
            <p:spPr>
              <a:xfrm>
                <a:off x="3959183" y="2721272"/>
                <a:ext cx="2032825" cy="1286008"/>
              </a:xfrm>
              <a:custGeom>
                <a:avLst/>
                <a:gdLst>
                  <a:gd name="connsiteX0" fmla="*/ 847600 w 2032825"/>
                  <a:gd name="connsiteY0" fmla="*/ 490873 h 1286008"/>
                  <a:gd name="connsiteX1" fmla="*/ 847600 w 2032825"/>
                  <a:gd name="connsiteY1" fmla="*/ 549229 h 1286008"/>
                  <a:gd name="connsiteX2" fmla="*/ 847912 w 2032825"/>
                  <a:gd name="connsiteY2" fmla="*/ 578875 h 1286008"/>
                  <a:gd name="connsiteX3" fmla="*/ 817642 w 2032825"/>
                  <a:gd name="connsiteY3" fmla="*/ 624436 h 1286008"/>
                  <a:gd name="connsiteX4" fmla="*/ 711853 w 2032825"/>
                  <a:gd name="connsiteY4" fmla="*/ 648152 h 1286008"/>
                  <a:gd name="connsiteX5" fmla="*/ 588276 w 2032825"/>
                  <a:gd name="connsiteY5" fmla="*/ 639727 h 1286008"/>
                  <a:gd name="connsiteX6" fmla="*/ 529920 w 2032825"/>
                  <a:gd name="connsiteY6" fmla="*/ 616634 h 1286008"/>
                  <a:gd name="connsiteX7" fmla="*/ 522431 w 2032825"/>
                  <a:gd name="connsiteY7" fmla="*/ 602904 h 1286008"/>
                  <a:gd name="connsiteX8" fmla="*/ 522431 w 2032825"/>
                  <a:gd name="connsiteY8" fmla="*/ 493994 h 1286008"/>
                  <a:gd name="connsiteX9" fmla="*/ 847600 w 2032825"/>
                  <a:gd name="connsiteY9" fmla="*/ 490873 h 1286008"/>
                  <a:gd name="connsiteX10" fmla="*/ 6906 w 2032825"/>
                  <a:gd name="connsiteY10" fmla="*/ 455922 h 1286008"/>
                  <a:gd name="connsiteX11" fmla="*/ 10962 w 2032825"/>
                  <a:gd name="connsiteY11" fmla="*/ 463724 h 1286008"/>
                  <a:gd name="connsiteX12" fmla="*/ 157319 w 2032825"/>
                  <a:gd name="connsiteY12" fmla="*/ 523639 h 1286008"/>
                  <a:gd name="connsiteX13" fmla="*/ 497779 w 2032825"/>
                  <a:gd name="connsiteY13" fmla="*/ 663444 h 1286008"/>
                  <a:gd name="connsiteX14" fmla="*/ 628845 w 2032825"/>
                  <a:gd name="connsiteY14" fmla="*/ 716806 h 1286008"/>
                  <a:gd name="connsiteX15" fmla="*/ 641640 w 2032825"/>
                  <a:gd name="connsiteY15" fmla="*/ 734281 h 1286008"/>
                  <a:gd name="connsiteX16" fmla="*/ 641328 w 2032825"/>
                  <a:gd name="connsiteY16" fmla="*/ 1272589 h 1286008"/>
                  <a:gd name="connsiteX17" fmla="*/ 638519 w 2032825"/>
                  <a:gd name="connsiteY17" fmla="*/ 1286008 h 1286008"/>
                  <a:gd name="connsiteX18" fmla="*/ 469070 w 2032825"/>
                  <a:gd name="connsiteY18" fmla="*/ 1218290 h 1286008"/>
                  <a:gd name="connsiteX19" fmla="*/ 15019 w 2032825"/>
                  <a:gd name="connsiteY19" fmla="*/ 1035110 h 1286008"/>
                  <a:gd name="connsiteX20" fmla="*/ 664 w 2032825"/>
                  <a:gd name="connsiteY20" fmla="*/ 1013889 h 1286008"/>
                  <a:gd name="connsiteX21" fmla="*/ 1288 w 2032825"/>
                  <a:gd name="connsiteY21" fmla="*/ 465284 h 1286008"/>
                  <a:gd name="connsiteX22" fmla="*/ 6906 w 2032825"/>
                  <a:gd name="connsiteY22" fmla="*/ 455922 h 1286008"/>
                  <a:gd name="connsiteX23" fmla="*/ 1253281 w 2032825"/>
                  <a:gd name="connsiteY23" fmla="*/ 374786 h 1286008"/>
                  <a:gd name="connsiteX24" fmla="*/ 1253281 w 2032825"/>
                  <a:gd name="connsiteY24" fmla="*/ 481511 h 1286008"/>
                  <a:gd name="connsiteX25" fmla="*/ 1242983 w 2032825"/>
                  <a:gd name="connsiteY25" fmla="*/ 495242 h 1286008"/>
                  <a:gd name="connsiteX26" fmla="*/ 1157790 w 2032825"/>
                  <a:gd name="connsiteY26" fmla="*/ 525512 h 1286008"/>
                  <a:gd name="connsiteX27" fmla="*/ 990837 w 2032825"/>
                  <a:gd name="connsiteY27" fmla="*/ 520519 h 1286008"/>
                  <a:gd name="connsiteX28" fmla="*/ 934354 w 2032825"/>
                  <a:gd name="connsiteY28" fmla="*/ 496490 h 1286008"/>
                  <a:gd name="connsiteX29" fmla="*/ 927800 w 2032825"/>
                  <a:gd name="connsiteY29" fmla="*/ 483696 h 1286008"/>
                  <a:gd name="connsiteX30" fmla="*/ 927800 w 2032825"/>
                  <a:gd name="connsiteY30" fmla="*/ 385708 h 1286008"/>
                  <a:gd name="connsiteX31" fmla="*/ 935602 w 2032825"/>
                  <a:gd name="connsiteY31" fmla="*/ 378531 h 1286008"/>
                  <a:gd name="connsiteX32" fmla="*/ 1014866 w 2032825"/>
                  <a:gd name="connsiteY32" fmla="*/ 401623 h 1286008"/>
                  <a:gd name="connsiteX33" fmla="*/ 1094129 w 2032825"/>
                  <a:gd name="connsiteY33" fmla="*/ 406616 h 1286008"/>
                  <a:gd name="connsiteX34" fmla="*/ 1230500 w 2032825"/>
                  <a:gd name="connsiteY34" fmla="*/ 386956 h 1286008"/>
                  <a:gd name="connsiteX35" fmla="*/ 1253281 w 2032825"/>
                  <a:gd name="connsiteY35" fmla="*/ 374786 h 1286008"/>
                  <a:gd name="connsiteX36" fmla="*/ 517439 w 2032825"/>
                  <a:gd name="connsiteY36" fmla="*/ 344828 h 1286008"/>
                  <a:gd name="connsiteX37" fmla="*/ 517439 w 2032825"/>
                  <a:gd name="connsiteY37" fmla="*/ 420035 h 1286008"/>
                  <a:gd name="connsiteX38" fmla="*/ 517439 w 2032825"/>
                  <a:gd name="connsiteY38" fmla="*/ 434077 h 1286008"/>
                  <a:gd name="connsiteX39" fmla="*/ 489041 w 2032825"/>
                  <a:gd name="connsiteY39" fmla="*/ 477767 h 1286008"/>
                  <a:gd name="connsiteX40" fmla="*/ 377011 w 2032825"/>
                  <a:gd name="connsiteY40" fmla="*/ 502420 h 1286008"/>
                  <a:gd name="connsiteX41" fmla="*/ 242201 w 2032825"/>
                  <a:gd name="connsiteY41" fmla="*/ 489937 h 1286008"/>
                  <a:gd name="connsiteX42" fmla="*/ 234711 w 2032825"/>
                  <a:gd name="connsiteY42" fmla="*/ 487753 h 1286008"/>
                  <a:gd name="connsiteX43" fmla="*/ 191646 w 2032825"/>
                  <a:gd name="connsiteY43" fmla="*/ 425964 h 1286008"/>
                  <a:gd name="connsiteX44" fmla="*/ 191334 w 2032825"/>
                  <a:gd name="connsiteY44" fmla="*/ 401623 h 1286008"/>
                  <a:gd name="connsiteX45" fmla="*/ 191646 w 2032825"/>
                  <a:gd name="connsiteY45" fmla="*/ 359495 h 1286008"/>
                  <a:gd name="connsiteX46" fmla="*/ 194455 w 2032825"/>
                  <a:gd name="connsiteY46" fmla="*/ 347636 h 1286008"/>
                  <a:gd name="connsiteX47" fmla="*/ 271222 w 2032825"/>
                  <a:gd name="connsiteY47" fmla="*/ 373226 h 1286008"/>
                  <a:gd name="connsiteX48" fmla="*/ 378884 w 2032825"/>
                  <a:gd name="connsiteY48" fmla="*/ 378531 h 1286008"/>
                  <a:gd name="connsiteX49" fmla="*/ 482488 w 2032825"/>
                  <a:gd name="connsiteY49" fmla="*/ 363240 h 1286008"/>
                  <a:gd name="connsiteX50" fmla="*/ 517439 w 2032825"/>
                  <a:gd name="connsiteY50" fmla="*/ 344828 h 1286008"/>
                  <a:gd name="connsiteX51" fmla="*/ 1650536 w 2032825"/>
                  <a:gd name="connsiteY51" fmla="*/ 252458 h 1286008"/>
                  <a:gd name="connsiteX52" fmla="*/ 1650536 w 2032825"/>
                  <a:gd name="connsiteY52" fmla="*/ 356999 h 1286008"/>
                  <a:gd name="connsiteX53" fmla="*/ 1634932 w 2032825"/>
                  <a:gd name="connsiteY53" fmla="*/ 378844 h 1286008"/>
                  <a:gd name="connsiteX54" fmla="*/ 1554421 w 2032825"/>
                  <a:gd name="connsiteY54" fmla="*/ 406929 h 1286008"/>
                  <a:gd name="connsiteX55" fmla="*/ 1458305 w 2032825"/>
                  <a:gd name="connsiteY55" fmla="*/ 412234 h 1286008"/>
                  <a:gd name="connsiteX56" fmla="*/ 1342842 w 2032825"/>
                  <a:gd name="connsiteY56" fmla="*/ 386333 h 1286008"/>
                  <a:gd name="connsiteX57" fmla="*/ 1324743 w 2032825"/>
                  <a:gd name="connsiteY57" fmla="*/ 357624 h 1286008"/>
                  <a:gd name="connsiteX58" fmla="*/ 1325055 w 2032825"/>
                  <a:gd name="connsiteY58" fmla="*/ 267437 h 1286008"/>
                  <a:gd name="connsiteX59" fmla="*/ 1334729 w 2032825"/>
                  <a:gd name="connsiteY59" fmla="*/ 261820 h 1286008"/>
                  <a:gd name="connsiteX60" fmla="*/ 1408375 w 2032825"/>
                  <a:gd name="connsiteY60" fmla="*/ 282728 h 1286008"/>
                  <a:gd name="connsiteX61" fmla="*/ 1505739 w 2032825"/>
                  <a:gd name="connsiteY61" fmla="*/ 288033 h 1286008"/>
                  <a:gd name="connsiteX62" fmla="*/ 1628067 w 2032825"/>
                  <a:gd name="connsiteY62" fmla="*/ 268061 h 1286008"/>
                  <a:gd name="connsiteX63" fmla="*/ 1650536 w 2032825"/>
                  <a:gd name="connsiteY63" fmla="*/ 252458 h 1286008"/>
                  <a:gd name="connsiteX64" fmla="*/ 917190 w 2032825"/>
                  <a:gd name="connsiteY64" fmla="*/ 228429 h 1286008"/>
                  <a:gd name="connsiteX65" fmla="*/ 916566 w 2032825"/>
                  <a:gd name="connsiteY65" fmla="*/ 337651 h 1286008"/>
                  <a:gd name="connsiteX66" fmla="*/ 889417 w 2032825"/>
                  <a:gd name="connsiteY66" fmla="*/ 362616 h 1286008"/>
                  <a:gd name="connsiteX67" fmla="*/ 787997 w 2032825"/>
                  <a:gd name="connsiteY67" fmla="*/ 387269 h 1286008"/>
                  <a:gd name="connsiteX68" fmla="*/ 702180 w 2032825"/>
                  <a:gd name="connsiteY68" fmla="*/ 386645 h 1286008"/>
                  <a:gd name="connsiteX69" fmla="*/ 601695 w 2032825"/>
                  <a:gd name="connsiteY69" fmla="*/ 357935 h 1286008"/>
                  <a:gd name="connsiteX70" fmla="*/ 589525 w 2032825"/>
                  <a:gd name="connsiteY70" fmla="*/ 336403 h 1286008"/>
                  <a:gd name="connsiteX71" fmla="*/ 589837 w 2032825"/>
                  <a:gd name="connsiteY71" fmla="*/ 280855 h 1286008"/>
                  <a:gd name="connsiteX72" fmla="*/ 592646 w 2032825"/>
                  <a:gd name="connsiteY72" fmla="*/ 234046 h 1286008"/>
                  <a:gd name="connsiteX73" fmla="*/ 717782 w 2032825"/>
                  <a:gd name="connsiteY73" fmla="*/ 262444 h 1286008"/>
                  <a:gd name="connsiteX74" fmla="*/ 797670 w 2032825"/>
                  <a:gd name="connsiteY74" fmla="*/ 262444 h 1286008"/>
                  <a:gd name="connsiteX75" fmla="*/ 890665 w 2032825"/>
                  <a:gd name="connsiteY75" fmla="*/ 245904 h 1286008"/>
                  <a:gd name="connsiteX76" fmla="*/ 917190 w 2032825"/>
                  <a:gd name="connsiteY76" fmla="*/ 228429 h 1286008"/>
                  <a:gd name="connsiteX77" fmla="*/ 2032187 w 2032825"/>
                  <a:gd name="connsiteY77" fmla="*/ 138243 h 1286008"/>
                  <a:gd name="connsiteX78" fmla="*/ 2032811 w 2032825"/>
                  <a:gd name="connsiteY78" fmla="*/ 164456 h 1286008"/>
                  <a:gd name="connsiteX79" fmla="*/ 2032811 w 2032825"/>
                  <a:gd name="connsiteY79" fmla="*/ 237791 h 1286008"/>
                  <a:gd name="connsiteX80" fmla="*/ 2019080 w 2032825"/>
                  <a:gd name="connsiteY80" fmla="*/ 263068 h 1286008"/>
                  <a:gd name="connsiteX81" fmla="*/ 1927334 w 2032825"/>
                  <a:gd name="connsiteY81" fmla="*/ 293338 h 1286008"/>
                  <a:gd name="connsiteX82" fmla="*/ 1858368 w 2032825"/>
                  <a:gd name="connsiteY82" fmla="*/ 298332 h 1286008"/>
                  <a:gd name="connsiteX83" fmla="*/ 1741345 w 2032825"/>
                  <a:gd name="connsiteY83" fmla="*/ 278360 h 1286008"/>
                  <a:gd name="connsiteX84" fmla="*/ 1734168 w 2032825"/>
                  <a:gd name="connsiteY84" fmla="*/ 275551 h 1286008"/>
                  <a:gd name="connsiteX85" fmla="*/ 1706707 w 2032825"/>
                  <a:gd name="connsiteY85" fmla="*/ 234358 h 1286008"/>
                  <a:gd name="connsiteX86" fmla="*/ 1707331 w 2032825"/>
                  <a:gd name="connsiteY86" fmla="*/ 140427 h 1286008"/>
                  <a:gd name="connsiteX87" fmla="*/ 1778481 w 2032825"/>
                  <a:gd name="connsiteY87" fmla="*/ 165704 h 1286008"/>
                  <a:gd name="connsiteX88" fmla="*/ 1923277 w 2032825"/>
                  <a:gd name="connsiteY88" fmla="*/ 169761 h 1286008"/>
                  <a:gd name="connsiteX89" fmla="*/ 1992867 w 2032825"/>
                  <a:gd name="connsiteY89" fmla="*/ 158527 h 1286008"/>
                  <a:gd name="connsiteX90" fmla="*/ 2032187 w 2032825"/>
                  <a:gd name="connsiteY90" fmla="*/ 138243 h 1286008"/>
                  <a:gd name="connsiteX91" fmla="*/ 1312884 w 2032825"/>
                  <a:gd name="connsiteY91" fmla="*/ 117335 h 1286008"/>
                  <a:gd name="connsiteX92" fmla="*/ 1315068 w 2032825"/>
                  <a:gd name="connsiteY92" fmla="*/ 126697 h 1286008"/>
                  <a:gd name="connsiteX93" fmla="*/ 1315380 w 2032825"/>
                  <a:gd name="connsiteY93" fmla="*/ 214386 h 1286008"/>
                  <a:gd name="connsiteX94" fmla="*/ 1301649 w 2032825"/>
                  <a:gd name="connsiteY94" fmla="*/ 239975 h 1286008"/>
                  <a:gd name="connsiteX95" fmla="*/ 1222386 w 2032825"/>
                  <a:gd name="connsiteY95" fmla="*/ 268061 h 1286008"/>
                  <a:gd name="connsiteX96" fmla="*/ 1114725 w 2032825"/>
                  <a:gd name="connsiteY96" fmla="*/ 272742 h 1286008"/>
                  <a:gd name="connsiteX97" fmla="*/ 1001446 w 2032825"/>
                  <a:gd name="connsiteY97" fmla="*/ 243096 h 1286008"/>
                  <a:gd name="connsiteX98" fmla="*/ 989588 w 2032825"/>
                  <a:gd name="connsiteY98" fmla="*/ 220940 h 1286008"/>
                  <a:gd name="connsiteX99" fmla="*/ 989588 w 2032825"/>
                  <a:gd name="connsiteY99" fmla="*/ 159151 h 1286008"/>
                  <a:gd name="connsiteX100" fmla="*/ 992708 w 2032825"/>
                  <a:gd name="connsiteY100" fmla="*/ 118271 h 1286008"/>
                  <a:gd name="connsiteX101" fmla="*/ 1068539 w 2032825"/>
                  <a:gd name="connsiteY101" fmla="*/ 143548 h 1286008"/>
                  <a:gd name="connsiteX102" fmla="*/ 1181506 w 2032825"/>
                  <a:gd name="connsiteY102" fmla="*/ 148853 h 1286008"/>
                  <a:gd name="connsiteX103" fmla="*/ 1295720 w 2032825"/>
                  <a:gd name="connsiteY103" fmla="*/ 128569 h 1286008"/>
                  <a:gd name="connsiteX104" fmla="*/ 1312884 w 2032825"/>
                  <a:gd name="connsiteY104" fmla="*/ 117335 h 1286008"/>
                  <a:gd name="connsiteX105" fmla="*/ 1714197 w 2032825"/>
                  <a:gd name="connsiteY105" fmla="*/ 0 h 1286008"/>
                  <a:gd name="connsiteX106" fmla="*/ 1715445 w 2032825"/>
                  <a:gd name="connsiteY106" fmla="*/ 29958 h 1286008"/>
                  <a:gd name="connsiteX107" fmla="*/ 1715445 w 2032825"/>
                  <a:gd name="connsiteY107" fmla="*/ 97052 h 1286008"/>
                  <a:gd name="connsiteX108" fmla="*/ 1700154 w 2032825"/>
                  <a:gd name="connsiteY108" fmla="*/ 125762 h 1286008"/>
                  <a:gd name="connsiteX109" fmla="*/ 1615585 w 2032825"/>
                  <a:gd name="connsiteY109" fmla="*/ 154160 h 1286008"/>
                  <a:gd name="connsiteX110" fmla="*/ 1437710 w 2032825"/>
                  <a:gd name="connsiteY110" fmla="*/ 144485 h 1286008"/>
                  <a:gd name="connsiteX111" fmla="*/ 1430220 w 2032825"/>
                  <a:gd name="connsiteY111" fmla="*/ 142301 h 1286008"/>
                  <a:gd name="connsiteX112" fmla="*/ 1389652 w 2032825"/>
                  <a:gd name="connsiteY112" fmla="*/ 83633 h 1286008"/>
                  <a:gd name="connsiteX113" fmla="*/ 1389028 w 2032825"/>
                  <a:gd name="connsiteY113" fmla="*/ 37135 h 1286008"/>
                  <a:gd name="connsiteX114" fmla="*/ 1391525 w 2032825"/>
                  <a:gd name="connsiteY114" fmla="*/ 4057 h 1286008"/>
                  <a:gd name="connsiteX115" fmla="*/ 1521342 w 2032825"/>
                  <a:gd name="connsiteY115" fmla="*/ 33079 h 1286008"/>
                  <a:gd name="connsiteX116" fmla="*/ 1655217 w 2032825"/>
                  <a:gd name="connsiteY116" fmla="*/ 25277 h 1286008"/>
                  <a:gd name="connsiteX117" fmla="*/ 1714197 w 2032825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6008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1" y="569201"/>
                      <a:pt x="847912" y="578875"/>
                    </a:cubicBezTo>
                    <a:cubicBezTo>
                      <a:pt x="852281" y="604152"/>
                      <a:pt x="837301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6" y="455922"/>
                    </a:moveTo>
                    <a:cubicBezTo>
                      <a:pt x="2536" y="461227"/>
                      <a:pt x="7530" y="462475"/>
                      <a:pt x="10962" y="463724"/>
                    </a:cubicBezTo>
                    <a:cubicBezTo>
                      <a:pt x="59644" y="483695"/>
                      <a:pt x="108638" y="503667"/>
                      <a:pt x="157319" y="523639"/>
                    </a:cubicBezTo>
                    <a:cubicBezTo>
                      <a:pt x="270910" y="570137"/>
                      <a:pt x="384189" y="616946"/>
                      <a:pt x="497779" y="663444"/>
                    </a:cubicBezTo>
                    <a:cubicBezTo>
                      <a:pt x="541468" y="681231"/>
                      <a:pt x="584844" y="699331"/>
                      <a:pt x="628845" y="716806"/>
                    </a:cubicBezTo>
                    <a:cubicBezTo>
                      <a:pt x="637583" y="720238"/>
                      <a:pt x="641640" y="724295"/>
                      <a:pt x="641640" y="734281"/>
                    </a:cubicBezTo>
                    <a:cubicBezTo>
                      <a:pt x="641328" y="913717"/>
                      <a:pt x="641328" y="1093153"/>
                      <a:pt x="641328" y="1272589"/>
                    </a:cubicBezTo>
                    <a:cubicBezTo>
                      <a:pt x="641328" y="1277270"/>
                      <a:pt x="642888" y="1282263"/>
                      <a:pt x="638519" y="1286008"/>
                    </a:cubicBezTo>
                    <a:cubicBezTo>
                      <a:pt x="582036" y="1263539"/>
                      <a:pt x="525553" y="1241071"/>
                      <a:pt x="469070" y="1218290"/>
                    </a:cubicBezTo>
                    <a:cubicBezTo>
                      <a:pt x="317720" y="1157126"/>
                      <a:pt x="166369" y="1095961"/>
                      <a:pt x="15019" y="1035110"/>
                    </a:cubicBezTo>
                    <a:cubicBezTo>
                      <a:pt x="4409" y="1030741"/>
                      <a:pt x="664" y="1026060"/>
                      <a:pt x="664" y="1013889"/>
                    </a:cubicBezTo>
                    <a:cubicBezTo>
                      <a:pt x="1288" y="831021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6" y="455922"/>
                    </a:cubicBezTo>
                    <a:close/>
                    <a:moveTo>
                      <a:pt x="1253281" y="374786"/>
                    </a:moveTo>
                    <a:cubicBezTo>
                      <a:pt x="1253281" y="411297"/>
                      <a:pt x="1253281" y="446248"/>
                      <a:pt x="1253281" y="481511"/>
                    </a:cubicBezTo>
                    <a:cubicBezTo>
                      <a:pt x="1253281" y="488689"/>
                      <a:pt x="1247976" y="491809"/>
                      <a:pt x="1242983" y="495242"/>
                    </a:cubicBezTo>
                    <a:cubicBezTo>
                      <a:pt x="1217394" y="513342"/>
                      <a:pt x="1187748" y="520519"/>
                      <a:pt x="1157790" y="525512"/>
                    </a:cubicBezTo>
                    <a:cubicBezTo>
                      <a:pt x="1101931" y="535186"/>
                      <a:pt x="1046072" y="533314"/>
                      <a:pt x="990837" y="520519"/>
                    </a:cubicBezTo>
                    <a:cubicBezTo>
                      <a:pt x="971177" y="515838"/>
                      <a:pt x="950893" y="510221"/>
                      <a:pt x="934354" y="496490"/>
                    </a:cubicBezTo>
                    <a:cubicBezTo>
                      <a:pt x="929985" y="492746"/>
                      <a:pt x="927488" y="489625"/>
                      <a:pt x="927800" y="483696"/>
                    </a:cubicBezTo>
                    <a:cubicBezTo>
                      <a:pt x="928112" y="450929"/>
                      <a:pt x="927800" y="418475"/>
                      <a:pt x="927800" y="385708"/>
                    </a:cubicBezTo>
                    <a:cubicBezTo>
                      <a:pt x="927800" y="380715"/>
                      <a:pt x="927176" y="372913"/>
                      <a:pt x="935602" y="378531"/>
                    </a:cubicBezTo>
                    <a:cubicBezTo>
                      <a:pt x="959631" y="394446"/>
                      <a:pt x="987716" y="397879"/>
                      <a:pt x="1014866" y="401623"/>
                    </a:cubicBezTo>
                    <a:cubicBezTo>
                      <a:pt x="1041079" y="405056"/>
                      <a:pt x="1067916" y="407865"/>
                      <a:pt x="1094129" y="406616"/>
                    </a:cubicBezTo>
                    <a:cubicBezTo>
                      <a:pt x="1140002" y="404744"/>
                      <a:pt x="1186499" y="403808"/>
                      <a:pt x="1230500" y="386956"/>
                    </a:cubicBezTo>
                    <a:cubicBezTo>
                      <a:pt x="1238302" y="384148"/>
                      <a:pt x="1245167" y="379467"/>
                      <a:pt x="1253281" y="374786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6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2"/>
                      <a:pt x="377011" y="502420"/>
                    </a:cubicBezTo>
                    <a:cubicBezTo>
                      <a:pt x="331450" y="503980"/>
                      <a:pt x="286201" y="503356"/>
                      <a:pt x="242201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1"/>
                      <a:pt x="191334" y="409737"/>
                      <a:pt x="191334" y="401623"/>
                    </a:cubicBezTo>
                    <a:cubicBezTo>
                      <a:pt x="191334" y="387580"/>
                      <a:pt x="191334" y="373538"/>
                      <a:pt x="191646" y="359495"/>
                    </a:cubicBezTo>
                    <a:cubicBezTo>
                      <a:pt x="191958" y="355438"/>
                      <a:pt x="189774" y="350757"/>
                      <a:pt x="194455" y="347636"/>
                    </a:cubicBezTo>
                    <a:cubicBezTo>
                      <a:pt x="216923" y="365424"/>
                      <a:pt x="244385" y="369481"/>
                      <a:pt x="271222" y="373226"/>
                    </a:cubicBezTo>
                    <a:cubicBezTo>
                      <a:pt x="306797" y="378218"/>
                      <a:pt x="342996" y="380715"/>
                      <a:pt x="378884" y="378531"/>
                    </a:cubicBezTo>
                    <a:cubicBezTo>
                      <a:pt x="413834" y="376346"/>
                      <a:pt x="448786" y="374474"/>
                      <a:pt x="482488" y="363240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3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7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2" y="386333"/>
                    </a:cubicBezTo>
                    <a:cubicBezTo>
                      <a:pt x="1330672" y="380404"/>
                      <a:pt x="1324119" y="372914"/>
                      <a:pt x="1324743" y="357624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3"/>
                      <a:pt x="1334729" y="261820"/>
                    </a:cubicBezTo>
                    <a:cubicBezTo>
                      <a:pt x="1357197" y="275551"/>
                      <a:pt x="1382786" y="279295"/>
                      <a:pt x="1408375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5252"/>
                      <a:pt x="1642110" y="259323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9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8" y="383837"/>
                      <a:pt x="787997" y="387269"/>
                    </a:cubicBezTo>
                    <a:cubicBezTo>
                      <a:pt x="759287" y="390078"/>
                      <a:pt x="730577" y="389454"/>
                      <a:pt x="702180" y="386645"/>
                    </a:cubicBezTo>
                    <a:cubicBezTo>
                      <a:pt x="666916" y="383213"/>
                      <a:pt x="632902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5"/>
                    </a:cubicBezTo>
                    <a:cubicBezTo>
                      <a:pt x="593270" y="265564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4"/>
                    </a:cubicBezTo>
                    <a:cubicBezTo>
                      <a:pt x="744308" y="263380"/>
                      <a:pt x="771145" y="263692"/>
                      <a:pt x="797670" y="262444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6031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6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60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1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7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4" y="117335"/>
                    </a:moveTo>
                    <a:cubicBezTo>
                      <a:pt x="1316940" y="119831"/>
                      <a:pt x="1315068" y="123576"/>
                      <a:pt x="1315068" y="126697"/>
                    </a:cubicBezTo>
                    <a:cubicBezTo>
                      <a:pt x="1315380" y="156030"/>
                      <a:pt x="1314756" y="185364"/>
                      <a:pt x="1315380" y="214386"/>
                    </a:cubicBezTo>
                    <a:cubicBezTo>
                      <a:pt x="1315692" y="226245"/>
                      <a:pt x="1311011" y="233422"/>
                      <a:pt x="1301649" y="239975"/>
                    </a:cubicBezTo>
                    <a:cubicBezTo>
                      <a:pt x="1277621" y="256202"/>
                      <a:pt x="1250160" y="262444"/>
                      <a:pt x="1222386" y="268061"/>
                    </a:cubicBezTo>
                    <a:cubicBezTo>
                      <a:pt x="1186811" y="274926"/>
                      <a:pt x="1150612" y="274926"/>
                      <a:pt x="1114725" y="272742"/>
                    </a:cubicBezTo>
                    <a:cubicBezTo>
                      <a:pt x="1075405" y="270245"/>
                      <a:pt x="1036397" y="264316"/>
                      <a:pt x="1001446" y="243096"/>
                    </a:cubicBezTo>
                    <a:cubicBezTo>
                      <a:pt x="992708" y="237791"/>
                      <a:pt x="988964" y="231550"/>
                      <a:pt x="989588" y="220940"/>
                    </a:cubicBezTo>
                    <a:cubicBezTo>
                      <a:pt x="990212" y="200343"/>
                      <a:pt x="989588" y="179747"/>
                      <a:pt x="989588" y="159151"/>
                    </a:cubicBezTo>
                    <a:cubicBezTo>
                      <a:pt x="992084" y="145733"/>
                      <a:pt x="986779" y="131378"/>
                      <a:pt x="992708" y="118271"/>
                    </a:cubicBezTo>
                    <a:cubicBezTo>
                      <a:pt x="1015177" y="134810"/>
                      <a:pt x="1042014" y="139804"/>
                      <a:pt x="1068539" y="143548"/>
                    </a:cubicBezTo>
                    <a:cubicBezTo>
                      <a:pt x="1105987" y="149165"/>
                      <a:pt x="1143746" y="151038"/>
                      <a:pt x="1181506" y="148853"/>
                    </a:cubicBezTo>
                    <a:cubicBezTo>
                      <a:pt x="1220202" y="146669"/>
                      <a:pt x="1259209" y="143860"/>
                      <a:pt x="1295720" y="128569"/>
                    </a:cubicBezTo>
                    <a:cubicBezTo>
                      <a:pt x="1302274" y="125761"/>
                      <a:pt x="1307267" y="121704"/>
                      <a:pt x="1312884" y="117335"/>
                    </a:cubicBezTo>
                    <a:close/>
                    <a:moveTo>
                      <a:pt x="1714197" y="0"/>
                    </a:moveTo>
                    <a:cubicBezTo>
                      <a:pt x="1715133" y="9986"/>
                      <a:pt x="1715133" y="19972"/>
                      <a:pt x="1715445" y="29958"/>
                    </a:cubicBezTo>
                    <a:cubicBezTo>
                      <a:pt x="1715445" y="52426"/>
                      <a:pt x="1714197" y="74583"/>
                      <a:pt x="1715445" y="97052"/>
                    </a:cubicBezTo>
                    <a:cubicBezTo>
                      <a:pt x="1716069" y="110782"/>
                      <a:pt x="1710452" y="118896"/>
                      <a:pt x="1700154" y="125762"/>
                    </a:cubicBezTo>
                    <a:cubicBezTo>
                      <a:pt x="1674565" y="142613"/>
                      <a:pt x="1645231" y="149479"/>
                      <a:pt x="1615585" y="154160"/>
                    </a:cubicBezTo>
                    <a:cubicBezTo>
                      <a:pt x="1555669" y="163521"/>
                      <a:pt x="1496378" y="161649"/>
                      <a:pt x="1437710" y="144485"/>
                    </a:cubicBezTo>
                    <a:cubicBezTo>
                      <a:pt x="1435213" y="143861"/>
                      <a:pt x="1432717" y="143237"/>
                      <a:pt x="1430220" y="142301"/>
                    </a:cubicBezTo>
                    <a:cubicBezTo>
                      <a:pt x="1389652" y="127010"/>
                      <a:pt x="1389652" y="127010"/>
                      <a:pt x="1389652" y="83633"/>
                    </a:cubicBezTo>
                    <a:cubicBezTo>
                      <a:pt x="1389652" y="68030"/>
                      <a:pt x="1389340" y="52739"/>
                      <a:pt x="1389028" y="37135"/>
                    </a:cubicBezTo>
                    <a:cubicBezTo>
                      <a:pt x="1391212" y="26213"/>
                      <a:pt x="1387155" y="14667"/>
                      <a:pt x="1391525" y="4057"/>
                    </a:cubicBezTo>
                    <a:cubicBezTo>
                      <a:pt x="1431780" y="27774"/>
                      <a:pt x="1476406" y="31206"/>
                      <a:pt x="1521342" y="33079"/>
                    </a:cubicBezTo>
                    <a:cubicBezTo>
                      <a:pt x="1566279" y="34951"/>
                      <a:pt x="1611216" y="34639"/>
                      <a:pt x="1655217" y="25277"/>
                    </a:cubicBezTo>
                    <a:cubicBezTo>
                      <a:pt x="1676437" y="20908"/>
                      <a:pt x="1698282" y="17164"/>
                      <a:pt x="1714197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oup 1486">
              <a:extLst>
                <a:ext uri="{FF2B5EF4-FFF2-40B4-BE49-F238E27FC236}">
                  <a16:creationId xmlns:a16="http://schemas.microsoft.com/office/drawing/2014/main" id="{76680E7C-76F1-4D80-9B6D-886EE02FA880}"/>
                </a:ext>
              </a:extLst>
            </p:cNvPr>
            <p:cNvGrpSpPr/>
            <p:nvPr/>
          </p:nvGrpSpPr>
          <p:grpSpPr>
            <a:xfrm>
              <a:off x="5188281" y="2243303"/>
              <a:ext cx="2238106" cy="1335938"/>
              <a:chOff x="4355503" y="3918654"/>
              <a:chExt cx="2238106" cy="1335938"/>
            </a:xfrm>
          </p:grpSpPr>
          <p:sp>
            <p:nvSpPr>
              <p:cNvPr id="11" name="Freeform: Shape 1487">
                <a:extLst>
                  <a:ext uri="{FF2B5EF4-FFF2-40B4-BE49-F238E27FC236}">
                    <a16:creationId xmlns:a16="http://schemas.microsoft.com/office/drawing/2014/main" id="{DD33ECCC-1720-4E7A-9919-6539FE1746AD}"/>
                  </a:ext>
                </a:extLst>
              </p:cNvPr>
              <p:cNvSpPr/>
              <p:nvPr/>
            </p:nvSpPr>
            <p:spPr>
              <a:xfrm>
                <a:off x="4356126" y="3918654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2 w 4643235"/>
                  <a:gd name="connsiteY12" fmla="*/ 154774 h 2765218"/>
                  <a:gd name="connsiteX13" fmla="*/ 3557306 w 4643235"/>
                  <a:gd name="connsiteY13" fmla="*/ 91958 h 2765218"/>
                  <a:gd name="connsiteX14" fmla="*/ 3531403 w 4643235"/>
                  <a:gd name="connsiteY14" fmla="*/ 50512 h 2765218"/>
                  <a:gd name="connsiteX15" fmla="*/ 3445920 w 4643235"/>
                  <a:gd name="connsiteY15" fmla="*/ 21370 h 2765218"/>
                  <a:gd name="connsiteX16" fmla="*/ 3301507 w 4643235"/>
                  <a:gd name="connsiteY16" fmla="*/ 0 h 2765218"/>
                  <a:gd name="connsiteX17" fmla="*/ 3140905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0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19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8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5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5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8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8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49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7" y="299187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2" y="154774"/>
                    </a:cubicBezTo>
                    <a:cubicBezTo>
                      <a:pt x="3557954" y="134051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3" y="50512"/>
                    </a:cubicBezTo>
                    <a:cubicBezTo>
                      <a:pt x="3504852" y="36265"/>
                      <a:pt x="3475062" y="28494"/>
                      <a:pt x="3445920" y="21370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5" y="0"/>
                    </a:cubicBezTo>
                    <a:cubicBezTo>
                      <a:pt x="3131191" y="7124"/>
                      <a:pt x="3120182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0" y="195573"/>
                      <a:pt x="2707665" y="221476"/>
                      <a:pt x="2620240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19" y="251913"/>
                    </a:cubicBezTo>
                    <a:cubicBezTo>
                      <a:pt x="2165631" y="258389"/>
                      <a:pt x="2123537" y="267455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1" y="364594"/>
                      <a:pt x="2058131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8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0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7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5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5"/>
                    </a:cubicBezTo>
                    <a:cubicBezTo>
                      <a:pt x="2025" y="1437654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2"/>
                      <a:pt x="659332" y="2493229"/>
                      <a:pt x="973414" y="2620158"/>
                    </a:cubicBezTo>
                    <a:cubicBezTo>
                      <a:pt x="1090628" y="2667432"/>
                      <a:pt x="1207842" y="2714059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7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7" y="2321617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4" y="2263982"/>
                      <a:pt x="2952455" y="2261392"/>
                      <a:pt x="2956988" y="2259449"/>
                    </a:cubicBezTo>
                    <a:cubicBezTo>
                      <a:pt x="3145438" y="2199870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1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959"/>
                      <a:pt x="4647204" y="1328211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2" name="Freeform: Shape 1488">
                <a:extLst>
                  <a:ext uri="{FF2B5EF4-FFF2-40B4-BE49-F238E27FC236}">
                    <a16:creationId xmlns:a16="http://schemas.microsoft.com/office/drawing/2014/main" id="{D8DD2D9B-3CF3-4B62-BDAE-A074E18E1726}"/>
                  </a:ext>
                </a:extLst>
              </p:cNvPr>
              <p:cNvSpPr/>
              <p:nvPr/>
            </p:nvSpPr>
            <p:spPr>
              <a:xfrm>
                <a:off x="4355503" y="3968584"/>
                <a:ext cx="2032824" cy="1286008"/>
              </a:xfrm>
              <a:custGeom>
                <a:avLst/>
                <a:gdLst>
                  <a:gd name="connsiteX0" fmla="*/ 847598 w 2032824"/>
                  <a:gd name="connsiteY0" fmla="*/ 490873 h 1286008"/>
                  <a:gd name="connsiteX1" fmla="*/ 847598 w 2032824"/>
                  <a:gd name="connsiteY1" fmla="*/ 549229 h 1286008"/>
                  <a:gd name="connsiteX2" fmla="*/ 847911 w 2032824"/>
                  <a:gd name="connsiteY2" fmla="*/ 578875 h 1286008"/>
                  <a:gd name="connsiteX3" fmla="*/ 817640 w 2032824"/>
                  <a:gd name="connsiteY3" fmla="*/ 624436 h 1286008"/>
                  <a:gd name="connsiteX4" fmla="*/ 711852 w 2032824"/>
                  <a:gd name="connsiteY4" fmla="*/ 648152 h 1286008"/>
                  <a:gd name="connsiteX5" fmla="*/ 588275 w 2032824"/>
                  <a:gd name="connsiteY5" fmla="*/ 639727 h 1286008"/>
                  <a:gd name="connsiteX6" fmla="*/ 529919 w 2032824"/>
                  <a:gd name="connsiteY6" fmla="*/ 616634 h 1286008"/>
                  <a:gd name="connsiteX7" fmla="*/ 522430 w 2032824"/>
                  <a:gd name="connsiteY7" fmla="*/ 602903 h 1286008"/>
                  <a:gd name="connsiteX8" fmla="*/ 522430 w 2032824"/>
                  <a:gd name="connsiteY8" fmla="*/ 493994 h 1286008"/>
                  <a:gd name="connsiteX9" fmla="*/ 847598 w 2032824"/>
                  <a:gd name="connsiteY9" fmla="*/ 490873 h 1286008"/>
                  <a:gd name="connsiteX10" fmla="*/ 6905 w 2032824"/>
                  <a:gd name="connsiteY10" fmla="*/ 455923 h 1286008"/>
                  <a:gd name="connsiteX11" fmla="*/ 10961 w 2032824"/>
                  <a:gd name="connsiteY11" fmla="*/ 463724 h 1286008"/>
                  <a:gd name="connsiteX12" fmla="*/ 157318 w 2032824"/>
                  <a:gd name="connsiteY12" fmla="*/ 523640 h 1286008"/>
                  <a:gd name="connsiteX13" fmla="*/ 497778 w 2032824"/>
                  <a:gd name="connsiteY13" fmla="*/ 663444 h 1286008"/>
                  <a:gd name="connsiteX14" fmla="*/ 628844 w 2032824"/>
                  <a:gd name="connsiteY14" fmla="*/ 716807 h 1286008"/>
                  <a:gd name="connsiteX15" fmla="*/ 641638 w 2032824"/>
                  <a:gd name="connsiteY15" fmla="*/ 734282 h 1286008"/>
                  <a:gd name="connsiteX16" fmla="*/ 641327 w 2032824"/>
                  <a:gd name="connsiteY16" fmla="*/ 1272589 h 1286008"/>
                  <a:gd name="connsiteX17" fmla="*/ 638518 w 2032824"/>
                  <a:gd name="connsiteY17" fmla="*/ 1286008 h 1286008"/>
                  <a:gd name="connsiteX18" fmla="*/ 469069 w 2032824"/>
                  <a:gd name="connsiteY18" fmla="*/ 1218290 h 1286008"/>
                  <a:gd name="connsiteX19" fmla="*/ 15018 w 2032824"/>
                  <a:gd name="connsiteY19" fmla="*/ 1035110 h 1286008"/>
                  <a:gd name="connsiteX20" fmla="*/ 663 w 2032824"/>
                  <a:gd name="connsiteY20" fmla="*/ 1013889 h 1286008"/>
                  <a:gd name="connsiteX21" fmla="*/ 1287 w 2032824"/>
                  <a:gd name="connsiteY21" fmla="*/ 465596 h 1286008"/>
                  <a:gd name="connsiteX22" fmla="*/ 6905 w 2032824"/>
                  <a:gd name="connsiteY22" fmla="*/ 455923 h 1286008"/>
                  <a:gd name="connsiteX23" fmla="*/ 1253279 w 2032824"/>
                  <a:gd name="connsiteY23" fmla="*/ 374786 h 1286008"/>
                  <a:gd name="connsiteX24" fmla="*/ 1253279 w 2032824"/>
                  <a:gd name="connsiteY24" fmla="*/ 481512 h 1286008"/>
                  <a:gd name="connsiteX25" fmla="*/ 1242980 w 2032824"/>
                  <a:gd name="connsiteY25" fmla="*/ 495242 h 1286008"/>
                  <a:gd name="connsiteX26" fmla="*/ 1157788 w 2032824"/>
                  <a:gd name="connsiteY26" fmla="*/ 525512 h 1286008"/>
                  <a:gd name="connsiteX27" fmla="*/ 990835 w 2032824"/>
                  <a:gd name="connsiteY27" fmla="*/ 520519 h 1286008"/>
                  <a:gd name="connsiteX28" fmla="*/ 934352 w 2032824"/>
                  <a:gd name="connsiteY28" fmla="*/ 496490 h 1286008"/>
                  <a:gd name="connsiteX29" fmla="*/ 927798 w 2032824"/>
                  <a:gd name="connsiteY29" fmla="*/ 483696 h 1286008"/>
                  <a:gd name="connsiteX30" fmla="*/ 927798 w 2032824"/>
                  <a:gd name="connsiteY30" fmla="*/ 385709 h 1286008"/>
                  <a:gd name="connsiteX31" fmla="*/ 935600 w 2032824"/>
                  <a:gd name="connsiteY31" fmla="*/ 378531 h 1286008"/>
                  <a:gd name="connsiteX32" fmla="*/ 1014864 w 2032824"/>
                  <a:gd name="connsiteY32" fmla="*/ 401624 h 1286008"/>
                  <a:gd name="connsiteX33" fmla="*/ 1094127 w 2032824"/>
                  <a:gd name="connsiteY33" fmla="*/ 406616 h 1286008"/>
                  <a:gd name="connsiteX34" fmla="*/ 1230498 w 2032824"/>
                  <a:gd name="connsiteY34" fmla="*/ 386957 h 1286008"/>
                  <a:gd name="connsiteX35" fmla="*/ 1253279 w 2032824"/>
                  <a:gd name="connsiteY35" fmla="*/ 374786 h 1286008"/>
                  <a:gd name="connsiteX36" fmla="*/ 517438 w 2032824"/>
                  <a:gd name="connsiteY36" fmla="*/ 344828 h 1286008"/>
                  <a:gd name="connsiteX37" fmla="*/ 517438 w 2032824"/>
                  <a:gd name="connsiteY37" fmla="*/ 420035 h 1286008"/>
                  <a:gd name="connsiteX38" fmla="*/ 517438 w 2032824"/>
                  <a:gd name="connsiteY38" fmla="*/ 434078 h 1286008"/>
                  <a:gd name="connsiteX39" fmla="*/ 489040 w 2032824"/>
                  <a:gd name="connsiteY39" fmla="*/ 477767 h 1286008"/>
                  <a:gd name="connsiteX40" fmla="*/ 377010 w 2032824"/>
                  <a:gd name="connsiteY40" fmla="*/ 502420 h 1286008"/>
                  <a:gd name="connsiteX41" fmla="*/ 242199 w 2032824"/>
                  <a:gd name="connsiteY41" fmla="*/ 489937 h 1286008"/>
                  <a:gd name="connsiteX42" fmla="*/ 234710 w 2032824"/>
                  <a:gd name="connsiteY42" fmla="*/ 487753 h 1286008"/>
                  <a:gd name="connsiteX43" fmla="*/ 191645 w 2032824"/>
                  <a:gd name="connsiteY43" fmla="*/ 425964 h 1286008"/>
                  <a:gd name="connsiteX44" fmla="*/ 191333 w 2032824"/>
                  <a:gd name="connsiteY44" fmla="*/ 401624 h 1286008"/>
                  <a:gd name="connsiteX45" fmla="*/ 191645 w 2032824"/>
                  <a:gd name="connsiteY45" fmla="*/ 359495 h 1286008"/>
                  <a:gd name="connsiteX46" fmla="*/ 194454 w 2032824"/>
                  <a:gd name="connsiteY46" fmla="*/ 347637 h 1286008"/>
                  <a:gd name="connsiteX47" fmla="*/ 271221 w 2032824"/>
                  <a:gd name="connsiteY47" fmla="*/ 373226 h 1286008"/>
                  <a:gd name="connsiteX48" fmla="*/ 378882 w 2032824"/>
                  <a:gd name="connsiteY48" fmla="*/ 378531 h 1286008"/>
                  <a:gd name="connsiteX49" fmla="*/ 482487 w 2032824"/>
                  <a:gd name="connsiteY49" fmla="*/ 363240 h 1286008"/>
                  <a:gd name="connsiteX50" fmla="*/ 517438 w 2032824"/>
                  <a:gd name="connsiteY50" fmla="*/ 344828 h 1286008"/>
                  <a:gd name="connsiteX51" fmla="*/ 1650535 w 2032824"/>
                  <a:gd name="connsiteY51" fmla="*/ 252458 h 1286008"/>
                  <a:gd name="connsiteX52" fmla="*/ 1650535 w 2032824"/>
                  <a:gd name="connsiteY52" fmla="*/ 356999 h 1286008"/>
                  <a:gd name="connsiteX53" fmla="*/ 1634931 w 2032824"/>
                  <a:gd name="connsiteY53" fmla="*/ 378844 h 1286008"/>
                  <a:gd name="connsiteX54" fmla="*/ 1554419 w 2032824"/>
                  <a:gd name="connsiteY54" fmla="*/ 406930 h 1286008"/>
                  <a:gd name="connsiteX55" fmla="*/ 1458304 w 2032824"/>
                  <a:gd name="connsiteY55" fmla="*/ 412235 h 1286008"/>
                  <a:gd name="connsiteX56" fmla="*/ 1342841 w 2032824"/>
                  <a:gd name="connsiteY56" fmla="*/ 386334 h 1286008"/>
                  <a:gd name="connsiteX57" fmla="*/ 1324742 w 2032824"/>
                  <a:gd name="connsiteY57" fmla="*/ 357624 h 1286008"/>
                  <a:gd name="connsiteX58" fmla="*/ 1325054 w 2032824"/>
                  <a:gd name="connsiteY58" fmla="*/ 267437 h 1286008"/>
                  <a:gd name="connsiteX59" fmla="*/ 1334728 w 2032824"/>
                  <a:gd name="connsiteY59" fmla="*/ 261820 h 1286008"/>
                  <a:gd name="connsiteX60" fmla="*/ 1408374 w 2032824"/>
                  <a:gd name="connsiteY60" fmla="*/ 282729 h 1286008"/>
                  <a:gd name="connsiteX61" fmla="*/ 1505738 w 2032824"/>
                  <a:gd name="connsiteY61" fmla="*/ 288033 h 1286008"/>
                  <a:gd name="connsiteX62" fmla="*/ 1628066 w 2032824"/>
                  <a:gd name="connsiteY62" fmla="*/ 268062 h 1286008"/>
                  <a:gd name="connsiteX63" fmla="*/ 1650535 w 2032824"/>
                  <a:gd name="connsiteY63" fmla="*/ 252458 h 1286008"/>
                  <a:gd name="connsiteX64" fmla="*/ 917189 w 2032824"/>
                  <a:gd name="connsiteY64" fmla="*/ 228429 h 1286008"/>
                  <a:gd name="connsiteX65" fmla="*/ 916565 w 2032824"/>
                  <a:gd name="connsiteY65" fmla="*/ 337651 h 1286008"/>
                  <a:gd name="connsiteX66" fmla="*/ 889416 w 2032824"/>
                  <a:gd name="connsiteY66" fmla="*/ 362617 h 1286008"/>
                  <a:gd name="connsiteX67" fmla="*/ 787996 w 2032824"/>
                  <a:gd name="connsiteY67" fmla="*/ 387270 h 1286008"/>
                  <a:gd name="connsiteX68" fmla="*/ 702178 w 2032824"/>
                  <a:gd name="connsiteY68" fmla="*/ 386645 h 1286008"/>
                  <a:gd name="connsiteX69" fmla="*/ 601694 w 2032824"/>
                  <a:gd name="connsiteY69" fmla="*/ 357936 h 1286008"/>
                  <a:gd name="connsiteX70" fmla="*/ 589524 w 2032824"/>
                  <a:gd name="connsiteY70" fmla="*/ 336403 h 1286008"/>
                  <a:gd name="connsiteX71" fmla="*/ 589836 w 2032824"/>
                  <a:gd name="connsiteY71" fmla="*/ 280856 h 1286008"/>
                  <a:gd name="connsiteX72" fmla="*/ 592645 w 2032824"/>
                  <a:gd name="connsiteY72" fmla="*/ 234046 h 1286008"/>
                  <a:gd name="connsiteX73" fmla="*/ 717781 w 2032824"/>
                  <a:gd name="connsiteY73" fmla="*/ 262444 h 1286008"/>
                  <a:gd name="connsiteX74" fmla="*/ 797669 w 2032824"/>
                  <a:gd name="connsiteY74" fmla="*/ 262444 h 1286008"/>
                  <a:gd name="connsiteX75" fmla="*/ 890664 w 2032824"/>
                  <a:gd name="connsiteY75" fmla="*/ 245904 h 1286008"/>
                  <a:gd name="connsiteX76" fmla="*/ 917189 w 2032824"/>
                  <a:gd name="connsiteY76" fmla="*/ 228429 h 1286008"/>
                  <a:gd name="connsiteX77" fmla="*/ 2032186 w 2032824"/>
                  <a:gd name="connsiteY77" fmla="*/ 138243 h 1286008"/>
                  <a:gd name="connsiteX78" fmla="*/ 2032810 w 2032824"/>
                  <a:gd name="connsiteY78" fmla="*/ 164456 h 1286008"/>
                  <a:gd name="connsiteX79" fmla="*/ 2032810 w 2032824"/>
                  <a:gd name="connsiteY79" fmla="*/ 237791 h 1286008"/>
                  <a:gd name="connsiteX80" fmla="*/ 2019079 w 2032824"/>
                  <a:gd name="connsiteY80" fmla="*/ 263069 h 1286008"/>
                  <a:gd name="connsiteX81" fmla="*/ 1927333 w 2032824"/>
                  <a:gd name="connsiteY81" fmla="*/ 293339 h 1286008"/>
                  <a:gd name="connsiteX82" fmla="*/ 1858367 w 2032824"/>
                  <a:gd name="connsiteY82" fmla="*/ 298332 h 1286008"/>
                  <a:gd name="connsiteX83" fmla="*/ 1741344 w 2032824"/>
                  <a:gd name="connsiteY83" fmla="*/ 278360 h 1286008"/>
                  <a:gd name="connsiteX84" fmla="*/ 1734167 w 2032824"/>
                  <a:gd name="connsiteY84" fmla="*/ 275551 h 1286008"/>
                  <a:gd name="connsiteX85" fmla="*/ 1706706 w 2032824"/>
                  <a:gd name="connsiteY85" fmla="*/ 234358 h 1286008"/>
                  <a:gd name="connsiteX86" fmla="*/ 1707330 w 2032824"/>
                  <a:gd name="connsiteY86" fmla="*/ 140427 h 1286008"/>
                  <a:gd name="connsiteX87" fmla="*/ 1778480 w 2032824"/>
                  <a:gd name="connsiteY87" fmla="*/ 165704 h 1286008"/>
                  <a:gd name="connsiteX88" fmla="*/ 1923276 w 2032824"/>
                  <a:gd name="connsiteY88" fmla="*/ 169761 h 1286008"/>
                  <a:gd name="connsiteX89" fmla="*/ 1992866 w 2032824"/>
                  <a:gd name="connsiteY89" fmla="*/ 158527 h 1286008"/>
                  <a:gd name="connsiteX90" fmla="*/ 2032186 w 2032824"/>
                  <a:gd name="connsiteY90" fmla="*/ 138243 h 1286008"/>
                  <a:gd name="connsiteX91" fmla="*/ 1312883 w 2032824"/>
                  <a:gd name="connsiteY91" fmla="*/ 117335 h 1286008"/>
                  <a:gd name="connsiteX92" fmla="*/ 1315067 w 2032824"/>
                  <a:gd name="connsiteY92" fmla="*/ 126697 h 1286008"/>
                  <a:gd name="connsiteX93" fmla="*/ 1315379 w 2032824"/>
                  <a:gd name="connsiteY93" fmla="*/ 214386 h 1286008"/>
                  <a:gd name="connsiteX94" fmla="*/ 1301648 w 2032824"/>
                  <a:gd name="connsiteY94" fmla="*/ 239975 h 1286008"/>
                  <a:gd name="connsiteX95" fmla="*/ 1222385 w 2032824"/>
                  <a:gd name="connsiteY95" fmla="*/ 268061 h 1286008"/>
                  <a:gd name="connsiteX96" fmla="*/ 1114724 w 2032824"/>
                  <a:gd name="connsiteY96" fmla="*/ 272742 h 1286008"/>
                  <a:gd name="connsiteX97" fmla="*/ 1001445 w 2032824"/>
                  <a:gd name="connsiteY97" fmla="*/ 243096 h 1286008"/>
                  <a:gd name="connsiteX98" fmla="*/ 989586 w 2032824"/>
                  <a:gd name="connsiteY98" fmla="*/ 220939 h 1286008"/>
                  <a:gd name="connsiteX99" fmla="*/ 989586 w 2032824"/>
                  <a:gd name="connsiteY99" fmla="*/ 159151 h 1286008"/>
                  <a:gd name="connsiteX100" fmla="*/ 992707 w 2032824"/>
                  <a:gd name="connsiteY100" fmla="*/ 118271 h 1286008"/>
                  <a:gd name="connsiteX101" fmla="*/ 1068538 w 2032824"/>
                  <a:gd name="connsiteY101" fmla="*/ 143548 h 1286008"/>
                  <a:gd name="connsiteX102" fmla="*/ 1181504 w 2032824"/>
                  <a:gd name="connsiteY102" fmla="*/ 148853 h 1286008"/>
                  <a:gd name="connsiteX103" fmla="*/ 1295719 w 2032824"/>
                  <a:gd name="connsiteY103" fmla="*/ 128569 h 1286008"/>
                  <a:gd name="connsiteX104" fmla="*/ 1312883 w 2032824"/>
                  <a:gd name="connsiteY104" fmla="*/ 117335 h 1286008"/>
                  <a:gd name="connsiteX105" fmla="*/ 1714195 w 2032824"/>
                  <a:gd name="connsiteY105" fmla="*/ 0 h 1286008"/>
                  <a:gd name="connsiteX106" fmla="*/ 1715443 w 2032824"/>
                  <a:gd name="connsiteY106" fmla="*/ 29958 h 1286008"/>
                  <a:gd name="connsiteX107" fmla="*/ 1715443 w 2032824"/>
                  <a:gd name="connsiteY107" fmla="*/ 97051 h 1286008"/>
                  <a:gd name="connsiteX108" fmla="*/ 1700152 w 2032824"/>
                  <a:gd name="connsiteY108" fmla="*/ 125762 h 1286008"/>
                  <a:gd name="connsiteX109" fmla="*/ 1615583 w 2032824"/>
                  <a:gd name="connsiteY109" fmla="*/ 154159 h 1286008"/>
                  <a:gd name="connsiteX110" fmla="*/ 1437708 w 2032824"/>
                  <a:gd name="connsiteY110" fmla="*/ 144485 h 1286008"/>
                  <a:gd name="connsiteX111" fmla="*/ 1430218 w 2032824"/>
                  <a:gd name="connsiteY111" fmla="*/ 142301 h 1286008"/>
                  <a:gd name="connsiteX112" fmla="*/ 1389650 w 2032824"/>
                  <a:gd name="connsiteY112" fmla="*/ 83633 h 1286008"/>
                  <a:gd name="connsiteX113" fmla="*/ 1389026 w 2032824"/>
                  <a:gd name="connsiteY113" fmla="*/ 37135 h 1286008"/>
                  <a:gd name="connsiteX114" fmla="*/ 1391523 w 2032824"/>
                  <a:gd name="connsiteY114" fmla="*/ 4057 h 1286008"/>
                  <a:gd name="connsiteX115" fmla="*/ 1521340 w 2032824"/>
                  <a:gd name="connsiteY115" fmla="*/ 33079 h 1286008"/>
                  <a:gd name="connsiteX116" fmla="*/ 1655215 w 2032824"/>
                  <a:gd name="connsiteY116" fmla="*/ 25277 h 1286008"/>
                  <a:gd name="connsiteX117" fmla="*/ 1714195 w 2032824"/>
                  <a:gd name="connsiteY117" fmla="*/ 0 h 12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4" h="1286008">
                    <a:moveTo>
                      <a:pt x="847598" y="490873"/>
                    </a:moveTo>
                    <a:cubicBezTo>
                      <a:pt x="847598" y="511157"/>
                      <a:pt x="847598" y="530193"/>
                      <a:pt x="847598" y="549229"/>
                    </a:cubicBezTo>
                    <a:cubicBezTo>
                      <a:pt x="847598" y="559215"/>
                      <a:pt x="846350" y="569201"/>
                      <a:pt x="847911" y="578875"/>
                    </a:cubicBezTo>
                    <a:cubicBezTo>
                      <a:pt x="852279" y="604152"/>
                      <a:pt x="837300" y="615386"/>
                      <a:pt x="817640" y="624436"/>
                    </a:cubicBezTo>
                    <a:cubicBezTo>
                      <a:pt x="783938" y="639415"/>
                      <a:pt x="748363" y="644408"/>
                      <a:pt x="711852" y="648152"/>
                    </a:cubicBezTo>
                    <a:cubicBezTo>
                      <a:pt x="670035" y="652209"/>
                      <a:pt x="628843" y="647841"/>
                      <a:pt x="588275" y="639727"/>
                    </a:cubicBezTo>
                    <a:cubicBezTo>
                      <a:pt x="567679" y="635358"/>
                      <a:pt x="547707" y="628804"/>
                      <a:pt x="529919" y="616634"/>
                    </a:cubicBezTo>
                    <a:cubicBezTo>
                      <a:pt x="524927" y="613202"/>
                      <a:pt x="522430" y="609145"/>
                      <a:pt x="522430" y="602903"/>
                    </a:cubicBezTo>
                    <a:cubicBezTo>
                      <a:pt x="522742" y="566704"/>
                      <a:pt x="522430" y="531129"/>
                      <a:pt x="522430" y="493994"/>
                    </a:cubicBezTo>
                    <a:cubicBezTo>
                      <a:pt x="610431" y="535810"/>
                      <a:pt x="788931" y="534250"/>
                      <a:pt x="847598" y="490873"/>
                    </a:cubicBezTo>
                    <a:close/>
                    <a:moveTo>
                      <a:pt x="6905" y="455923"/>
                    </a:moveTo>
                    <a:cubicBezTo>
                      <a:pt x="2535" y="461228"/>
                      <a:pt x="7529" y="462476"/>
                      <a:pt x="10961" y="463724"/>
                    </a:cubicBezTo>
                    <a:cubicBezTo>
                      <a:pt x="59643" y="483696"/>
                      <a:pt x="108637" y="503668"/>
                      <a:pt x="157318" y="523640"/>
                    </a:cubicBezTo>
                    <a:cubicBezTo>
                      <a:pt x="270909" y="570137"/>
                      <a:pt x="384188" y="616946"/>
                      <a:pt x="497778" y="663444"/>
                    </a:cubicBezTo>
                    <a:cubicBezTo>
                      <a:pt x="541467" y="681231"/>
                      <a:pt x="584843" y="699331"/>
                      <a:pt x="628844" y="716807"/>
                    </a:cubicBezTo>
                    <a:cubicBezTo>
                      <a:pt x="637582" y="720239"/>
                      <a:pt x="641638" y="724296"/>
                      <a:pt x="641638" y="734282"/>
                    </a:cubicBezTo>
                    <a:cubicBezTo>
                      <a:pt x="641327" y="913718"/>
                      <a:pt x="641327" y="1093154"/>
                      <a:pt x="641327" y="1272589"/>
                    </a:cubicBezTo>
                    <a:cubicBezTo>
                      <a:pt x="641327" y="1277270"/>
                      <a:pt x="642887" y="1282263"/>
                      <a:pt x="638518" y="1286008"/>
                    </a:cubicBezTo>
                    <a:cubicBezTo>
                      <a:pt x="582035" y="1263539"/>
                      <a:pt x="525552" y="1241071"/>
                      <a:pt x="469069" y="1218290"/>
                    </a:cubicBezTo>
                    <a:cubicBezTo>
                      <a:pt x="317719" y="1157126"/>
                      <a:pt x="166368" y="1095962"/>
                      <a:pt x="15018" y="1035110"/>
                    </a:cubicBezTo>
                    <a:cubicBezTo>
                      <a:pt x="4408" y="1030741"/>
                      <a:pt x="663" y="1026060"/>
                      <a:pt x="663" y="1013889"/>
                    </a:cubicBezTo>
                    <a:cubicBezTo>
                      <a:pt x="1287" y="831021"/>
                      <a:pt x="976" y="648465"/>
                      <a:pt x="1287" y="465596"/>
                    </a:cubicBezTo>
                    <a:cubicBezTo>
                      <a:pt x="1287" y="462476"/>
                      <a:pt x="-4018" y="453426"/>
                      <a:pt x="6905" y="455923"/>
                    </a:cubicBezTo>
                    <a:close/>
                    <a:moveTo>
                      <a:pt x="1253279" y="374786"/>
                    </a:moveTo>
                    <a:cubicBezTo>
                      <a:pt x="1253279" y="411297"/>
                      <a:pt x="1253279" y="446248"/>
                      <a:pt x="1253279" y="481512"/>
                    </a:cubicBezTo>
                    <a:cubicBezTo>
                      <a:pt x="1253279" y="488689"/>
                      <a:pt x="1247974" y="491809"/>
                      <a:pt x="1242980" y="495242"/>
                    </a:cubicBezTo>
                    <a:cubicBezTo>
                      <a:pt x="1217392" y="513342"/>
                      <a:pt x="1187746" y="520519"/>
                      <a:pt x="1157788" y="525512"/>
                    </a:cubicBezTo>
                    <a:cubicBezTo>
                      <a:pt x="1101929" y="535186"/>
                      <a:pt x="1046070" y="533314"/>
                      <a:pt x="990835" y="520519"/>
                    </a:cubicBezTo>
                    <a:cubicBezTo>
                      <a:pt x="971175" y="515838"/>
                      <a:pt x="950891" y="510221"/>
                      <a:pt x="934352" y="496490"/>
                    </a:cubicBezTo>
                    <a:cubicBezTo>
                      <a:pt x="929983" y="492746"/>
                      <a:pt x="927486" y="489625"/>
                      <a:pt x="927798" y="483696"/>
                    </a:cubicBezTo>
                    <a:cubicBezTo>
                      <a:pt x="928110" y="450929"/>
                      <a:pt x="927798" y="418475"/>
                      <a:pt x="927798" y="385709"/>
                    </a:cubicBezTo>
                    <a:cubicBezTo>
                      <a:pt x="927798" y="380715"/>
                      <a:pt x="927174" y="372914"/>
                      <a:pt x="935600" y="378531"/>
                    </a:cubicBezTo>
                    <a:cubicBezTo>
                      <a:pt x="959629" y="394446"/>
                      <a:pt x="987714" y="397879"/>
                      <a:pt x="1014864" y="401624"/>
                    </a:cubicBezTo>
                    <a:cubicBezTo>
                      <a:pt x="1041076" y="405057"/>
                      <a:pt x="1067914" y="407865"/>
                      <a:pt x="1094127" y="406616"/>
                    </a:cubicBezTo>
                    <a:cubicBezTo>
                      <a:pt x="1140000" y="404744"/>
                      <a:pt x="1186497" y="403808"/>
                      <a:pt x="1230498" y="386957"/>
                    </a:cubicBezTo>
                    <a:cubicBezTo>
                      <a:pt x="1238299" y="384148"/>
                      <a:pt x="1244853" y="379467"/>
                      <a:pt x="1253279" y="374786"/>
                    </a:cubicBezTo>
                    <a:close/>
                    <a:moveTo>
                      <a:pt x="517438" y="344828"/>
                    </a:moveTo>
                    <a:cubicBezTo>
                      <a:pt x="517438" y="371353"/>
                      <a:pt x="517438" y="395695"/>
                      <a:pt x="517438" y="420035"/>
                    </a:cubicBezTo>
                    <a:cubicBezTo>
                      <a:pt x="517438" y="424716"/>
                      <a:pt x="516501" y="429709"/>
                      <a:pt x="517438" y="434078"/>
                    </a:cubicBezTo>
                    <a:cubicBezTo>
                      <a:pt x="522743" y="458419"/>
                      <a:pt x="507764" y="469341"/>
                      <a:pt x="489040" y="477767"/>
                    </a:cubicBezTo>
                    <a:cubicBezTo>
                      <a:pt x="453465" y="493994"/>
                      <a:pt x="415706" y="501172"/>
                      <a:pt x="377010" y="502420"/>
                    </a:cubicBezTo>
                    <a:cubicBezTo>
                      <a:pt x="331449" y="503980"/>
                      <a:pt x="286200" y="503356"/>
                      <a:pt x="242199" y="489937"/>
                    </a:cubicBezTo>
                    <a:cubicBezTo>
                      <a:pt x="239703" y="489313"/>
                      <a:pt x="237206" y="488689"/>
                      <a:pt x="234710" y="487753"/>
                    </a:cubicBezTo>
                    <a:cubicBezTo>
                      <a:pt x="191645" y="471526"/>
                      <a:pt x="191957" y="471526"/>
                      <a:pt x="191645" y="425964"/>
                    </a:cubicBezTo>
                    <a:cubicBezTo>
                      <a:pt x="191645" y="417851"/>
                      <a:pt x="191333" y="409737"/>
                      <a:pt x="191333" y="401624"/>
                    </a:cubicBezTo>
                    <a:cubicBezTo>
                      <a:pt x="191333" y="387581"/>
                      <a:pt x="191333" y="373538"/>
                      <a:pt x="191645" y="359495"/>
                    </a:cubicBezTo>
                    <a:cubicBezTo>
                      <a:pt x="191957" y="355438"/>
                      <a:pt x="189461" y="350757"/>
                      <a:pt x="194454" y="347637"/>
                    </a:cubicBezTo>
                    <a:cubicBezTo>
                      <a:pt x="216922" y="365424"/>
                      <a:pt x="244384" y="369481"/>
                      <a:pt x="271221" y="373226"/>
                    </a:cubicBezTo>
                    <a:cubicBezTo>
                      <a:pt x="306796" y="378219"/>
                      <a:pt x="342995" y="380715"/>
                      <a:pt x="378882" y="378531"/>
                    </a:cubicBezTo>
                    <a:cubicBezTo>
                      <a:pt x="413833" y="376347"/>
                      <a:pt x="448784" y="374474"/>
                      <a:pt x="482487" y="363240"/>
                    </a:cubicBezTo>
                    <a:cubicBezTo>
                      <a:pt x="494345" y="359495"/>
                      <a:pt x="505892" y="355127"/>
                      <a:pt x="517438" y="344828"/>
                    </a:cubicBezTo>
                    <a:close/>
                    <a:moveTo>
                      <a:pt x="1650535" y="252458"/>
                    </a:moveTo>
                    <a:cubicBezTo>
                      <a:pt x="1650535" y="288970"/>
                      <a:pt x="1650222" y="322985"/>
                      <a:pt x="1650535" y="356999"/>
                    </a:cubicBezTo>
                    <a:cubicBezTo>
                      <a:pt x="1650535" y="368546"/>
                      <a:pt x="1642421" y="373539"/>
                      <a:pt x="1634931" y="378844"/>
                    </a:cubicBezTo>
                    <a:cubicBezTo>
                      <a:pt x="1610903" y="395696"/>
                      <a:pt x="1582817" y="401937"/>
                      <a:pt x="1554419" y="406930"/>
                    </a:cubicBezTo>
                    <a:cubicBezTo>
                      <a:pt x="1522589" y="412547"/>
                      <a:pt x="1490447" y="413795"/>
                      <a:pt x="1458304" y="412235"/>
                    </a:cubicBezTo>
                    <a:cubicBezTo>
                      <a:pt x="1418360" y="410050"/>
                      <a:pt x="1379353" y="404121"/>
                      <a:pt x="1342841" y="386334"/>
                    </a:cubicBezTo>
                    <a:cubicBezTo>
                      <a:pt x="1330671" y="380404"/>
                      <a:pt x="1324117" y="372915"/>
                      <a:pt x="1324742" y="357624"/>
                    </a:cubicBezTo>
                    <a:cubicBezTo>
                      <a:pt x="1326302" y="327666"/>
                      <a:pt x="1325366" y="297395"/>
                      <a:pt x="1325054" y="267437"/>
                    </a:cubicBezTo>
                    <a:cubicBezTo>
                      <a:pt x="1325054" y="259324"/>
                      <a:pt x="1325678" y="256203"/>
                      <a:pt x="1334728" y="261820"/>
                    </a:cubicBezTo>
                    <a:cubicBezTo>
                      <a:pt x="1357196" y="275551"/>
                      <a:pt x="1382785" y="279296"/>
                      <a:pt x="1408374" y="282729"/>
                    </a:cubicBezTo>
                    <a:cubicBezTo>
                      <a:pt x="1440517" y="287097"/>
                      <a:pt x="1473283" y="290218"/>
                      <a:pt x="1505738" y="288033"/>
                    </a:cubicBezTo>
                    <a:cubicBezTo>
                      <a:pt x="1546930" y="285225"/>
                      <a:pt x="1588434" y="283353"/>
                      <a:pt x="1628066" y="268062"/>
                    </a:cubicBezTo>
                    <a:cubicBezTo>
                      <a:pt x="1636180" y="265253"/>
                      <a:pt x="1642109" y="259324"/>
                      <a:pt x="1650535" y="252458"/>
                    </a:cubicBezTo>
                    <a:close/>
                    <a:moveTo>
                      <a:pt x="917189" y="228429"/>
                    </a:moveTo>
                    <a:cubicBezTo>
                      <a:pt x="917189" y="266813"/>
                      <a:pt x="918437" y="302388"/>
                      <a:pt x="916565" y="337651"/>
                    </a:cubicBezTo>
                    <a:cubicBezTo>
                      <a:pt x="915941" y="351694"/>
                      <a:pt x="900650" y="357311"/>
                      <a:pt x="889416" y="362617"/>
                    </a:cubicBezTo>
                    <a:cubicBezTo>
                      <a:pt x="857273" y="377596"/>
                      <a:pt x="822946" y="383837"/>
                      <a:pt x="787996" y="387270"/>
                    </a:cubicBezTo>
                    <a:cubicBezTo>
                      <a:pt x="759286" y="390078"/>
                      <a:pt x="730576" y="389454"/>
                      <a:pt x="702178" y="386645"/>
                    </a:cubicBezTo>
                    <a:cubicBezTo>
                      <a:pt x="666915" y="383213"/>
                      <a:pt x="632900" y="375724"/>
                      <a:pt x="601694" y="357936"/>
                    </a:cubicBezTo>
                    <a:cubicBezTo>
                      <a:pt x="593269" y="352943"/>
                      <a:pt x="588900" y="347013"/>
                      <a:pt x="589524" y="336403"/>
                    </a:cubicBezTo>
                    <a:cubicBezTo>
                      <a:pt x="590460" y="317992"/>
                      <a:pt x="589836" y="299580"/>
                      <a:pt x="589836" y="280856"/>
                    </a:cubicBezTo>
                    <a:cubicBezTo>
                      <a:pt x="593269" y="265565"/>
                      <a:pt x="587651" y="249337"/>
                      <a:pt x="592645" y="234046"/>
                    </a:cubicBezTo>
                    <a:cubicBezTo>
                      <a:pt x="631340" y="255891"/>
                      <a:pt x="674405" y="260572"/>
                      <a:pt x="717781" y="262444"/>
                    </a:cubicBezTo>
                    <a:cubicBezTo>
                      <a:pt x="744307" y="263380"/>
                      <a:pt x="771144" y="263692"/>
                      <a:pt x="797669" y="262444"/>
                    </a:cubicBezTo>
                    <a:cubicBezTo>
                      <a:pt x="829188" y="260884"/>
                      <a:pt x="860706" y="256203"/>
                      <a:pt x="890664" y="245904"/>
                    </a:cubicBezTo>
                    <a:cubicBezTo>
                      <a:pt x="899713" y="242784"/>
                      <a:pt x="908451" y="238103"/>
                      <a:pt x="917189" y="228429"/>
                    </a:cubicBezTo>
                    <a:close/>
                    <a:moveTo>
                      <a:pt x="2032186" y="138243"/>
                    </a:moveTo>
                    <a:cubicBezTo>
                      <a:pt x="2032498" y="147293"/>
                      <a:pt x="2032810" y="156031"/>
                      <a:pt x="2032810" y="164456"/>
                    </a:cubicBezTo>
                    <a:cubicBezTo>
                      <a:pt x="2032810" y="188797"/>
                      <a:pt x="2031874" y="213450"/>
                      <a:pt x="2032810" y="237791"/>
                    </a:cubicBezTo>
                    <a:cubicBezTo>
                      <a:pt x="2033122" y="249649"/>
                      <a:pt x="2028441" y="256827"/>
                      <a:pt x="2019079" y="263069"/>
                    </a:cubicBezTo>
                    <a:cubicBezTo>
                      <a:pt x="1991306" y="281481"/>
                      <a:pt x="1959476" y="288658"/>
                      <a:pt x="1927333" y="293339"/>
                    </a:cubicBezTo>
                    <a:cubicBezTo>
                      <a:pt x="1904553" y="296459"/>
                      <a:pt x="1881460" y="299580"/>
                      <a:pt x="1858367" y="298332"/>
                    </a:cubicBezTo>
                    <a:cubicBezTo>
                      <a:pt x="1818736" y="296148"/>
                      <a:pt x="1778792" y="293339"/>
                      <a:pt x="1741344" y="278360"/>
                    </a:cubicBezTo>
                    <a:cubicBezTo>
                      <a:pt x="1738848" y="277424"/>
                      <a:pt x="1736351" y="276800"/>
                      <a:pt x="1734167" y="275551"/>
                    </a:cubicBezTo>
                    <a:cubicBezTo>
                      <a:pt x="1716067" y="268062"/>
                      <a:pt x="1704521" y="257764"/>
                      <a:pt x="1706706" y="234358"/>
                    </a:cubicBezTo>
                    <a:cubicBezTo>
                      <a:pt x="1709514" y="204400"/>
                      <a:pt x="1707330" y="173818"/>
                      <a:pt x="1707330" y="140427"/>
                    </a:cubicBezTo>
                    <a:cubicBezTo>
                      <a:pt x="1729798" y="157279"/>
                      <a:pt x="1754139" y="162272"/>
                      <a:pt x="1778480" y="165704"/>
                    </a:cubicBezTo>
                    <a:cubicBezTo>
                      <a:pt x="1826537" y="172882"/>
                      <a:pt x="1874595" y="173818"/>
                      <a:pt x="1923276" y="169761"/>
                    </a:cubicBezTo>
                    <a:cubicBezTo>
                      <a:pt x="1946681" y="167889"/>
                      <a:pt x="1970086" y="164456"/>
                      <a:pt x="1992866" y="158527"/>
                    </a:cubicBezTo>
                    <a:cubicBezTo>
                      <a:pt x="2007533" y="154782"/>
                      <a:pt x="2021576" y="149789"/>
                      <a:pt x="2032186" y="138243"/>
                    </a:cubicBezTo>
                    <a:close/>
                    <a:moveTo>
                      <a:pt x="1312883" y="117335"/>
                    </a:moveTo>
                    <a:cubicBezTo>
                      <a:pt x="1316939" y="119831"/>
                      <a:pt x="1315067" y="123576"/>
                      <a:pt x="1315067" y="126697"/>
                    </a:cubicBezTo>
                    <a:cubicBezTo>
                      <a:pt x="1315379" y="156030"/>
                      <a:pt x="1314755" y="185364"/>
                      <a:pt x="1315379" y="214386"/>
                    </a:cubicBezTo>
                    <a:cubicBezTo>
                      <a:pt x="1315691" y="226245"/>
                      <a:pt x="1311010" y="233422"/>
                      <a:pt x="1301648" y="239975"/>
                    </a:cubicBezTo>
                    <a:cubicBezTo>
                      <a:pt x="1277620" y="256203"/>
                      <a:pt x="1250158" y="262444"/>
                      <a:pt x="1222385" y="268061"/>
                    </a:cubicBezTo>
                    <a:cubicBezTo>
                      <a:pt x="1186809" y="274927"/>
                      <a:pt x="1150611" y="274927"/>
                      <a:pt x="1114724" y="272742"/>
                    </a:cubicBezTo>
                    <a:cubicBezTo>
                      <a:pt x="1075404" y="270246"/>
                      <a:pt x="1036396" y="264317"/>
                      <a:pt x="1001445" y="243096"/>
                    </a:cubicBezTo>
                    <a:cubicBezTo>
                      <a:pt x="992707" y="237790"/>
                      <a:pt x="988962" y="231550"/>
                      <a:pt x="989586" y="220939"/>
                    </a:cubicBezTo>
                    <a:cubicBezTo>
                      <a:pt x="990210" y="200343"/>
                      <a:pt x="989586" y="179747"/>
                      <a:pt x="989586" y="159151"/>
                    </a:cubicBezTo>
                    <a:cubicBezTo>
                      <a:pt x="992083" y="145732"/>
                      <a:pt x="986778" y="131378"/>
                      <a:pt x="992707" y="118271"/>
                    </a:cubicBezTo>
                    <a:cubicBezTo>
                      <a:pt x="1015176" y="134810"/>
                      <a:pt x="1042013" y="139803"/>
                      <a:pt x="1068538" y="143548"/>
                    </a:cubicBezTo>
                    <a:cubicBezTo>
                      <a:pt x="1105986" y="149165"/>
                      <a:pt x="1143745" y="151037"/>
                      <a:pt x="1181504" y="148853"/>
                    </a:cubicBezTo>
                    <a:cubicBezTo>
                      <a:pt x="1220200" y="146669"/>
                      <a:pt x="1259208" y="143860"/>
                      <a:pt x="1295719" y="128569"/>
                    </a:cubicBezTo>
                    <a:cubicBezTo>
                      <a:pt x="1302273" y="125760"/>
                      <a:pt x="1307266" y="121703"/>
                      <a:pt x="1312883" y="117335"/>
                    </a:cubicBezTo>
                    <a:close/>
                    <a:moveTo>
                      <a:pt x="1714195" y="0"/>
                    </a:moveTo>
                    <a:cubicBezTo>
                      <a:pt x="1715131" y="9986"/>
                      <a:pt x="1715131" y="19972"/>
                      <a:pt x="1715443" y="29958"/>
                    </a:cubicBezTo>
                    <a:cubicBezTo>
                      <a:pt x="1715443" y="52426"/>
                      <a:pt x="1714195" y="74583"/>
                      <a:pt x="1715443" y="97051"/>
                    </a:cubicBezTo>
                    <a:cubicBezTo>
                      <a:pt x="1716067" y="110782"/>
                      <a:pt x="1710450" y="118896"/>
                      <a:pt x="1700152" y="125762"/>
                    </a:cubicBezTo>
                    <a:cubicBezTo>
                      <a:pt x="1674563" y="142613"/>
                      <a:pt x="1645229" y="149478"/>
                      <a:pt x="1615583" y="154159"/>
                    </a:cubicBezTo>
                    <a:cubicBezTo>
                      <a:pt x="1555667" y="163521"/>
                      <a:pt x="1496376" y="161649"/>
                      <a:pt x="1437708" y="144485"/>
                    </a:cubicBezTo>
                    <a:cubicBezTo>
                      <a:pt x="1435211" y="143861"/>
                      <a:pt x="1432715" y="143237"/>
                      <a:pt x="1430218" y="142301"/>
                    </a:cubicBezTo>
                    <a:cubicBezTo>
                      <a:pt x="1389650" y="127010"/>
                      <a:pt x="1389650" y="127010"/>
                      <a:pt x="1389650" y="83633"/>
                    </a:cubicBezTo>
                    <a:cubicBezTo>
                      <a:pt x="1389650" y="68030"/>
                      <a:pt x="1389338" y="52738"/>
                      <a:pt x="1389026" y="37135"/>
                    </a:cubicBezTo>
                    <a:cubicBezTo>
                      <a:pt x="1391210" y="26213"/>
                      <a:pt x="1387154" y="14667"/>
                      <a:pt x="1391523" y="4057"/>
                    </a:cubicBezTo>
                    <a:cubicBezTo>
                      <a:pt x="1431778" y="27774"/>
                      <a:pt x="1476404" y="31206"/>
                      <a:pt x="1521340" y="33079"/>
                    </a:cubicBezTo>
                    <a:cubicBezTo>
                      <a:pt x="1566278" y="34951"/>
                      <a:pt x="1611214" y="34639"/>
                      <a:pt x="1655215" y="25277"/>
                    </a:cubicBezTo>
                    <a:cubicBezTo>
                      <a:pt x="1676435" y="20908"/>
                      <a:pt x="1698280" y="17163"/>
                      <a:pt x="1714195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43" name="Group 229">
            <a:extLst>
              <a:ext uri="{FF2B5EF4-FFF2-40B4-BE49-F238E27FC236}">
                <a16:creationId xmlns:a16="http://schemas.microsoft.com/office/drawing/2014/main" id="{040A874C-1FBB-CA68-2131-644911F0D833}"/>
              </a:ext>
            </a:extLst>
          </p:cNvPr>
          <p:cNvGrpSpPr>
            <a:grpSpLocks noChangeAspect="1"/>
          </p:cNvGrpSpPr>
          <p:nvPr/>
        </p:nvGrpSpPr>
        <p:grpSpPr>
          <a:xfrm>
            <a:off x="5427931" y="4961387"/>
            <a:ext cx="1526306" cy="1719699"/>
            <a:chOff x="3940981" y="1459435"/>
            <a:chExt cx="3798644" cy="4279958"/>
          </a:xfrm>
        </p:grpSpPr>
        <p:sp>
          <p:nvSpPr>
            <p:cNvPr id="44" name="Freeform: Shape 230">
              <a:extLst>
                <a:ext uri="{FF2B5EF4-FFF2-40B4-BE49-F238E27FC236}">
                  <a16:creationId xmlns:a16="http://schemas.microsoft.com/office/drawing/2014/main" id="{17BEAB91-EE3B-B316-6CBA-4F1491A0EE89}"/>
                </a:ext>
              </a:extLst>
            </p:cNvPr>
            <p:cNvSpPr/>
            <p:nvPr/>
          </p:nvSpPr>
          <p:spPr>
            <a:xfrm>
              <a:off x="4190977" y="3514241"/>
              <a:ext cx="3299887" cy="1594440"/>
            </a:xfrm>
            <a:custGeom>
              <a:avLst/>
              <a:gdLst>
                <a:gd name="connsiteX0" fmla="*/ 2483749 w 4961428"/>
                <a:gd name="connsiteY0" fmla="*/ 2400192 h 2397265"/>
                <a:gd name="connsiteX1" fmla="*/ 0 w 4961428"/>
                <a:gd name="connsiteY1" fmla="*/ 1193973 h 2397265"/>
                <a:gd name="connsiteX2" fmla="*/ 2375265 w 4961428"/>
                <a:gd name="connsiteY2" fmla="*/ 27202 h 2397265"/>
                <a:gd name="connsiteX3" fmla="*/ 2539129 w 4961428"/>
                <a:gd name="connsiteY3" fmla="*/ 16581 h 2397265"/>
                <a:gd name="connsiteX4" fmla="*/ 4968257 w 4961428"/>
                <a:gd name="connsiteY4" fmla="*/ 1200042 h 2397265"/>
                <a:gd name="connsiteX5" fmla="*/ 2483749 w 4961428"/>
                <a:gd name="connsiteY5" fmla="*/ 2400192 h 239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1428" h="2397265">
                  <a:moveTo>
                    <a:pt x="2483749" y="2400192"/>
                  </a:moveTo>
                  <a:cubicBezTo>
                    <a:pt x="2218229" y="2290949"/>
                    <a:pt x="10621" y="1225076"/>
                    <a:pt x="0" y="1193973"/>
                  </a:cubicBezTo>
                  <a:cubicBezTo>
                    <a:pt x="281451" y="1054385"/>
                    <a:pt x="1865467" y="277550"/>
                    <a:pt x="2375265" y="27202"/>
                  </a:cubicBezTo>
                  <a:cubicBezTo>
                    <a:pt x="2430645" y="-108"/>
                    <a:pt x="2479197" y="-12247"/>
                    <a:pt x="2539129" y="16581"/>
                  </a:cubicBezTo>
                  <a:cubicBezTo>
                    <a:pt x="3335689" y="404241"/>
                    <a:pt x="4955360" y="1191697"/>
                    <a:pt x="4968257" y="1200042"/>
                  </a:cubicBezTo>
                  <a:cubicBezTo>
                    <a:pt x="4889359" y="1272111"/>
                    <a:pt x="2507267" y="2394123"/>
                    <a:pt x="2483749" y="240019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31">
              <a:extLst>
                <a:ext uri="{FF2B5EF4-FFF2-40B4-BE49-F238E27FC236}">
                  <a16:creationId xmlns:a16="http://schemas.microsoft.com/office/drawing/2014/main" id="{028429AB-0E6B-F4D9-A4BC-8A4E0B9A9D71}"/>
                </a:ext>
              </a:extLst>
            </p:cNvPr>
            <p:cNvSpPr/>
            <p:nvPr/>
          </p:nvSpPr>
          <p:spPr>
            <a:xfrm>
              <a:off x="4522983" y="3051184"/>
              <a:ext cx="2638901" cy="1271515"/>
            </a:xfrm>
            <a:custGeom>
              <a:avLst/>
              <a:gdLst>
                <a:gd name="connsiteX0" fmla="*/ 1984572 w 3967625"/>
                <a:gd name="connsiteY0" fmla="*/ 1917497 h 1911743"/>
                <a:gd name="connsiteX1" fmla="*/ 0 w 3967625"/>
                <a:gd name="connsiteY1" fmla="*/ 954039 h 1911743"/>
                <a:gd name="connsiteX2" fmla="*/ 1897329 w 3967625"/>
                <a:gd name="connsiteY2" fmla="*/ 21685 h 1911743"/>
                <a:gd name="connsiteX3" fmla="*/ 2027814 w 3967625"/>
                <a:gd name="connsiteY3" fmla="*/ 13340 h 1911743"/>
                <a:gd name="connsiteX4" fmla="*/ 3968385 w 3967625"/>
                <a:gd name="connsiteY4" fmla="*/ 958591 h 1911743"/>
                <a:gd name="connsiteX5" fmla="*/ 1984572 w 3967625"/>
                <a:gd name="connsiteY5" fmla="*/ 1917497 h 19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625" h="1911743">
                  <a:moveTo>
                    <a:pt x="1984572" y="1917497"/>
                  </a:moveTo>
                  <a:cubicBezTo>
                    <a:pt x="1772914" y="1830255"/>
                    <a:pt x="8345" y="979074"/>
                    <a:pt x="0" y="954039"/>
                  </a:cubicBezTo>
                  <a:cubicBezTo>
                    <a:pt x="224554" y="842521"/>
                    <a:pt x="1489946" y="221963"/>
                    <a:pt x="1897329" y="21685"/>
                  </a:cubicBezTo>
                  <a:cubicBezTo>
                    <a:pt x="1941330" y="443"/>
                    <a:pt x="1980020" y="-10178"/>
                    <a:pt x="2027814" y="13340"/>
                  </a:cubicBezTo>
                  <a:cubicBezTo>
                    <a:pt x="2664303" y="322860"/>
                    <a:pt x="3957764" y="952522"/>
                    <a:pt x="3968385" y="958591"/>
                  </a:cubicBezTo>
                  <a:cubicBezTo>
                    <a:pt x="3906177" y="1016246"/>
                    <a:pt x="2003537" y="1912187"/>
                    <a:pt x="1984572" y="191749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32">
              <a:extLst>
                <a:ext uri="{FF2B5EF4-FFF2-40B4-BE49-F238E27FC236}">
                  <a16:creationId xmlns:a16="http://schemas.microsoft.com/office/drawing/2014/main" id="{373D42AD-2507-1433-A716-BF2EDDBF033E}"/>
                </a:ext>
              </a:extLst>
            </p:cNvPr>
            <p:cNvSpPr/>
            <p:nvPr/>
          </p:nvSpPr>
          <p:spPr>
            <a:xfrm>
              <a:off x="4812102" y="2570067"/>
              <a:ext cx="2018280" cy="973820"/>
            </a:xfrm>
            <a:custGeom>
              <a:avLst/>
              <a:gdLst>
                <a:gd name="connsiteX0" fmla="*/ 1518774 w 3034513"/>
                <a:gd name="connsiteY0" fmla="*/ 1468025 h 1464152"/>
                <a:gd name="connsiteX1" fmla="*/ 0 w 3034513"/>
                <a:gd name="connsiteY1" fmla="*/ 730638 h 1464152"/>
                <a:gd name="connsiteX2" fmla="*/ 1452773 w 3034513"/>
                <a:gd name="connsiteY2" fmla="*/ 16769 h 1464152"/>
                <a:gd name="connsiteX3" fmla="*/ 1552912 w 3034513"/>
                <a:gd name="connsiteY3" fmla="*/ 9941 h 1464152"/>
                <a:gd name="connsiteX4" fmla="*/ 3038307 w 3034513"/>
                <a:gd name="connsiteY4" fmla="*/ 733673 h 1464152"/>
                <a:gd name="connsiteX5" fmla="*/ 1518774 w 3034513"/>
                <a:gd name="connsiteY5" fmla="*/ 1468025 h 146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4513" h="1464152">
                  <a:moveTo>
                    <a:pt x="1518774" y="1468025"/>
                  </a:moveTo>
                  <a:cubicBezTo>
                    <a:pt x="1356427" y="1401265"/>
                    <a:pt x="6069" y="749604"/>
                    <a:pt x="0" y="730638"/>
                  </a:cubicBezTo>
                  <a:cubicBezTo>
                    <a:pt x="172209" y="644913"/>
                    <a:pt x="1140977" y="170012"/>
                    <a:pt x="1452773" y="16769"/>
                  </a:cubicBezTo>
                  <a:cubicBezTo>
                    <a:pt x="1486153" y="79"/>
                    <a:pt x="1516498" y="-7507"/>
                    <a:pt x="1552912" y="9941"/>
                  </a:cubicBezTo>
                  <a:cubicBezTo>
                    <a:pt x="2039951" y="246633"/>
                    <a:pt x="3030720" y="729121"/>
                    <a:pt x="3038307" y="733673"/>
                  </a:cubicBezTo>
                  <a:cubicBezTo>
                    <a:pt x="2989754" y="778432"/>
                    <a:pt x="1533188" y="1464990"/>
                    <a:pt x="1518774" y="14680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33">
              <a:extLst>
                <a:ext uri="{FF2B5EF4-FFF2-40B4-BE49-F238E27FC236}">
                  <a16:creationId xmlns:a16="http://schemas.microsoft.com/office/drawing/2014/main" id="{E82AAB3F-61A0-456E-9B9E-FB9E968E856F}"/>
                </a:ext>
              </a:extLst>
            </p:cNvPr>
            <p:cNvSpPr/>
            <p:nvPr/>
          </p:nvSpPr>
          <p:spPr>
            <a:xfrm>
              <a:off x="3940981" y="4311461"/>
              <a:ext cx="1902229" cy="1427932"/>
            </a:xfrm>
            <a:custGeom>
              <a:avLst/>
              <a:gdLst>
                <a:gd name="connsiteX0" fmla="*/ 369594 w 2860028"/>
                <a:gd name="connsiteY0" fmla="*/ 0 h 2146918"/>
                <a:gd name="connsiteX1" fmla="*/ 398422 w 2860028"/>
                <a:gd name="connsiteY1" fmla="*/ 22000 h 2146918"/>
                <a:gd name="connsiteX2" fmla="*/ 2536236 w 2860028"/>
                <a:gd name="connsiteY2" fmla="*/ 1027941 h 2146918"/>
                <a:gd name="connsiteX3" fmla="*/ 2864722 w 2860028"/>
                <a:gd name="connsiteY3" fmla="*/ 1184219 h 2146918"/>
                <a:gd name="connsiteX4" fmla="*/ 2864722 w 2860028"/>
                <a:gd name="connsiteY4" fmla="*/ 2146160 h 2146918"/>
                <a:gd name="connsiteX5" fmla="*/ 2829067 w 2860028"/>
                <a:gd name="connsiteY5" fmla="*/ 2137056 h 2146918"/>
                <a:gd name="connsiteX6" fmla="*/ 578217 w 2860028"/>
                <a:gd name="connsiteY6" fmla="*/ 1068907 h 2146918"/>
                <a:gd name="connsiteX7" fmla="*/ 154143 w 2860028"/>
                <a:gd name="connsiteY7" fmla="*/ 867871 h 2146918"/>
                <a:gd name="connsiteX8" fmla="*/ 118488 w 2860028"/>
                <a:gd name="connsiteY8" fmla="*/ 856491 h 2146918"/>
                <a:gd name="connsiteX9" fmla="*/ 22142 w 2860028"/>
                <a:gd name="connsiteY9" fmla="*/ 805663 h 2146918"/>
                <a:gd name="connsiteX10" fmla="*/ 5452 w 2860028"/>
                <a:gd name="connsiteY10" fmla="*/ 762421 h 2146918"/>
                <a:gd name="connsiteX11" fmla="*/ 91936 w 2860028"/>
                <a:gd name="connsiteY11" fmla="*/ 572764 h 2146918"/>
                <a:gd name="connsiteX12" fmla="*/ 338490 w 2860028"/>
                <a:gd name="connsiteY12" fmla="*/ 40207 h 2146918"/>
                <a:gd name="connsiteX13" fmla="*/ 369594 w 2860028"/>
                <a:gd name="connsiteY13" fmla="*/ 0 h 21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0028" h="2146918">
                  <a:moveTo>
                    <a:pt x="369594" y="0"/>
                  </a:moveTo>
                  <a:cubicBezTo>
                    <a:pt x="372628" y="15173"/>
                    <a:pt x="387801" y="16690"/>
                    <a:pt x="398422" y="22000"/>
                  </a:cubicBezTo>
                  <a:cubicBezTo>
                    <a:pt x="1110774" y="357314"/>
                    <a:pt x="1823884" y="692628"/>
                    <a:pt x="2536236" y="1027941"/>
                  </a:cubicBezTo>
                  <a:cubicBezTo>
                    <a:pt x="2645479" y="1079528"/>
                    <a:pt x="2754721" y="1131873"/>
                    <a:pt x="2864722" y="1184219"/>
                  </a:cubicBezTo>
                  <a:cubicBezTo>
                    <a:pt x="2864722" y="1505119"/>
                    <a:pt x="2864722" y="1825260"/>
                    <a:pt x="2864722" y="2146160"/>
                  </a:cubicBezTo>
                  <a:cubicBezTo>
                    <a:pt x="2851067" y="2151470"/>
                    <a:pt x="2840446" y="2142366"/>
                    <a:pt x="2829067" y="2137056"/>
                  </a:cubicBezTo>
                  <a:cubicBezTo>
                    <a:pt x="2078783" y="1781259"/>
                    <a:pt x="1328500" y="1425463"/>
                    <a:pt x="578217" y="1068907"/>
                  </a:cubicBezTo>
                  <a:cubicBezTo>
                    <a:pt x="437112" y="1002148"/>
                    <a:pt x="295248" y="934630"/>
                    <a:pt x="154143" y="867871"/>
                  </a:cubicBezTo>
                  <a:cubicBezTo>
                    <a:pt x="142764" y="862560"/>
                    <a:pt x="131384" y="856491"/>
                    <a:pt x="118488" y="856491"/>
                  </a:cubicBezTo>
                  <a:cubicBezTo>
                    <a:pt x="90419" y="832215"/>
                    <a:pt x="55522" y="819318"/>
                    <a:pt x="22142" y="805663"/>
                  </a:cubicBezTo>
                  <a:cubicBezTo>
                    <a:pt x="-617" y="796560"/>
                    <a:pt x="-5169" y="784422"/>
                    <a:pt x="5452" y="762421"/>
                  </a:cubicBezTo>
                  <a:cubicBezTo>
                    <a:pt x="35039" y="699455"/>
                    <a:pt x="63108" y="635731"/>
                    <a:pt x="91936" y="572764"/>
                  </a:cubicBezTo>
                  <a:cubicBezTo>
                    <a:pt x="173868" y="395245"/>
                    <a:pt x="255800" y="217726"/>
                    <a:pt x="338490" y="40207"/>
                  </a:cubicBezTo>
                  <a:cubicBezTo>
                    <a:pt x="344559" y="23518"/>
                    <a:pt x="349869" y="6069"/>
                    <a:pt x="36959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34">
              <a:extLst>
                <a:ext uri="{FF2B5EF4-FFF2-40B4-BE49-F238E27FC236}">
                  <a16:creationId xmlns:a16="http://schemas.microsoft.com/office/drawing/2014/main" id="{B424631C-082F-03C0-9B99-046A96F9C8E9}"/>
                </a:ext>
              </a:extLst>
            </p:cNvPr>
            <p:cNvSpPr/>
            <p:nvPr/>
          </p:nvSpPr>
          <p:spPr>
            <a:xfrm>
              <a:off x="4263906" y="3688750"/>
              <a:ext cx="1579304" cy="1281607"/>
            </a:xfrm>
            <a:custGeom>
              <a:avLst/>
              <a:gdLst>
                <a:gd name="connsiteX0" fmla="*/ 2380081 w 2374506"/>
                <a:gd name="connsiteY0" fmla="*/ 1933744 h 1926915"/>
                <a:gd name="connsiteX1" fmla="*/ 1846765 w 2374506"/>
                <a:gd name="connsiteY1" fmla="*/ 1681120 h 1926915"/>
                <a:gd name="connsiteX2" fmla="*/ 148955 w 2374506"/>
                <a:gd name="connsiteY2" fmla="*/ 869388 h 1926915"/>
                <a:gd name="connsiteX3" fmla="*/ 95851 w 2374506"/>
                <a:gd name="connsiteY3" fmla="*/ 854974 h 1926915"/>
                <a:gd name="connsiteX4" fmla="*/ 22264 w 2374506"/>
                <a:gd name="connsiteY4" fmla="*/ 809457 h 1926915"/>
                <a:gd name="connsiteX5" fmla="*/ 6333 w 2374506"/>
                <a:gd name="connsiteY5" fmla="*/ 762421 h 1926915"/>
                <a:gd name="connsiteX6" fmla="*/ 373509 w 2374506"/>
                <a:gd name="connsiteY6" fmla="*/ 14414 h 1926915"/>
                <a:gd name="connsiteX7" fmla="*/ 384130 w 2374506"/>
                <a:gd name="connsiteY7" fmla="*/ 0 h 1926915"/>
                <a:gd name="connsiteX8" fmla="*/ 667098 w 2374506"/>
                <a:gd name="connsiteY8" fmla="*/ 127449 h 1926915"/>
                <a:gd name="connsiteX9" fmla="*/ 1342277 w 2374506"/>
                <a:gd name="connsiteY9" fmla="*/ 435453 h 1926915"/>
                <a:gd name="connsiteX10" fmla="*/ 1899869 w 2374506"/>
                <a:gd name="connsiteY10" fmla="*/ 690352 h 1926915"/>
                <a:gd name="connsiteX11" fmla="*/ 2347460 w 2374506"/>
                <a:gd name="connsiteY11" fmla="*/ 895181 h 1926915"/>
                <a:gd name="connsiteX12" fmla="*/ 2380081 w 2374506"/>
                <a:gd name="connsiteY12" fmla="*/ 918699 h 1926915"/>
                <a:gd name="connsiteX13" fmla="*/ 2380081 w 2374506"/>
                <a:gd name="connsiteY13" fmla="*/ 1933744 h 192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4506" h="1926915">
                  <a:moveTo>
                    <a:pt x="2380081" y="1933744"/>
                  </a:moveTo>
                  <a:cubicBezTo>
                    <a:pt x="2202562" y="1849536"/>
                    <a:pt x="2024284" y="1765328"/>
                    <a:pt x="1846765" y="1681120"/>
                  </a:cubicBezTo>
                  <a:cubicBezTo>
                    <a:pt x="1280829" y="1411049"/>
                    <a:pt x="714892" y="1140218"/>
                    <a:pt x="148955" y="869388"/>
                  </a:cubicBezTo>
                  <a:cubicBezTo>
                    <a:pt x="132265" y="861043"/>
                    <a:pt x="116334" y="849664"/>
                    <a:pt x="95851" y="854974"/>
                  </a:cubicBezTo>
                  <a:cubicBezTo>
                    <a:pt x="81437" y="823870"/>
                    <a:pt x="47299" y="823112"/>
                    <a:pt x="22264" y="809457"/>
                  </a:cubicBezTo>
                  <a:cubicBezTo>
                    <a:pt x="-495" y="796560"/>
                    <a:pt x="-5805" y="785939"/>
                    <a:pt x="6333" y="762421"/>
                  </a:cubicBezTo>
                  <a:cubicBezTo>
                    <a:pt x="129231" y="513591"/>
                    <a:pt x="251370" y="264003"/>
                    <a:pt x="373509" y="14414"/>
                  </a:cubicBezTo>
                  <a:cubicBezTo>
                    <a:pt x="375785" y="9104"/>
                    <a:pt x="381095" y="4552"/>
                    <a:pt x="384130" y="0"/>
                  </a:cubicBezTo>
                  <a:cubicBezTo>
                    <a:pt x="480476" y="38690"/>
                    <a:pt x="573028" y="84966"/>
                    <a:pt x="667098" y="127449"/>
                  </a:cubicBezTo>
                  <a:cubicBezTo>
                    <a:pt x="892411" y="229106"/>
                    <a:pt x="1116965" y="332279"/>
                    <a:pt x="1342277" y="435453"/>
                  </a:cubicBezTo>
                  <a:cubicBezTo>
                    <a:pt x="1528141" y="520419"/>
                    <a:pt x="1714764" y="603868"/>
                    <a:pt x="1899869" y="690352"/>
                  </a:cubicBezTo>
                  <a:cubicBezTo>
                    <a:pt x="2048560" y="759387"/>
                    <a:pt x="2199527" y="824629"/>
                    <a:pt x="2347460" y="895181"/>
                  </a:cubicBezTo>
                  <a:cubicBezTo>
                    <a:pt x="2359598" y="901250"/>
                    <a:pt x="2374770" y="903526"/>
                    <a:pt x="2380081" y="918699"/>
                  </a:cubicBezTo>
                  <a:cubicBezTo>
                    <a:pt x="2380081" y="1257047"/>
                    <a:pt x="2380081" y="1595395"/>
                    <a:pt x="2380081" y="19337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35">
              <a:extLst>
                <a:ext uri="{FF2B5EF4-FFF2-40B4-BE49-F238E27FC236}">
                  <a16:creationId xmlns:a16="http://schemas.microsoft.com/office/drawing/2014/main" id="{9A734231-B91E-D777-56CB-AB3311DFFA65}"/>
                </a:ext>
              </a:extLst>
            </p:cNvPr>
            <p:cNvSpPr/>
            <p:nvPr/>
          </p:nvSpPr>
          <p:spPr>
            <a:xfrm>
              <a:off x="4561602" y="3058038"/>
              <a:ext cx="1281608" cy="1115099"/>
            </a:xfrm>
            <a:custGeom>
              <a:avLst/>
              <a:gdLst>
                <a:gd name="connsiteX0" fmla="*/ 104679 w 1926915"/>
                <a:gd name="connsiteY0" fmla="*/ 864836 h 1676568"/>
                <a:gd name="connsiteX1" fmla="*/ 25023 w 1926915"/>
                <a:gd name="connsiteY1" fmla="*/ 822353 h 1676568"/>
                <a:gd name="connsiteX2" fmla="*/ 8334 w 1926915"/>
                <a:gd name="connsiteY2" fmla="*/ 770766 h 1676568"/>
                <a:gd name="connsiteX3" fmla="*/ 113024 w 1926915"/>
                <a:gd name="connsiteY3" fmla="*/ 556833 h 1676568"/>
                <a:gd name="connsiteX4" fmla="*/ 368682 w 1926915"/>
                <a:gd name="connsiteY4" fmla="*/ 33380 h 1676568"/>
                <a:gd name="connsiteX5" fmla="*/ 391441 w 1926915"/>
                <a:gd name="connsiteY5" fmla="*/ 0 h 1676568"/>
                <a:gd name="connsiteX6" fmla="*/ 640271 w 1926915"/>
                <a:gd name="connsiteY6" fmla="*/ 110760 h 1676568"/>
                <a:gd name="connsiteX7" fmla="*/ 1301036 w 1926915"/>
                <a:gd name="connsiteY7" fmla="*/ 414970 h 1676568"/>
                <a:gd name="connsiteX8" fmla="*/ 1892766 w 1926915"/>
                <a:gd name="connsiteY8" fmla="*/ 688076 h 1676568"/>
                <a:gd name="connsiteX9" fmla="*/ 1924629 w 1926915"/>
                <a:gd name="connsiteY9" fmla="*/ 717662 h 1676568"/>
                <a:gd name="connsiteX10" fmla="*/ 1927663 w 1926915"/>
                <a:gd name="connsiteY10" fmla="*/ 766973 h 1676568"/>
                <a:gd name="connsiteX11" fmla="*/ 1927663 w 1926915"/>
                <a:gd name="connsiteY11" fmla="*/ 1615878 h 1676568"/>
                <a:gd name="connsiteX12" fmla="*/ 1924629 w 1926915"/>
                <a:gd name="connsiteY12" fmla="*/ 1664431 h 1676568"/>
                <a:gd name="connsiteX13" fmla="*/ 1877594 w 1926915"/>
                <a:gd name="connsiteY13" fmla="*/ 1672017 h 1676568"/>
                <a:gd name="connsiteX14" fmla="*/ 1646212 w 1926915"/>
                <a:gd name="connsiteY14" fmla="*/ 1567326 h 1676568"/>
                <a:gd name="connsiteX15" fmla="*/ 870135 w 1926915"/>
                <a:gd name="connsiteY15" fmla="*/ 1216081 h 1676568"/>
                <a:gd name="connsiteX16" fmla="*/ 160818 w 1926915"/>
                <a:gd name="connsiteY16" fmla="*/ 892906 h 1676568"/>
                <a:gd name="connsiteX17" fmla="*/ 104679 w 1926915"/>
                <a:gd name="connsiteY17" fmla="*/ 864836 h 16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6915" h="1676568">
                  <a:moveTo>
                    <a:pt x="104679" y="864836"/>
                  </a:moveTo>
                  <a:cubicBezTo>
                    <a:pt x="81162" y="845112"/>
                    <a:pt x="52334" y="833733"/>
                    <a:pt x="25023" y="822353"/>
                  </a:cubicBezTo>
                  <a:cubicBezTo>
                    <a:pt x="-3805" y="810215"/>
                    <a:pt x="-5322" y="796560"/>
                    <a:pt x="8334" y="770766"/>
                  </a:cubicBezTo>
                  <a:cubicBezTo>
                    <a:pt x="44748" y="700214"/>
                    <a:pt x="78127" y="628144"/>
                    <a:pt x="113024" y="556833"/>
                  </a:cubicBezTo>
                  <a:cubicBezTo>
                    <a:pt x="197991" y="382349"/>
                    <a:pt x="282957" y="207864"/>
                    <a:pt x="368682" y="33380"/>
                  </a:cubicBezTo>
                  <a:cubicBezTo>
                    <a:pt x="374751" y="21242"/>
                    <a:pt x="377027" y="6069"/>
                    <a:pt x="391441" y="0"/>
                  </a:cubicBezTo>
                  <a:cubicBezTo>
                    <a:pt x="477166" y="30345"/>
                    <a:pt x="558339" y="72828"/>
                    <a:pt x="640271" y="110760"/>
                  </a:cubicBezTo>
                  <a:cubicBezTo>
                    <a:pt x="860273" y="212416"/>
                    <a:pt x="1081034" y="312555"/>
                    <a:pt x="1301036" y="414970"/>
                  </a:cubicBezTo>
                  <a:cubicBezTo>
                    <a:pt x="1498279" y="506764"/>
                    <a:pt x="1695523" y="597799"/>
                    <a:pt x="1892766" y="688076"/>
                  </a:cubicBezTo>
                  <a:cubicBezTo>
                    <a:pt x="1906422" y="694145"/>
                    <a:pt x="1920836" y="700973"/>
                    <a:pt x="1924629" y="717662"/>
                  </a:cubicBezTo>
                  <a:cubicBezTo>
                    <a:pt x="1928422" y="733594"/>
                    <a:pt x="1927663" y="750283"/>
                    <a:pt x="1927663" y="766973"/>
                  </a:cubicBezTo>
                  <a:cubicBezTo>
                    <a:pt x="1927663" y="1049942"/>
                    <a:pt x="1927663" y="1332910"/>
                    <a:pt x="1927663" y="1615878"/>
                  </a:cubicBezTo>
                  <a:cubicBezTo>
                    <a:pt x="1927663" y="1632568"/>
                    <a:pt x="1928422" y="1648499"/>
                    <a:pt x="1924629" y="1664431"/>
                  </a:cubicBezTo>
                  <a:cubicBezTo>
                    <a:pt x="1913249" y="1692500"/>
                    <a:pt x="1894284" y="1678844"/>
                    <a:pt x="1877594" y="1672017"/>
                  </a:cubicBezTo>
                  <a:cubicBezTo>
                    <a:pt x="1800214" y="1638637"/>
                    <a:pt x="1723592" y="1602223"/>
                    <a:pt x="1646212" y="1567326"/>
                  </a:cubicBezTo>
                  <a:cubicBezTo>
                    <a:pt x="1387520" y="1450498"/>
                    <a:pt x="1128828" y="1334427"/>
                    <a:pt x="870135" y="1216081"/>
                  </a:cubicBezTo>
                  <a:cubicBezTo>
                    <a:pt x="633443" y="1108356"/>
                    <a:pt x="395234" y="1004424"/>
                    <a:pt x="160818" y="892906"/>
                  </a:cubicBezTo>
                  <a:cubicBezTo>
                    <a:pt x="142611" y="883802"/>
                    <a:pt x="119852" y="881526"/>
                    <a:pt x="104679" y="86483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36">
              <a:extLst>
                <a:ext uri="{FF2B5EF4-FFF2-40B4-BE49-F238E27FC236}">
                  <a16:creationId xmlns:a16="http://schemas.microsoft.com/office/drawing/2014/main" id="{5D5F6B7F-F147-6FA2-CD14-174851F70E7F}"/>
                </a:ext>
              </a:extLst>
            </p:cNvPr>
            <p:cNvSpPr/>
            <p:nvPr/>
          </p:nvSpPr>
          <p:spPr>
            <a:xfrm>
              <a:off x="4899664" y="2437418"/>
              <a:ext cx="943546" cy="988957"/>
            </a:xfrm>
            <a:custGeom>
              <a:avLst/>
              <a:gdLst>
                <a:gd name="connsiteX0" fmla="*/ 1416232 w 1418634"/>
                <a:gd name="connsiteY0" fmla="*/ 486281 h 1486911"/>
                <a:gd name="connsiteX1" fmla="*/ 1417749 w 1418634"/>
                <a:gd name="connsiteY1" fmla="*/ 1401945 h 1486911"/>
                <a:gd name="connsiteX2" fmla="*/ 1419266 w 1418634"/>
                <a:gd name="connsiteY2" fmla="*/ 1485394 h 1486911"/>
                <a:gd name="connsiteX3" fmla="*/ 1371473 w 1418634"/>
                <a:gd name="connsiteY3" fmla="*/ 1478567 h 1486911"/>
                <a:gd name="connsiteX4" fmla="*/ 687949 w 1418634"/>
                <a:gd name="connsiteY4" fmla="*/ 1141736 h 1486911"/>
                <a:gd name="connsiteX5" fmla="*/ 93184 w 1418634"/>
                <a:gd name="connsiteY5" fmla="*/ 848147 h 1486911"/>
                <a:gd name="connsiteX6" fmla="*/ 66632 w 1418634"/>
                <a:gd name="connsiteY6" fmla="*/ 828422 h 1486911"/>
                <a:gd name="connsiteX7" fmla="*/ 24908 w 1418634"/>
                <a:gd name="connsiteY7" fmla="*/ 804146 h 1486911"/>
                <a:gd name="connsiteX8" fmla="*/ 8218 w 1418634"/>
                <a:gd name="connsiteY8" fmla="*/ 751801 h 1486911"/>
                <a:gd name="connsiteX9" fmla="*/ 341256 w 1418634"/>
                <a:gd name="connsiteY9" fmla="*/ 78139 h 1486911"/>
                <a:gd name="connsiteX10" fmla="*/ 383739 w 1418634"/>
                <a:gd name="connsiteY10" fmla="*/ 0 h 1486911"/>
                <a:gd name="connsiteX11" fmla="*/ 559741 w 1418634"/>
                <a:gd name="connsiteY11" fmla="*/ 78139 h 1486911"/>
                <a:gd name="connsiteX12" fmla="*/ 1207609 w 1418634"/>
                <a:gd name="connsiteY12" fmla="*/ 381590 h 1486911"/>
                <a:gd name="connsiteX13" fmla="*/ 1379059 w 1418634"/>
                <a:gd name="connsiteY13" fmla="*/ 461246 h 1486911"/>
                <a:gd name="connsiteX14" fmla="*/ 1416232 w 1418634"/>
                <a:gd name="connsiteY14" fmla="*/ 486281 h 148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8634" h="1486911">
                  <a:moveTo>
                    <a:pt x="1416232" y="486281"/>
                  </a:moveTo>
                  <a:cubicBezTo>
                    <a:pt x="1416991" y="791249"/>
                    <a:pt x="1416991" y="1096977"/>
                    <a:pt x="1417749" y="1401945"/>
                  </a:cubicBezTo>
                  <a:cubicBezTo>
                    <a:pt x="1417749" y="1430014"/>
                    <a:pt x="1418508" y="1457325"/>
                    <a:pt x="1419266" y="1485394"/>
                  </a:cubicBezTo>
                  <a:cubicBezTo>
                    <a:pt x="1401059" y="1502084"/>
                    <a:pt x="1385887" y="1486153"/>
                    <a:pt x="1371473" y="1478567"/>
                  </a:cubicBezTo>
                  <a:cubicBezTo>
                    <a:pt x="1143884" y="1365531"/>
                    <a:pt x="914779" y="1255530"/>
                    <a:pt x="687949" y="1141736"/>
                  </a:cubicBezTo>
                  <a:cubicBezTo>
                    <a:pt x="489947" y="1043114"/>
                    <a:pt x="291186" y="946768"/>
                    <a:pt x="93184" y="848147"/>
                  </a:cubicBezTo>
                  <a:cubicBezTo>
                    <a:pt x="83322" y="842836"/>
                    <a:pt x="71184" y="840560"/>
                    <a:pt x="66632" y="828422"/>
                  </a:cubicBezTo>
                  <a:cubicBezTo>
                    <a:pt x="56011" y="814767"/>
                    <a:pt x="39321" y="809456"/>
                    <a:pt x="24908" y="804146"/>
                  </a:cubicBezTo>
                  <a:cubicBezTo>
                    <a:pt x="-4679" y="792767"/>
                    <a:pt x="-4679" y="777594"/>
                    <a:pt x="8218" y="751801"/>
                  </a:cubicBezTo>
                  <a:cubicBezTo>
                    <a:pt x="119736" y="527247"/>
                    <a:pt x="229737" y="302693"/>
                    <a:pt x="341256" y="78139"/>
                  </a:cubicBezTo>
                  <a:cubicBezTo>
                    <a:pt x="354152" y="51587"/>
                    <a:pt x="357945" y="19724"/>
                    <a:pt x="383739" y="0"/>
                  </a:cubicBezTo>
                  <a:cubicBezTo>
                    <a:pt x="445946" y="18966"/>
                    <a:pt x="502085" y="50828"/>
                    <a:pt x="559741" y="78139"/>
                  </a:cubicBezTo>
                  <a:cubicBezTo>
                    <a:pt x="775191" y="179795"/>
                    <a:pt x="992159" y="279175"/>
                    <a:pt x="1207609" y="381590"/>
                  </a:cubicBezTo>
                  <a:cubicBezTo>
                    <a:pt x="1264506" y="408142"/>
                    <a:pt x="1320645" y="438487"/>
                    <a:pt x="1379059" y="461246"/>
                  </a:cubicBezTo>
                  <a:cubicBezTo>
                    <a:pt x="1393473" y="465798"/>
                    <a:pt x="1408646" y="471108"/>
                    <a:pt x="1416232" y="4862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37">
              <a:extLst>
                <a:ext uri="{FF2B5EF4-FFF2-40B4-BE49-F238E27FC236}">
                  <a16:creationId xmlns:a16="http://schemas.microsoft.com/office/drawing/2014/main" id="{89AD7D3F-B60E-11C7-9299-EC2C9D2346C6}"/>
                </a:ext>
              </a:extLst>
            </p:cNvPr>
            <p:cNvSpPr/>
            <p:nvPr/>
          </p:nvSpPr>
          <p:spPr>
            <a:xfrm flipH="1">
              <a:off x="5837396" y="4309673"/>
              <a:ext cx="1902229" cy="1427932"/>
            </a:xfrm>
            <a:custGeom>
              <a:avLst/>
              <a:gdLst>
                <a:gd name="connsiteX0" fmla="*/ 369594 w 2860028"/>
                <a:gd name="connsiteY0" fmla="*/ 0 h 2146918"/>
                <a:gd name="connsiteX1" fmla="*/ 398422 w 2860028"/>
                <a:gd name="connsiteY1" fmla="*/ 22000 h 2146918"/>
                <a:gd name="connsiteX2" fmla="*/ 2536236 w 2860028"/>
                <a:gd name="connsiteY2" fmla="*/ 1027941 h 2146918"/>
                <a:gd name="connsiteX3" fmla="*/ 2864722 w 2860028"/>
                <a:gd name="connsiteY3" fmla="*/ 1184219 h 2146918"/>
                <a:gd name="connsiteX4" fmla="*/ 2864722 w 2860028"/>
                <a:gd name="connsiteY4" fmla="*/ 2146160 h 2146918"/>
                <a:gd name="connsiteX5" fmla="*/ 2829067 w 2860028"/>
                <a:gd name="connsiteY5" fmla="*/ 2137056 h 2146918"/>
                <a:gd name="connsiteX6" fmla="*/ 578217 w 2860028"/>
                <a:gd name="connsiteY6" fmla="*/ 1068907 h 2146918"/>
                <a:gd name="connsiteX7" fmla="*/ 154143 w 2860028"/>
                <a:gd name="connsiteY7" fmla="*/ 867871 h 2146918"/>
                <a:gd name="connsiteX8" fmla="*/ 118488 w 2860028"/>
                <a:gd name="connsiteY8" fmla="*/ 856491 h 2146918"/>
                <a:gd name="connsiteX9" fmla="*/ 22142 w 2860028"/>
                <a:gd name="connsiteY9" fmla="*/ 805663 h 2146918"/>
                <a:gd name="connsiteX10" fmla="*/ 5452 w 2860028"/>
                <a:gd name="connsiteY10" fmla="*/ 762421 h 2146918"/>
                <a:gd name="connsiteX11" fmla="*/ 91936 w 2860028"/>
                <a:gd name="connsiteY11" fmla="*/ 572764 h 2146918"/>
                <a:gd name="connsiteX12" fmla="*/ 338490 w 2860028"/>
                <a:gd name="connsiteY12" fmla="*/ 40207 h 2146918"/>
                <a:gd name="connsiteX13" fmla="*/ 369594 w 2860028"/>
                <a:gd name="connsiteY13" fmla="*/ 0 h 21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0028" h="2146918">
                  <a:moveTo>
                    <a:pt x="369594" y="0"/>
                  </a:moveTo>
                  <a:cubicBezTo>
                    <a:pt x="372628" y="15173"/>
                    <a:pt x="387801" y="16690"/>
                    <a:pt x="398422" y="22000"/>
                  </a:cubicBezTo>
                  <a:cubicBezTo>
                    <a:pt x="1110774" y="357314"/>
                    <a:pt x="1823884" y="692628"/>
                    <a:pt x="2536236" y="1027941"/>
                  </a:cubicBezTo>
                  <a:cubicBezTo>
                    <a:pt x="2645479" y="1079528"/>
                    <a:pt x="2754721" y="1131873"/>
                    <a:pt x="2864722" y="1184219"/>
                  </a:cubicBezTo>
                  <a:cubicBezTo>
                    <a:pt x="2864722" y="1505119"/>
                    <a:pt x="2864722" y="1825260"/>
                    <a:pt x="2864722" y="2146160"/>
                  </a:cubicBezTo>
                  <a:cubicBezTo>
                    <a:pt x="2851067" y="2151470"/>
                    <a:pt x="2840446" y="2142366"/>
                    <a:pt x="2829067" y="2137056"/>
                  </a:cubicBezTo>
                  <a:cubicBezTo>
                    <a:pt x="2078783" y="1781259"/>
                    <a:pt x="1328500" y="1425463"/>
                    <a:pt x="578217" y="1068907"/>
                  </a:cubicBezTo>
                  <a:cubicBezTo>
                    <a:pt x="437112" y="1002148"/>
                    <a:pt x="295248" y="934630"/>
                    <a:pt x="154143" y="867871"/>
                  </a:cubicBezTo>
                  <a:cubicBezTo>
                    <a:pt x="142764" y="862560"/>
                    <a:pt x="131384" y="856491"/>
                    <a:pt x="118488" y="856491"/>
                  </a:cubicBezTo>
                  <a:cubicBezTo>
                    <a:pt x="90419" y="832215"/>
                    <a:pt x="55522" y="819318"/>
                    <a:pt x="22142" y="805663"/>
                  </a:cubicBezTo>
                  <a:cubicBezTo>
                    <a:pt x="-617" y="796560"/>
                    <a:pt x="-5169" y="784422"/>
                    <a:pt x="5452" y="762421"/>
                  </a:cubicBezTo>
                  <a:cubicBezTo>
                    <a:pt x="35039" y="699455"/>
                    <a:pt x="63108" y="635731"/>
                    <a:pt x="91936" y="572764"/>
                  </a:cubicBezTo>
                  <a:cubicBezTo>
                    <a:pt x="173868" y="395245"/>
                    <a:pt x="255800" y="217726"/>
                    <a:pt x="338490" y="40207"/>
                  </a:cubicBezTo>
                  <a:cubicBezTo>
                    <a:pt x="344559" y="23518"/>
                    <a:pt x="349869" y="6069"/>
                    <a:pt x="369594" y="0"/>
                  </a:cubicBezTo>
                  <a:close/>
                </a:path>
              </a:pathLst>
            </a:custGeom>
            <a:solidFill>
              <a:schemeClr val="accent4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38">
              <a:extLst>
                <a:ext uri="{FF2B5EF4-FFF2-40B4-BE49-F238E27FC236}">
                  <a16:creationId xmlns:a16="http://schemas.microsoft.com/office/drawing/2014/main" id="{AD8087E7-E6D4-ADE6-2B1F-54898EEF175B}"/>
                </a:ext>
              </a:extLst>
            </p:cNvPr>
            <p:cNvSpPr/>
            <p:nvPr/>
          </p:nvSpPr>
          <p:spPr>
            <a:xfrm flipH="1">
              <a:off x="5837396" y="3688547"/>
              <a:ext cx="1579304" cy="1281607"/>
            </a:xfrm>
            <a:custGeom>
              <a:avLst/>
              <a:gdLst>
                <a:gd name="connsiteX0" fmla="*/ 2380081 w 2374506"/>
                <a:gd name="connsiteY0" fmla="*/ 1933744 h 1926915"/>
                <a:gd name="connsiteX1" fmla="*/ 1846765 w 2374506"/>
                <a:gd name="connsiteY1" fmla="*/ 1681120 h 1926915"/>
                <a:gd name="connsiteX2" fmla="*/ 148955 w 2374506"/>
                <a:gd name="connsiteY2" fmla="*/ 869388 h 1926915"/>
                <a:gd name="connsiteX3" fmla="*/ 95851 w 2374506"/>
                <a:gd name="connsiteY3" fmla="*/ 854974 h 1926915"/>
                <a:gd name="connsiteX4" fmla="*/ 22264 w 2374506"/>
                <a:gd name="connsiteY4" fmla="*/ 809457 h 1926915"/>
                <a:gd name="connsiteX5" fmla="*/ 6333 w 2374506"/>
                <a:gd name="connsiteY5" fmla="*/ 762421 h 1926915"/>
                <a:gd name="connsiteX6" fmla="*/ 373509 w 2374506"/>
                <a:gd name="connsiteY6" fmla="*/ 14414 h 1926915"/>
                <a:gd name="connsiteX7" fmla="*/ 384130 w 2374506"/>
                <a:gd name="connsiteY7" fmla="*/ 0 h 1926915"/>
                <a:gd name="connsiteX8" fmla="*/ 667098 w 2374506"/>
                <a:gd name="connsiteY8" fmla="*/ 127449 h 1926915"/>
                <a:gd name="connsiteX9" fmla="*/ 1342277 w 2374506"/>
                <a:gd name="connsiteY9" fmla="*/ 435453 h 1926915"/>
                <a:gd name="connsiteX10" fmla="*/ 1899869 w 2374506"/>
                <a:gd name="connsiteY10" fmla="*/ 690352 h 1926915"/>
                <a:gd name="connsiteX11" fmla="*/ 2347460 w 2374506"/>
                <a:gd name="connsiteY11" fmla="*/ 895181 h 1926915"/>
                <a:gd name="connsiteX12" fmla="*/ 2380081 w 2374506"/>
                <a:gd name="connsiteY12" fmla="*/ 918699 h 1926915"/>
                <a:gd name="connsiteX13" fmla="*/ 2380081 w 2374506"/>
                <a:gd name="connsiteY13" fmla="*/ 1933744 h 192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4506" h="1926915">
                  <a:moveTo>
                    <a:pt x="2380081" y="1933744"/>
                  </a:moveTo>
                  <a:cubicBezTo>
                    <a:pt x="2202562" y="1849536"/>
                    <a:pt x="2024284" y="1765328"/>
                    <a:pt x="1846765" y="1681120"/>
                  </a:cubicBezTo>
                  <a:cubicBezTo>
                    <a:pt x="1280829" y="1411049"/>
                    <a:pt x="714892" y="1140218"/>
                    <a:pt x="148955" y="869388"/>
                  </a:cubicBezTo>
                  <a:cubicBezTo>
                    <a:pt x="132265" y="861043"/>
                    <a:pt x="116334" y="849664"/>
                    <a:pt x="95851" y="854974"/>
                  </a:cubicBezTo>
                  <a:cubicBezTo>
                    <a:pt x="81437" y="823870"/>
                    <a:pt x="47299" y="823112"/>
                    <a:pt x="22264" y="809457"/>
                  </a:cubicBezTo>
                  <a:cubicBezTo>
                    <a:pt x="-495" y="796560"/>
                    <a:pt x="-5805" y="785939"/>
                    <a:pt x="6333" y="762421"/>
                  </a:cubicBezTo>
                  <a:cubicBezTo>
                    <a:pt x="129231" y="513591"/>
                    <a:pt x="251370" y="264003"/>
                    <a:pt x="373509" y="14414"/>
                  </a:cubicBezTo>
                  <a:cubicBezTo>
                    <a:pt x="375785" y="9104"/>
                    <a:pt x="381095" y="4552"/>
                    <a:pt x="384130" y="0"/>
                  </a:cubicBezTo>
                  <a:cubicBezTo>
                    <a:pt x="480476" y="38690"/>
                    <a:pt x="573028" y="84966"/>
                    <a:pt x="667098" y="127449"/>
                  </a:cubicBezTo>
                  <a:cubicBezTo>
                    <a:pt x="892411" y="229106"/>
                    <a:pt x="1116965" y="332279"/>
                    <a:pt x="1342277" y="435453"/>
                  </a:cubicBezTo>
                  <a:cubicBezTo>
                    <a:pt x="1528141" y="520419"/>
                    <a:pt x="1714764" y="603868"/>
                    <a:pt x="1899869" y="690352"/>
                  </a:cubicBezTo>
                  <a:cubicBezTo>
                    <a:pt x="2048560" y="759387"/>
                    <a:pt x="2199527" y="824629"/>
                    <a:pt x="2347460" y="895181"/>
                  </a:cubicBezTo>
                  <a:cubicBezTo>
                    <a:pt x="2359598" y="901250"/>
                    <a:pt x="2374770" y="903526"/>
                    <a:pt x="2380081" y="918699"/>
                  </a:cubicBezTo>
                  <a:cubicBezTo>
                    <a:pt x="2380081" y="1257047"/>
                    <a:pt x="2380081" y="1595395"/>
                    <a:pt x="2380081" y="1933744"/>
                  </a:cubicBezTo>
                  <a:close/>
                </a:path>
              </a:pathLst>
            </a:custGeom>
            <a:solidFill>
              <a:schemeClr val="accent3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39">
              <a:extLst>
                <a:ext uri="{FF2B5EF4-FFF2-40B4-BE49-F238E27FC236}">
                  <a16:creationId xmlns:a16="http://schemas.microsoft.com/office/drawing/2014/main" id="{30902A63-3C83-C24F-5B2C-1D1F7782BCED}"/>
                </a:ext>
              </a:extLst>
            </p:cNvPr>
            <p:cNvSpPr/>
            <p:nvPr/>
          </p:nvSpPr>
          <p:spPr>
            <a:xfrm flipH="1">
              <a:off x="5837396" y="3057835"/>
              <a:ext cx="1281608" cy="1115099"/>
            </a:xfrm>
            <a:custGeom>
              <a:avLst/>
              <a:gdLst>
                <a:gd name="connsiteX0" fmla="*/ 104679 w 1926915"/>
                <a:gd name="connsiteY0" fmla="*/ 864836 h 1676568"/>
                <a:gd name="connsiteX1" fmla="*/ 25023 w 1926915"/>
                <a:gd name="connsiteY1" fmla="*/ 822353 h 1676568"/>
                <a:gd name="connsiteX2" fmla="*/ 8334 w 1926915"/>
                <a:gd name="connsiteY2" fmla="*/ 770766 h 1676568"/>
                <a:gd name="connsiteX3" fmla="*/ 113024 w 1926915"/>
                <a:gd name="connsiteY3" fmla="*/ 556833 h 1676568"/>
                <a:gd name="connsiteX4" fmla="*/ 368682 w 1926915"/>
                <a:gd name="connsiteY4" fmla="*/ 33380 h 1676568"/>
                <a:gd name="connsiteX5" fmla="*/ 391441 w 1926915"/>
                <a:gd name="connsiteY5" fmla="*/ 0 h 1676568"/>
                <a:gd name="connsiteX6" fmla="*/ 640271 w 1926915"/>
                <a:gd name="connsiteY6" fmla="*/ 110760 h 1676568"/>
                <a:gd name="connsiteX7" fmla="*/ 1301036 w 1926915"/>
                <a:gd name="connsiteY7" fmla="*/ 414970 h 1676568"/>
                <a:gd name="connsiteX8" fmla="*/ 1892766 w 1926915"/>
                <a:gd name="connsiteY8" fmla="*/ 688076 h 1676568"/>
                <a:gd name="connsiteX9" fmla="*/ 1924629 w 1926915"/>
                <a:gd name="connsiteY9" fmla="*/ 717662 h 1676568"/>
                <a:gd name="connsiteX10" fmla="*/ 1927663 w 1926915"/>
                <a:gd name="connsiteY10" fmla="*/ 766973 h 1676568"/>
                <a:gd name="connsiteX11" fmla="*/ 1927663 w 1926915"/>
                <a:gd name="connsiteY11" fmla="*/ 1615878 h 1676568"/>
                <a:gd name="connsiteX12" fmla="*/ 1924629 w 1926915"/>
                <a:gd name="connsiteY12" fmla="*/ 1664431 h 1676568"/>
                <a:gd name="connsiteX13" fmla="*/ 1877594 w 1926915"/>
                <a:gd name="connsiteY13" fmla="*/ 1672017 h 1676568"/>
                <a:gd name="connsiteX14" fmla="*/ 1646212 w 1926915"/>
                <a:gd name="connsiteY14" fmla="*/ 1567326 h 1676568"/>
                <a:gd name="connsiteX15" fmla="*/ 870135 w 1926915"/>
                <a:gd name="connsiteY15" fmla="*/ 1216081 h 1676568"/>
                <a:gd name="connsiteX16" fmla="*/ 160818 w 1926915"/>
                <a:gd name="connsiteY16" fmla="*/ 892906 h 1676568"/>
                <a:gd name="connsiteX17" fmla="*/ 104679 w 1926915"/>
                <a:gd name="connsiteY17" fmla="*/ 864836 h 16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6915" h="1676568">
                  <a:moveTo>
                    <a:pt x="104679" y="864836"/>
                  </a:moveTo>
                  <a:cubicBezTo>
                    <a:pt x="81162" y="845112"/>
                    <a:pt x="52334" y="833733"/>
                    <a:pt x="25023" y="822353"/>
                  </a:cubicBezTo>
                  <a:cubicBezTo>
                    <a:pt x="-3805" y="810215"/>
                    <a:pt x="-5322" y="796560"/>
                    <a:pt x="8334" y="770766"/>
                  </a:cubicBezTo>
                  <a:cubicBezTo>
                    <a:pt x="44748" y="700214"/>
                    <a:pt x="78127" y="628144"/>
                    <a:pt x="113024" y="556833"/>
                  </a:cubicBezTo>
                  <a:cubicBezTo>
                    <a:pt x="197991" y="382349"/>
                    <a:pt x="282957" y="207864"/>
                    <a:pt x="368682" y="33380"/>
                  </a:cubicBezTo>
                  <a:cubicBezTo>
                    <a:pt x="374751" y="21242"/>
                    <a:pt x="377027" y="6069"/>
                    <a:pt x="391441" y="0"/>
                  </a:cubicBezTo>
                  <a:cubicBezTo>
                    <a:pt x="477166" y="30345"/>
                    <a:pt x="558339" y="72828"/>
                    <a:pt x="640271" y="110760"/>
                  </a:cubicBezTo>
                  <a:cubicBezTo>
                    <a:pt x="860273" y="212416"/>
                    <a:pt x="1081034" y="312555"/>
                    <a:pt x="1301036" y="414970"/>
                  </a:cubicBezTo>
                  <a:cubicBezTo>
                    <a:pt x="1498279" y="506764"/>
                    <a:pt x="1695523" y="597799"/>
                    <a:pt x="1892766" y="688076"/>
                  </a:cubicBezTo>
                  <a:cubicBezTo>
                    <a:pt x="1906422" y="694145"/>
                    <a:pt x="1920836" y="700973"/>
                    <a:pt x="1924629" y="717662"/>
                  </a:cubicBezTo>
                  <a:cubicBezTo>
                    <a:pt x="1928422" y="733594"/>
                    <a:pt x="1927663" y="750283"/>
                    <a:pt x="1927663" y="766973"/>
                  </a:cubicBezTo>
                  <a:cubicBezTo>
                    <a:pt x="1927663" y="1049942"/>
                    <a:pt x="1927663" y="1332910"/>
                    <a:pt x="1927663" y="1615878"/>
                  </a:cubicBezTo>
                  <a:cubicBezTo>
                    <a:pt x="1927663" y="1632568"/>
                    <a:pt x="1928422" y="1648499"/>
                    <a:pt x="1924629" y="1664431"/>
                  </a:cubicBezTo>
                  <a:cubicBezTo>
                    <a:pt x="1913249" y="1692500"/>
                    <a:pt x="1894284" y="1678844"/>
                    <a:pt x="1877594" y="1672017"/>
                  </a:cubicBezTo>
                  <a:cubicBezTo>
                    <a:pt x="1800214" y="1638637"/>
                    <a:pt x="1723592" y="1602223"/>
                    <a:pt x="1646212" y="1567326"/>
                  </a:cubicBezTo>
                  <a:cubicBezTo>
                    <a:pt x="1387520" y="1450498"/>
                    <a:pt x="1128828" y="1334427"/>
                    <a:pt x="870135" y="1216081"/>
                  </a:cubicBezTo>
                  <a:cubicBezTo>
                    <a:pt x="633443" y="1108356"/>
                    <a:pt x="395234" y="1004424"/>
                    <a:pt x="160818" y="892906"/>
                  </a:cubicBezTo>
                  <a:cubicBezTo>
                    <a:pt x="142611" y="883802"/>
                    <a:pt x="119852" y="881526"/>
                    <a:pt x="104679" y="864836"/>
                  </a:cubicBezTo>
                  <a:close/>
                </a:path>
              </a:pathLst>
            </a:custGeom>
            <a:solidFill>
              <a:schemeClr val="accent2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40">
              <a:extLst>
                <a:ext uri="{FF2B5EF4-FFF2-40B4-BE49-F238E27FC236}">
                  <a16:creationId xmlns:a16="http://schemas.microsoft.com/office/drawing/2014/main" id="{5BF62685-72BE-20B4-F153-0F60FC568BD8}"/>
                </a:ext>
              </a:extLst>
            </p:cNvPr>
            <p:cNvSpPr/>
            <p:nvPr/>
          </p:nvSpPr>
          <p:spPr>
            <a:xfrm flipH="1">
              <a:off x="5837396" y="2437215"/>
              <a:ext cx="943546" cy="988957"/>
            </a:xfrm>
            <a:custGeom>
              <a:avLst/>
              <a:gdLst>
                <a:gd name="connsiteX0" fmla="*/ 1416232 w 1418634"/>
                <a:gd name="connsiteY0" fmla="*/ 486281 h 1486911"/>
                <a:gd name="connsiteX1" fmla="*/ 1417749 w 1418634"/>
                <a:gd name="connsiteY1" fmla="*/ 1401945 h 1486911"/>
                <a:gd name="connsiteX2" fmla="*/ 1419266 w 1418634"/>
                <a:gd name="connsiteY2" fmla="*/ 1485394 h 1486911"/>
                <a:gd name="connsiteX3" fmla="*/ 1371473 w 1418634"/>
                <a:gd name="connsiteY3" fmla="*/ 1478567 h 1486911"/>
                <a:gd name="connsiteX4" fmla="*/ 687949 w 1418634"/>
                <a:gd name="connsiteY4" fmla="*/ 1141736 h 1486911"/>
                <a:gd name="connsiteX5" fmla="*/ 93184 w 1418634"/>
                <a:gd name="connsiteY5" fmla="*/ 848147 h 1486911"/>
                <a:gd name="connsiteX6" fmla="*/ 66632 w 1418634"/>
                <a:gd name="connsiteY6" fmla="*/ 828422 h 1486911"/>
                <a:gd name="connsiteX7" fmla="*/ 24908 w 1418634"/>
                <a:gd name="connsiteY7" fmla="*/ 804146 h 1486911"/>
                <a:gd name="connsiteX8" fmla="*/ 8218 w 1418634"/>
                <a:gd name="connsiteY8" fmla="*/ 751801 h 1486911"/>
                <a:gd name="connsiteX9" fmla="*/ 341256 w 1418634"/>
                <a:gd name="connsiteY9" fmla="*/ 78139 h 1486911"/>
                <a:gd name="connsiteX10" fmla="*/ 383739 w 1418634"/>
                <a:gd name="connsiteY10" fmla="*/ 0 h 1486911"/>
                <a:gd name="connsiteX11" fmla="*/ 559741 w 1418634"/>
                <a:gd name="connsiteY11" fmla="*/ 78139 h 1486911"/>
                <a:gd name="connsiteX12" fmla="*/ 1207609 w 1418634"/>
                <a:gd name="connsiteY12" fmla="*/ 381590 h 1486911"/>
                <a:gd name="connsiteX13" fmla="*/ 1379059 w 1418634"/>
                <a:gd name="connsiteY13" fmla="*/ 461246 h 1486911"/>
                <a:gd name="connsiteX14" fmla="*/ 1416232 w 1418634"/>
                <a:gd name="connsiteY14" fmla="*/ 486281 h 148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8634" h="1486911">
                  <a:moveTo>
                    <a:pt x="1416232" y="486281"/>
                  </a:moveTo>
                  <a:cubicBezTo>
                    <a:pt x="1416991" y="791249"/>
                    <a:pt x="1416991" y="1096977"/>
                    <a:pt x="1417749" y="1401945"/>
                  </a:cubicBezTo>
                  <a:cubicBezTo>
                    <a:pt x="1417749" y="1430014"/>
                    <a:pt x="1418508" y="1457325"/>
                    <a:pt x="1419266" y="1485394"/>
                  </a:cubicBezTo>
                  <a:cubicBezTo>
                    <a:pt x="1401059" y="1502084"/>
                    <a:pt x="1385887" y="1486153"/>
                    <a:pt x="1371473" y="1478567"/>
                  </a:cubicBezTo>
                  <a:cubicBezTo>
                    <a:pt x="1143884" y="1365531"/>
                    <a:pt x="914779" y="1255530"/>
                    <a:pt x="687949" y="1141736"/>
                  </a:cubicBezTo>
                  <a:cubicBezTo>
                    <a:pt x="489947" y="1043114"/>
                    <a:pt x="291186" y="946768"/>
                    <a:pt x="93184" y="848147"/>
                  </a:cubicBezTo>
                  <a:cubicBezTo>
                    <a:pt x="83322" y="842836"/>
                    <a:pt x="71184" y="840560"/>
                    <a:pt x="66632" y="828422"/>
                  </a:cubicBezTo>
                  <a:cubicBezTo>
                    <a:pt x="56011" y="814767"/>
                    <a:pt x="39321" y="809456"/>
                    <a:pt x="24908" y="804146"/>
                  </a:cubicBezTo>
                  <a:cubicBezTo>
                    <a:pt x="-4679" y="792767"/>
                    <a:pt x="-4679" y="777594"/>
                    <a:pt x="8218" y="751801"/>
                  </a:cubicBezTo>
                  <a:cubicBezTo>
                    <a:pt x="119736" y="527247"/>
                    <a:pt x="229737" y="302693"/>
                    <a:pt x="341256" y="78139"/>
                  </a:cubicBezTo>
                  <a:cubicBezTo>
                    <a:pt x="354152" y="51587"/>
                    <a:pt x="357945" y="19724"/>
                    <a:pt x="383739" y="0"/>
                  </a:cubicBezTo>
                  <a:cubicBezTo>
                    <a:pt x="445946" y="18966"/>
                    <a:pt x="502085" y="50828"/>
                    <a:pt x="559741" y="78139"/>
                  </a:cubicBezTo>
                  <a:cubicBezTo>
                    <a:pt x="775191" y="179795"/>
                    <a:pt x="992159" y="279175"/>
                    <a:pt x="1207609" y="381590"/>
                  </a:cubicBezTo>
                  <a:cubicBezTo>
                    <a:pt x="1264506" y="408142"/>
                    <a:pt x="1320645" y="438487"/>
                    <a:pt x="1379059" y="461246"/>
                  </a:cubicBezTo>
                  <a:cubicBezTo>
                    <a:pt x="1393473" y="465798"/>
                    <a:pt x="1408646" y="471108"/>
                    <a:pt x="1416232" y="486281"/>
                  </a:cubicBezTo>
                  <a:close/>
                </a:path>
              </a:pathLst>
            </a:custGeom>
            <a:solidFill>
              <a:schemeClr val="accent1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41">
              <a:extLst>
                <a:ext uri="{FF2B5EF4-FFF2-40B4-BE49-F238E27FC236}">
                  <a16:creationId xmlns:a16="http://schemas.microsoft.com/office/drawing/2014/main" id="{1B93BCE0-8519-1E56-260E-84E786E2DE7B}"/>
                </a:ext>
              </a:extLst>
            </p:cNvPr>
            <p:cNvSpPr/>
            <p:nvPr/>
          </p:nvSpPr>
          <p:spPr>
            <a:xfrm>
              <a:off x="5143604" y="2116813"/>
              <a:ext cx="1387825" cy="640804"/>
            </a:xfrm>
            <a:custGeom>
              <a:avLst/>
              <a:gdLst>
                <a:gd name="connsiteX0" fmla="*/ 1031734 w 2063468"/>
                <a:gd name="connsiteY0" fmla="*/ 968315 h 963457"/>
                <a:gd name="connsiteX1" fmla="*/ 0 w 2063468"/>
                <a:gd name="connsiteY1" fmla="*/ 482034 h 963457"/>
                <a:gd name="connsiteX2" fmla="*/ 986975 w 2063468"/>
                <a:gd name="connsiteY2" fmla="*/ 10926 h 963457"/>
                <a:gd name="connsiteX3" fmla="*/ 1055252 w 2063468"/>
                <a:gd name="connsiteY3" fmla="*/ 6374 h 963457"/>
                <a:gd name="connsiteX4" fmla="*/ 2064228 w 2063468"/>
                <a:gd name="connsiteY4" fmla="*/ 483551 h 963457"/>
                <a:gd name="connsiteX5" fmla="*/ 1031734 w 2063468"/>
                <a:gd name="connsiteY5" fmla="*/ 968315 h 9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468" h="963457">
                  <a:moveTo>
                    <a:pt x="1031734" y="968315"/>
                  </a:moveTo>
                  <a:cubicBezTo>
                    <a:pt x="921733" y="924314"/>
                    <a:pt x="3793" y="494172"/>
                    <a:pt x="0" y="482034"/>
                  </a:cubicBezTo>
                  <a:cubicBezTo>
                    <a:pt x="116829" y="425895"/>
                    <a:pt x="775318" y="112582"/>
                    <a:pt x="986975" y="10926"/>
                  </a:cubicBezTo>
                  <a:cubicBezTo>
                    <a:pt x="1009734" y="305"/>
                    <a:pt x="1030217" y="-5006"/>
                    <a:pt x="1055252" y="6374"/>
                  </a:cubicBezTo>
                  <a:cubicBezTo>
                    <a:pt x="1386014" y="162651"/>
                    <a:pt x="2058917" y="480517"/>
                    <a:pt x="2064228" y="483551"/>
                  </a:cubicBezTo>
                  <a:cubicBezTo>
                    <a:pt x="2031607" y="513138"/>
                    <a:pt x="1041597" y="965280"/>
                    <a:pt x="1031734" y="9683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Isosceles Triangle 242">
              <a:extLst>
                <a:ext uri="{FF2B5EF4-FFF2-40B4-BE49-F238E27FC236}">
                  <a16:creationId xmlns:a16="http://schemas.microsoft.com/office/drawing/2014/main" id="{39C8D94A-21AE-66D7-710C-64ADB544E7F5}"/>
                </a:ext>
              </a:extLst>
            </p:cNvPr>
            <p:cNvSpPr/>
            <p:nvPr/>
          </p:nvSpPr>
          <p:spPr>
            <a:xfrm rot="1566728">
              <a:off x="5400582" y="1461223"/>
              <a:ext cx="729348" cy="1109159"/>
            </a:xfrm>
            <a:prstGeom prst="triangle">
              <a:avLst>
                <a:gd name="adj" fmla="val 2392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243">
              <a:extLst>
                <a:ext uri="{FF2B5EF4-FFF2-40B4-BE49-F238E27FC236}">
                  <a16:creationId xmlns:a16="http://schemas.microsoft.com/office/drawing/2014/main" id="{43809C1C-C9A0-2920-A126-0580A52618C7}"/>
                </a:ext>
              </a:extLst>
            </p:cNvPr>
            <p:cNvSpPr/>
            <p:nvPr/>
          </p:nvSpPr>
          <p:spPr>
            <a:xfrm rot="20033272" flipH="1">
              <a:off x="5566098" y="1459435"/>
              <a:ext cx="729348" cy="1109159"/>
            </a:xfrm>
            <a:prstGeom prst="triangle">
              <a:avLst>
                <a:gd name="adj" fmla="val 2872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827F0A24-94FB-0596-58A3-2979EF3BCA0A}"/>
              </a:ext>
            </a:extLst>
          </p:cNvPr>
          <p:cNvSpPr txBox="1"/>
          <p:nvPr/>
        </p:nvSpPr>
        <p:spPr>
          <a:xfrm>
            <a:off x="672162" y="518923"/>
            <a:ext cx="339918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600" b="1" dirty="0">
                <a:ln/>
                <a:solidFill>
                  <a:schemeClr val="accent5">
                    <a:lumMod val="50000"/>
                  </a:schemeClr>
                </a:solidFill>
              </a:rPr>
              <a:t>Durván tördelt</a:t>
            </a:r>
          </a:p>
          <a:p>
            <a:r>
              <a:rPr lang="hu-HU" sz="2400" b="1" dirty="0">
                <a:ln/>
                <a:solidFill>
                  <a:schemeClr val="accent5">
                    <a:lumMod val="50000"/>
                  </a:schemeClr>
                </a:solidFill>
              </a:rPr>
              <a:t>- Főesemény centrikus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99599B2A-755E-D0C2-CD28-A9A67D8D2360}"/>
              </a:ext>
            </a:extLst>
          </p:cNvPr>
          <p:cNvSpPr txBox="1"/>
          <p:nvPr/>
        </p:nvSpPr>
        <p:spPr>
          <a:xfrm>
            <a:off x="7774064" y="518923"/>
            <a:ext cx="339918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600" b="1" dirty="0">
                <a:ln/>
                <a:solidFill>
                  <a:schemeClr val="accent5">
                    <a:lumMod val="75000"/>
                  </a:schemeClr>
                </a:solidFill>
              </a:rPr>
              <a:t>Finoman</a:t>
            </a:r>
            <a:r>
              <a:rPr lang="hu-HU" sz="3200" b="1" dirty="0">
                <a:ln/>
                <a:solidFill>
                  <a:schemeClr val="accent5">
                    <a:lumMod val="75000"/>
                  </a:schemeClr>
                </a:solidFill>
              </a:rPr>
              <a:t> tördelt</a:t>
            </a:r>
          </a:p>
          <a:p>
            <a:r>
              <a:rPr lang="hu-HU" sz="2400" b="1" dirty="0">
                <a:ln/>
                <a:solidFill>
                  <a:schemeClr val="accent5">
                    <a:lumMod val="75000"/>
                  </a:schemeClr>
                </a:solidFill>
              </a:rPr>
              <a:t>-Alesemény centrikus</a:t>
            </a:r>
          </a:p>
        </p:txBody>
      </p:sp>
      <p:sp>
        <p:nvSpPr>
          <p:cNvPr id="60" name="Flowchart: Connector 1457">
            <a:extLst>
              <a:ext uri="{FF2B5EF4-FFF2-40B4-BE49-F238E27FC236}">
                <a16:creationId xmlns:a16="http://schemas.microsoft.com/office/drawing/2014/main" id="{3FBC7A22-8BF8-A73B-56FC-631CBDA9A23E}"/>
              </a:ext>
            </a:extLst>
          </p:cNvPr>
          <p:cNvSpPr/>
          <p:nvPr/>
        </p:nvSpPr>
        <p:spPr>
          <a:xfrm>
            <a:off x="8055281" y="3554300"/>
            <a:ext cx="180000" cy="1800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Arial" pitchFamily="34" charset="0"/>
            </a:endParaRPr>
          </a:p>
        </p:txBody>
      </p:sp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D49B61B2-5610-B84E-3172-3DED2C36B8A4}"/>
              </a:ext>
            </a:extLst>
          </p:cNvPr>
          <p:cNvGrpSpPr/>
          <p:nvPr/>
        </p:nvGrpSpPr>
        <p:grpSpPr>
          <a:xfrm>
            <a:off x="8055281" y="2032101"/>
            <a:ext cx="3296412" cy="1766088"/>
            <a:chOff x="8055281" y="2032101"/>
            <a:chExt cx="3296412" cy="1766088"/>
          </a:xfrm>
        </p:grpSpPr>
        <p:grpSp>
          <p:nvGrpSpPr>
            <p:cNvPr id="2" name="그룹 6">
              <a:extLst>
                <a:ext uri="{FF2B5EF4-FFF2-40B4-BE49-F238E27FC236}">
                  <a16:creationId xmlns:a16="http://schemas.microsoft.com/office/drawing/2014/main" id="{E885DC45-0E7C-4809-BDFA-75292EBD8436}"/>
                </a:ext>
              </a:extLst>
            </p:cNvPr>
            <p:cNvGrpSpPr/>
            <p:nvPr/>
          </p:nvGrpSpPr>
          <p:grpSpPr>
            <a:xfrm>
              <a:off x="8055281" y="2032101"/>
              <a:ext cx="3296412" cy="1337335"/>
              <a:chOff x="8112224" y="1919643"/>
              <a:chExt cx="3296412" cy="1337335"/>
            </a:xfrm>
          </p:grpSpPr>
          <p:sp>
            <p:nvSpPr>
              <p:cNvPr id="37" name="Flowchart: Connector 1455">
                <a:extLst>
                  <a:ext uri="{FF2B5EF4-FFF2-40B4-BE49-F238E27FC236}">
                    <a16:creationId xmlns:a16="http://schemas.microsoft.com/office/drawing/2014/main" id="{E8B63C8F-3507-4E2D-9727-A695ADCA7509}"/>
                  </a:ext>
                </a:extLst>
              </p:cNvPr>
              <p:cNvSpPr/>
              <p:nvPr/>
            </p:nvSpPr>
            <p:spPr>
              <a:xfrm>
                <a:off x="8112224" y="2045086"/>
                <a:ext cx="180000" cy="180000"/>
              </a:xfrm>
              <a:prstGeom prst="flowChartConnector">
                <a:avLst/>
              </a:prstGeom>
              <a:solidFill>
                <a:schemeClr val="accent5">
                  <a:lumMod val="75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cs typeface="Arial" pitchFamily="34" charset="0"/>
                </a:endParaRPr>
              </a:p>
            </p:txBody>
          </p:sp>
          <p:sp>
            <p:nvSpPr>
              <p:cNvPr id="38" name="TextBox 1456">
                <a:extLst>
                  <a:ext uri="{FF2B5EF4-FFF2-40B4-BE49-F238E27FC236}">
                    <a16:creationId xmlns:a16="http://schemas.microsoft.com/office/drawing/2014/main" id="{34589217-AE30-4668-91B2-8F42A51897BC}"/>
                  </a:ext>
                </a:extLst>
              </p:cNvPr>
              <p:cNvSpPr txBox="1"/>
              <p:nvPr/>
            </p:nvSpPr>
            <p:spPr>
              <a:xfrm>
                <a:off x="8330176" y="1919643"/>
                <a:ext cx="3078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Kivenni az alapanyagokat</a:t>
                </a:r>
              </a:p>
            </p:txBody>
          </p:sp>
          <p:sp>
            <p:nvSpPr>
              <p:cNvPr id="39" name="Flowchart: Connector 1457">
                <a:extLst>
                  <a:ext uri="{FF2B5EF4-FFF2-40B4-BE49-F238E27FC236}">
                    <a16:creationId xmlns:a16="http://schemas.microsoft.com/office/drawing/2014/main" id="{208F9D0D-F0C3-4753-89E1-0710D42D03D3}"/>
                  </a:ext>
                </a:extLst>
              </p:cNvPr>
              <p:cNvSpPr/>
              <p:nvPr/>
            </p:nvSpPr>
            <p:spPr>
              <a:xfrm>
                <a:off x="8112224" y="2405522"/>
                <a:ext cx="180000" cy="180000"/>
              </a:xfrm>
              <a:prstGeom prst="flowChartConnector">
                <a:avLst/>
              </a:prstGeom>
              <a:solidFill>
                <a:srgbClr val="74CEA9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cs typeface="Arial" pitchFamily="34" charset="0"/>
                </a:endParaRPr>
              </a:p>
            </p:txBody>
          </p:sp>
          <p:sp>
            <p:nvSpPr>
              <p:cNvPr id="40" name="TextBox 1458">
                <a:extLst>
                  <a:ext uri="{FF2B5EF4-FFF2-40B4-BE49-F238E27FC236}">
                    <a16:creationId xmlns:a16="http://schemas.microsoft.com/office/drawing/2014/main" id="{DF927ED1-F673-479B-8C0C-455E45AD50FF}"/>
                  </a:ext>
                </a:extLst>
              </p:cNvPr>
              <p:cNvSpPr txBox="1"/>
              <p:nvPr/>
            </p:nvSpPr>
            <p:spPr>
              <a:xfrm>
                <a:off x="8330176" y="2280079"/>
                <a:ext cx="307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Megmosni, felszeletelni a zöldségeket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1" name="Flowchart: Connector 1459">
                <a:extLst>
                  <a:ext uri="{FF2B5EF4-FFF2-40B4-BE49-F238E27FC236}">
                    <a16:creationId xmlns:a16="http://schemas.microsoft.com/office/drawing/2014/main" id="{FF3893E5-2442-4622-8D8B-0E571CF74623}"/>
                  </a:ext>
                </a:extLst>
              </p:cNvPr>
              <p:cNvSpPr/>
              <p:nvPr/>
            </p:nvSpPr>
            <p:spPr>
              <a:xfrm>
                <a:off x="8112224" y="3013089"/>
                <a:ext cx="180000" cy="180000"/>
              </a:xfrm>
              <a:prstGeom prst="flowChartConnec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cs typeface="Arial" pitchFamily="34" charset="0"/>
                </a:endParaRPr>
              </a:p>
            </p:txBody>
          </p:sp>
          <p:sp>
            <p:nvSpPr>
              <p:cNvPr id="42" name="TextBox 1460">
                <a:extLst>
                  <a:ext uri="{FF2B5EF4-FFF2-40B4-BE49-F238E27FC236}">
                    <a16:creationId xmlns:a16="http://schemas.microsoft.com/office/drawing/2014/main" id="{7655B5BA-4913-474C-BDDC-F17F6548C628}"/>
                  </a:ext>
                </a:extLst>
              </p:cNvPr>
              <p:cNvSpPr txBox="1"/>
              <p:nvPr/>
            </p:nvSpPr>
            <p:spPr>
              <a:xfrm>
                <a:off x="8330176" y="2887646"/>
                <a:ext cx="3078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Megkenni a kenyeret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61" name="TextBox 1458">
              <a:extLst>
                <a:ext uri="{FF2B5EF4-FFF2-40B4-BE49-F238E27FC236}">
                  <a16:creationId xmlns:a16="http://schemas.microsoft.com/office/drawing/2014/main" id="{7A709C47-DC5C-6BCF-EF84-099D20118466}"/>
                </a:ext>
              </a:extLst>
            </p:cNvPr>
            <p:cNvSpPr txBox="1"/>
            <p:nvPr/>
          </p:nvSpPr>
          <p:spPr>
            <a:xfrm>
              <a:off x="8273233" y="3428857"/>
              <a:ext cx="3078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Rétegezni</a:t>
              </a:r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hozzávalókat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30E3EE17-AD74-1874-03EE-5F4CC9C349A9}"/>
              </a:ext>
            </a:extLst>
          </p:cNvPr>
          <p:cNvSpPr txBox="1"/>
          <p:nvPr/>
        </p:nvSpPr>
        <p:spPr>
          <a:xfrm>
            <a:off x="1903467" y="4537887"/>
            <a:ext cx="2237484" cy="7150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b="1" dirty="0"/>
              <a:t>Pontosabb főnevek</a:t>
            </a:r>
          </a:p>
          <a:p>
            <a:pPr algn="r"/>
            <a:r>
              <a:rPr lang="hu-HU" b="1" dirty="0"/>
              <a:t>Árnyaltabb igék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98A47A80-FE2A-BDF7-EA74-ECBB2798CB8C}"/>
              </a:ext>
            </a:extLst>
          </p:cNvPr>
          <p:cNvSpPr txBox="1"/>
          <p:nvPr/>
        </p:nvSpPr>
        <p:spPr>
          <a:xfrm>
            <a:off x="8145281" y="4537887"/>
            <a:ext cx="2237484" cy="7150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Pontosabb igék</a:t>
            </a:r>
          </a:p>
          <a:p>
            <a:r>
              <a:rPr lang="hu-HU" b="1" dirty="0"/>
              <a:t>Árnyaltabb főnevek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95BD57B6-392B-B8AB-0099-4586023C9B25}"/>
              </a:ext>
            </a:extLst>
          </p:cNvPr>
          <p:cNvSpPr/>
          <p:nvPr/>
        </p:nvSpPr>
        <p:spPr>
          <a:xfrm>
            <a:off x="8273233" y="5712558"/>
            <a:ext cx="4381999" cy="1763180"/>
          </a:xfrm>
          <a:prstGeom prst="roundRect">
            <a:avLst/>
          </a:prstGeom>
          <a:solidFill>
            <a:srgbClr val="FF9FCF">
              <a:alpha val="43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15759531-175B-028C-B973-43EEB0F236E6}"/>
              </a:ext>
            </a:extLst>
          </p:cNvPr>
          <p:cNvSpPr txBox="1"/>
          <p:nvPr/>
        </p:nvSpPr>
        <p:spPr>
          <a:xfrm>
            <a:off x="8273233" y="5743394"/>
            <a:ext cx="4690525" cy="7150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Frontális sérülés</a:t>
            </a:r>
          </a:p>
          <a:p>
            <a:r>
              <a:rPr lang="hu-HU" dirty="0"/>
              <a:t>Skizofrénia</a:t>
            </a:r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9DF89892-A7AC-9999-7519-F7CD6301086A}"/>
              </a:ext>
            </a:extLst>
          </p:cNvPr>
          <p:cNvSpPr txBox="1"/>
          <p:nvPr/>
        </p:nvSpPr>
        <p:spPr>
          <a:xfrm>
            <a:off x="10251172" y="6086007"/>
            <a:ext cx="19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Szelektív deficit</a:t>
            </a:r>
          </a:p>
          <a:p>
            <a:pPr algn="ctr"/>
            <a:r>
              <a:rPr lang="hu-HU" b="1" dirty="0"/>
              <a:t>a szegmentálásban</a:t>
            </a:r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0FC17FDD-D9EF-7ACC-6E81-82859C79288C}"/>
              </a:ext>
            </a:extLst>
          </p:cNvPr>
          <p:cNvSpPr/>
          <p:nvPr/>
        </p:nvSpPr>
        <p:spPr>
          <a:xfrm>
            <a:off x="9756562" y="6150217"/>
            <a:ext cx="494610" cy="2308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51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FED5B0CD-4E20-4CF1-9224-32D48550D703}"/>
              </a:ext>
            </a:extLst>
          </p:cNvPr>
          <p:cNvSpPr/>
          <p:nvPr/>
        </p:nvSpPr>
        <p:spPr>
          <a:xfrm rot="16200000">
            <a:off x="-1107777" y="-609135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115F526-2C25-422F-8F88-841D1785D63D}"/>
              </a:ext>
            </a:extLst>
          </p:cNvPr>
          <p:cNvSpPr>
            <a:spLocks noGrp="1"/>
          </p:cNvSpPr>
          <p:nvPr/>
        </p:nvSpPr>
        <p:spPr>
          <a:xfrm rot="18466583">
            <a:off x="-4163438" y="3840269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  <a:alpha val="68000"/>
            </a:schemeClr>
          </a:solidFill>
        </p:spPr>
        <p:txBody>
          <a:bodyPr wrap="square" anchor="ctr">
            <a:noAutofit/>
          </a:bodyPr>
          <a:lstStyle/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655C9B-AF4E-A697-8D86-244DF1ED572C}"/>
              </a:ext>
            </a:extLst>
          </p:cNvPr>
          <p:cNvSpPr txBox="1"/>
          <p:nvPr/>
        </p:nvSpPr>
        <p:spPr>
          <a:xfrm>
            <a:off x="4071984" y="187362"/>
            <a:ext cx="5895012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Események feldolgozása</a:t>
            </a:r>
          </a:p>
          <a:p>
            <a:r>
              <a:rPr lang="hu-HU" sz="4400" b="1" dirty="0">
                <a:ln/>
                <a:solidFill>
                  <a:schemeClr val="accent4"/>
                </a:solidFill>
              </a:rPr>
              <a:t> - </a:t>
            </a:r>
            <a:r>
              <a:rPr lang="hu-HU" sz="4400" b="1" i="1" dirty="0">
                <a:ln/>
                <a:solidFill>
                  <a:schemeClr val="accent4"/>
                </a:solidFill>
              </a:rPr>
              <a:t>finom</a:t>
            </a:r>
            <a:r>
              <a:rPr lang="hu-HU" sz="4400" b="1" dirty="0">
                <a:ln/>
                <a:solidFill>
                  <a:schemeClr val="accent4"/>
                </a:solidFill>
              </a:rPr>
              <a:t> tördelés alapján</a:t>
            </a:r>
          </a:p>
        </p:txBody>
      </p:sp>
      <p:sp>
        <p:nvSpPr>
          <p:cNvPr id="5" name="Parallelogram 15">
            <a:extLst>
              <a:ext uri="{FF2B5EF4-FFF2-40B4-BE49-F238E27FC236}">
                <a16:creationId xmlns:a16="http://schemas.microsoft.com/office/drawing/2014/main" id="{64F3A0E8-AB99-D2A1-DB00-46D62552E35C}"/>
              </a:ext>
            </a:extLst>
          </p:cNvPr>
          <p:cNvSpPr/>
          <p:nvPr/>
        </p:nvSpPr>
        <p:spPr>
          <a:xfrm rot="16200000">
            <a:off x="5444904" y="3633054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3E85A027-11A9-4B6B-A4E2-78436A23EBF4}"/>
              </a:ext>
            </a:extLst>
          </p:cNvPr>
          <p:cNvSpPr/>
          <p:nvPr/>
        </p:nvSpPr>
        <p:spPr>
          <a:xfrm>
            <a:off x="931830" y="289881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Heart 38">
            <a:extLst>
              <a:ext uri="{FF2B5EF4-FFF2-40B4-BE49-F238E27FC236}">
                <a16:creationId xmlns:a16="http://schemas.microsoft.com/office/drawing/2014/main" id="{188CD4D0-D27C-C63F-A484-83BDE92A9F2C}"/>
              </a:ext>
            </a:extLst>
          </p:cNvPr>
          <p:cNvSpPr/>
          <p:nvPr/>
        </p:nvSpPr>
        <p:spPr>
          <a:xfrm>
            <a:off x="2716825" y="2088371"/>
            <a:ext cx="544275" cy="544275"/>
          </a:xfrm>
          <a:prstGeom prst="heart">
            <a:avLst/>
          </a:pr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1F67AA7B-59C0-36FF-4990-0020D03927F9}"/>
              </a:ext>
            </a:extLst>
          </p:cNvPr>
          <p:cNvSpPr/>
          <p:nvPr/>
        </p:nvSpPr>
        <p:spPr>
          <a:xfrm>
            <a:off x="65921" y="2027346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D434C1-6A71-0892-0F9C-0C368C2356E5}"/>
              </a:ext>
            </a:extLst>
          </p:cNvPr>
          <p:cNvSpPr/>
          <p:nvPr/>
        </p:nvSpPr>
        <p:spPr>
          <a:xfrm>
            <a:off x="2336492" y="616016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98CE565-E398-28D5-5F5F-08C6594D6641}"/>
              </a:ext>
            </a:extLst>
          </p:cNvPr>
          <p:cNvSpPr/>
          <p:nvPr/>
        </p:nvSpPr>
        <p:spPr>
          <a:xfrm rot="18900000">
            <a:off x="204391" y="620995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807D66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Diamond 5">
            <a:extLst>
              <a:ext uri="{FF2B5EF4-FFF2-40B4-BE49-F238E27FC236}">
                <a16:creationId xmlns:a16="http://schemas.microsoft.com/office/drawing/2014/main" id="{952C79E1-9BAA-251C-0924-7D1C3E24EAEA}"/>
              </a:ext>
            </a:extLst>
          </p:cNvPr>
          <p:cNvSpPr/>
          <p:nvPr/>
        </p:nvSpPr>
        <p:spPr>
          <a:xfrm>
            <a:off x="1469884" y="3695067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8F59F548-7B13-9D84-A29F-1E7A03C34B5B}"/>
              </a:ext>
            </a:extLst>
          </p:cNvPr>
          <p:cNvSpPr/>
          <p:nvPr/>
        </p:nvSpPr>
        <p:spPr>
          <a:xfrm flipH="1">
            <a:off x="315455" y="290897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Parallelogram 30">
            <a:extLst>
              <a:ext uri="{FF2B5EF4-FFF2-40B4-BE49-F238E27FC236}">
                <a16:creationId xmlns:a16="http://schemas.microsoft.com/office/drawing/2014/main" id="{C48EA849-33BE-416B-D251-4E30AC8F44B3}"/>
              </a:ext>
            </a:extLst>
          </p:cNvPr>
          <p:cNvSpPr/>
          <p:nvPr/>
        </p:nvSpPr>
        <p:spPr>
          <a:xfrm flipH="1">
            <a:off x="1601075" y="618102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807D66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 Same Side Corner Rectangle 19">
            <a:extLst>
              <a:ext uri="{FF2B5EF4-FFF2-40B4-BE49-F238E27FC236}">
                <a16:creationId xmlns:a16="http://schemas.microsoft.com/office/drawing/2014/main" id="{D475AABE-D07F-5F55-5657-596C097DDA0D}"/>
              </a:ext>
            </a:extLst>
          </p:cNvPr>
          <p:cNvSpPr/>
          <p:nvPr/>
        </p:nvSpPr>
        <p:spPr>
          <a:xfrm>
            <a:off x="3893414" y="3695067"/>
            <a:ext cx="445180" cy="535528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Heart 17">
            <a:extLst>
              <a:ext uri="{FF2B5EF4-FFF2-40B4-BE49-F238E27FC236}">
                <a16:creationId xmlns:a16="http://schemas.microsoft.com/office/drawing/2014/main" id="{8F10D26E-263C-E63C-85D2-66FCB875B1E1}"/>
              </a:ext>
            </a:extLst>
          </p:cNvPr>
          <p:cNvSpPr/>
          <p:nvPr/>
        </p:nvSpPr>
        <p:spPr>
          <a:xfrm>
            <a:off x="76883" y="4525594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216743-60F4-7F48-F3E5-A5E917BF06DA}"/>
              </a:ext>
            </a:extLst>
          </p:cNvPr>
          <p:cNvSpPr/>
          <p:nvPr/>
        </p:nvSpPr>
        <p:spPr>
          <a:xfrm>
            <a:off x="847218" y="4561630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7724ED4-C69E-EA31-2A42-77ADDE724653}"/>
              </a:ext>
            </a:extLst>
          </p:cNvPr>
          <p:cNvSpPr/>
          <p:nvPr/>
        </p:nvSpPr>
        <p:spPr>
          <a:xfrm>
            <a:off x="2363460" y="4661890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FA70F63-E9AB-503C-41A8-FC4E90DD58CE}"/>
              </a:ext>
            </a:extLst>
          </p:cNvPr>
          <p:cNvSpPr/>
          <p:nvPr/>
        </p:nvSpPr>
        <p:spPr>
          <a:xfrm rot="18900000">
            <a:off x="1745692" y="458996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920E60C4-9B9A-A645-60E6-D4911D58B5BD}"/>
              </a:ext>
            </a:extLst>
          </p:cNvPr>
          <p:cNvSpPr/>
          <p:nvPr/>
        </p:nvSpPr>
        <p:spPr>
          <a:xfrm rot="2942052">
            <a:off x="3228265" y="4607776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2" name="Ábra 31" descr="Hozzászólás: összetört szív egyszínű kitöltéssel">
            <a:extLst>
              <a:ext uri="{FF2B5EF4-FFF2-40B4-BE49-F238E27FC236}">
                <a16:creationId xmlns:a16="http://schemas.microsoft.com/office/drawing/2014/main" id="{2F59FBCA-718D-57BF-F9D4-3952236D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379" y="1986576"/>
            <a:ext cx="749627" cy="749627"/>
          </a:xfrm>
          <a:prstGeom prst="rect">
            <a:avLst/>
          </a:prstGeom>
        </p:spPr>
      </p:pic>
      <p:pic>
        <p:nvPicPr>
          <p:cNvPr id="34" name="Ábra 33" descr="Ragtapasz egyszínű kitöltéssel">
            <a:extLst>
              <a:ext uri="{FF2B5EF4-FFF2-40B4-BE49-F238E27FC236}">
                <a16:creationId xmlns:a16="http://schemas.microsoft.com/office/drawing/2014/main" id="{5D1E1BCE-FA4A-2996-BCA3-B2F2502E5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9472" y="2037679"/>
            <a:ext cx="620927" cy="620927"/>
          </a:xfrm>
          <a:prstGeom prst="rect">
            <a:avLst/>
          </a:prstGeom>
        </p:spPr>
      </p:pic>
      <p:pic>
        <p:nvPicPr>
          <p:cNvPr id="38" name="Ábra 37" descr="Rózsa egyszínű kitöltéssel">
            <a:extLst>
              <a:ext uri="{FF2B5EF4-FFF2-40B4-BE49-F238E27FC236}">
                <a16:creationId xmlns:a16="http://schemas.microsoft.com/office/drawing/2014/main" id="{1C197BAE-2875-5B4F-2461-BEB80C681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083" y="1998313"/>
            <a:ext cx="652830" cy="652830"/>
          </a:xfrm>
          <a:prstGeom prst="rect">
            <a:avLst/>
          </a:prstGeom>
        </p:spPr>
      </p:pic>
      <p:pic>
        <p:nvPicPr>
          <p:cNvPr id="42" name="Ábra 41" descr="Távoli tanulás nyelve egyszínű kitöltéssel">
            <a:extLst>
              <a:ext uri="{FF2B5EF4-FFF2-40B4-BE49-F238E27FC236}">
                <a16:creationId xmlns:a16="http://schemas.microsoft.com/office/drawing/2014/main" id="{423F826C-D41F-DAB9-2D96-0A45FECE6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5534" y="3585699"/>
            <a:ext cx="726032" cy="726032"/>
          </a:xfrm>
          <a:prstGeom prst="rect">
            <a:avLst/>
          </a:prstGeom>
        </p:spPr>
      </p:pic>
      <p:pic>
        <p:nvPicPr>
          <p:cNvPr id="46" name="Ábra 45" descr="Építőmunkás, férfi egyszínű kitöltéssel">
            <a:extLst>
              <a:ext uri="{FF2B5EF4-FFF2-40B4-BE49-F238E27FC236}">
                <a16:creationId xmlns:a16="http://schemas.microsoft.com/office/drawing/2014/main" id="{06B0E8DE-1E06-3E97-504A-9FD870678D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8602" y="3671652"/>
            <a:ext cx="620928" cy="620928"/>
          </a:xfrm>
          <a:prstGeom prst="rect">
            <a:avLst/>
          </a:prstGeom>
        </p:spPr>
      </p:pic>
      <p:pic>
        <p:nvPicPr>
          <p:cNvPr id="48" name="Ábra 47" descr="Ötletgyűjtés egyszínű kitöltéssel">
            <a:extLst>
              <a:ext uri="{FF2B5EF4-FFF2-40B4-BE49-F238E27FC236}">
                <a16:creationId xmlns:a16="http://schemas.microsoft.com/office/drawing/2014/main" id="{DCC64CE2-BC98-B4DE-6917-AC591DCDD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3295" y="3646661"/>
            <a:ext cx="620928" cy="620928"/>
          </a:xfrm>
          <a:prstGeom prst="rect">
            <a:avLst/>
          </a:prstGeom>
        </p:spPr>
      </p:pic>
      <p:sp>
        <p:nvSpPr>
          <p:cNvPr id="49" name="Rectangle 7">
            <a:extLst>
              <a:ext uri="{FF2B5EF4-FFF2-40B4-BE49-F238E27FC236}">
                <a16:creationId xmlns:a16="http://schemas.microsoft.com/office/drawing/2014/main" id="{2E027EFD-039A-8168-107A-5F17B419431A}"/>
              </a:ext>
            </a:extLst>
          </p:cNvPr>
          <p:cNvSpPr/>
          <p:nvPr/>
        </p:nvSpPr>
        <p:spPr>
          <a:xfrm rot="18900000">
            <a:off x="960876" y="374103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51" name="Ábra 50" descr="Tanterem egyszínű kitöltéssel">
            <a:extLst>
              <a:ext uri="{FF2B5EF4-FFF2-40B4-BE49-F238E27FC236}">
                <a16:creationId xmlns:a16="http://schemas.microsoft.com/office/drawing/2014/main" id="{48726C92-5C46-35D7-ED30-4545ABA84C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882" y="3675951"/>
            <a:ext cx="574704" cy="574704"/>
          </a:xfrm>
          <a:prstGeom prst="rect">
            <a:avLst/>
          </a:prstGeom>
        </p:spPr>
      </p:pic>
      <p:pic>
        <p:nvPicPr>
          <p:cNvPr id="53" name="Ábra 52" descr="Telefon egyszínű kitöltéssel">
            <a:extLst>
              <a:ext uri="{FF2B5EF4-FFF2-40B4-BE49-F238E27FC236}">
                <a16:creationId xmlns:a16="http://schemas.microsoft.com/office/drawing/2014/main" id="{84D40A4E-779F-2903-2A6F-EAC2CFD847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3528" y="6064336"/>
            <a:ext cx="749627" cy="749627"/>
          </a:xfrm>
          <a:prstGeom prst="rect">
            <a:avLst/>
          </a:prstGeom>
        </p:spPr>
      </p:pic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0809D5B-E5F8-4A17-6D1D-C783DACB3DF0}"/>
              </a:ext>
            </a:extLst>
          </p:cNvPr>
          <p:cNvSpPr/>
          <p:nvPr/>
        </p:nvSpPr>
        <p:spPr>
          <a:xfrm>
            <a:off x="5426955" y="4561629"/>
            <a:ext cx="5557677" cy="1277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4" name="Ábra 53" descr="Egy főcookie-k halom">
            <a:extLst>
              <a:ext uri="{FF2B5EF4-FFF2-40B4-BE49-F238E27FC236}">
                <a16:creationId xmlns:a16="http://schemas.microsoft.com/office/drawing/2014/main" id="{5D08DECB-4ABD-854C-EBB5-9DF626A461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981" y="4409068"/>
            <a:ext cx="2932029" cy="2932029"/>
          </a:xfrm>
          <a:prstGeom prst="rect">
            <a:avLst/>
          </a:prstGeom>
        </p:spPr>
      </p:pic>
      <p:sp>
        <p:nvSpPr>
          <p:cNvPr id="6" name="Block Arc 10">
            <a:extLst>
              <a:ext uri="{FF2B5EF4-FFF2-40B4-BE49-F238E27FC236}">
                <a16:creationId xmlns:a16="http://schemas.microsoft.com/office/drawing/2014/main" id="{D49A06CD-3756-FA61-DF38-5627458103A9}"/>
              </a:ext>
            </a:extLst>
          </p:cNvPr>
          <p:cNvSpPr/>
          <p:nvPr/>
        </p:nvSpPr>
        <p:spPr>
          <a:xfrm>
            <a:off x="984738" y="5422765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6" name="Ábra 15" descr="Pénz egyszínű kitöltéssel">
            <a:extLst>
              <a:ext uri="{FF2B5EF4-FFF2-40B4-BE49-F238E27FC236}">
                <a16:creationId xmlns:a16="http://schemas.microsoft.com/office/drawing/2014/main" id="{D9FA9C47-69EB-774A-08A1-86EC936C01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47193" y="5289717"/>
            <a:ext cx="616681" cy="616681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5A570207-C309-F703-6890-F9AC3BE44D45}"/>
              </a:ext>
            </a:extLst>
          </p:cNvPr>
          <p:cNvSpPr txBox="1"/>
          <p:nvPr/>
        </p:nvSpPr>
        <p:spPr>
          <a:xfrm>
            <a:off x="6893939" y="2003934"/>
            <a:ext cx="3100293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BF7B5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hu-HU" sz="2800" dirty="0"/>
              <a:t>Pontosabb igék</a:t>
            </a:r>
          </a:p>
          <a:p>
            <a:r>
              <a:rPr lang="hu-HU" sz="2800" dirty="0"/>
              <a:t>Árnyaltabb főnevek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A211BBD-F5D9-0F17-2034-6C0A6FB060C2}"/>
              </a:ext>
            </a:extLst>
          </p:cNvPr>
          <p:cNvSpPr txBox="1"/>
          <p:nvPr/>
        </p:nvSpPr>
        <p:spPr>
          <a:xfrm>
            <a:off x="5846238" y="4841328"/>
            <a:ext cx="519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Hierarchikus szerveződés</a:t>
            </a:r>
          </a:p>
        </p:txBody>
      </p:sp>
    </p:spTree>
    <p:extLst>
      <p:ext uri="{BB962C8B-B14F-4D97-AF65-F5344CB8AC3E}">
        <p14:creationId xmlns:p14="http://schemas.microsoft.com/office/powerpoint/2010/main" val="135364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églalap: lekerekített 65">
            <a:extLst>
              <a:ext uri="{FF2B5EF4-FFF2-40B4-BE49-F238E27FC236}">
                <a16:creationId xmlns:a16="http://schemas.microsoft.com/office/drawing/2014/main" id="{E4CF29B2-E346-4609-8A2A-F8FC902C19DB}"/>
              </a:ext>
            </a:extLst>
          </p:cNvPr>
          <p:cNvSpPr/>
          <p:nvPr/>
        </p:nvSpPr>
        <p:spPr>
          <a:xfrm>
            <a:off x="6330761" y="1284600"/>
            <a:ext cx="2111097" cy="382445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4000"/>
            </a:schemeClr>
          </a:solidFill>
          <a:ln>
            <a:solidFill>
              <a:srgbClr val="BF7B5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EC77D24C-6A44-4A34-B6BD-96ED38B0C126}"/>
              </a:ext>
            </a:extLst>
          </p:cNvPr>
          <p:cNvGrpSpPr/>
          <p:nvPr/>
        </p:nvGrpSpPr>
        <p:grpSpPr>
          <a:xfrm>
            <a:off x="2360878" y="1254783"/>
            <a:ext cx="1035938" cy="1035938"/>
            <a:chOff x="3194107" y="1804388"/>
            <a:chExt cx="1035938" cy="1035938"/>
          </a:xfrm>
          <a:solidFill>
            <a:srgbClr val="8290B1"/>
          </a:solidFill>
        </p:grpSpPr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3F912D03-7263-42FB-ABC2-8B5195EB6097}"/>
                </a:ext>
              </a:extLst>
            </p:cNvPr>
            <p:cNvSpPr/>
            <p:nvPr/>
          </p:nvSpPr>
          <p:spPr>
            <a:xfrm>
              <a:off x="3194107" y="1804388"/>
              <a:ext cx="1035938" cy="1035938"/>
            </a:xfrm>
            <a:prstGeom prst="ellipse">
              <a:avLst/>
            </a:prstGeom>
            <a:grpFill/>
            <a:ln>
              <a:solidFill>
                <a:srgbClr val="C4C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1BD22F3B-1750-4F80-9521-1AB9CA65A7CB}"/>
                </a:ext>
              </a:extLst>
            </p:cNvPr>
            <p:cNvSpPr/>
            <p:nvPr/>
          </p:nvSpPr>
          <p:spPr>
            <a:xfrm>
              <a:off x="3241732" y="1856597"/>
              <a:ext cx="936104" cy="936104"/>
            </a:xfrm>
            <a:prstGeom prst="ellipse">
              <a:avLst/>
            </a:prstGeom>
            <a:grpFill/>
            <a:ln>
              <a:solidFill>
                <a:srgbClr val="C4C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AB2DE34-D024-45C8-8813-4E55217C3687}"/>
              </a:ext>
            </a:extLst>
          </p:cNvPr>
          <p:cNvGrpSpPr/>
          <p:nvPr/>
        </p:nvGrpSpPr>
        <p:grpSpPr>
          <a:xfrm>
            <a:off x="2436600" y="4090926"/>
            <a:ext cx="1035938" cy="1035938"/>
            <a:chOff x="3729547" y="3458344"/>
            <a:chExt cx="1035938" cy="10359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611E1B-62FF-481F-A0A7-630C8BD8D774}"/>
                </a:ext>
              </a:extLst>
            </p:cNvPr>
            <p:cNvSpPr/>
            <p:nvPr/>
          </p:nvSpPr>
          <p:spPr>
            <a:xfrm>
              <a:off x="3729547" y="3458344"/>
              <a:ext cx="1035938" cy="1035938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/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76AD513F-03C4-406B-B736-2FB73E8C9F96}"/>
                </a:ext>
              </a:extLst>
            </p:cNvPr>
            <p:cNvSpPr/>
            <p:nvPr/>
          </p:nvSpPr>
          <p:spPr>
            <a:xfrm>
              <a:off x="3777172" y="3510553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/>
            </a:p>
          </p:txBody>
        </p:sp>
      </p:grpSp>
      <p:grpSp>
        <p:nvGrpSpPr>
          <p:cNvPr id="6" name="Group 36">
            <a:extLst>
              <a:ext uri="{FF2B5EF4-FFF2-40B4-BE49-F238E27FC236}">
                <a16:creationId xmlns:a16="http://schemas.microsoft.com/office/drawing/2014/main" id="{C6561BEA-C766-4B73-9AF3-C6D210D6676A}"/>
              </a:ext>
            </a:extLst>
          </p:cNvPr>
          <p:cNvGrpSpPr/>
          <p:nvPr/>
        </p:nvGrpSpPr>
        <p:grpSpPr>
          <a:xfrm>
            <a:off x="10035558" y="2930201"/>
            <a:ext cx="1035938" cy="1035938"/>
            <a:chOff x="3194107" y="5125023"/>
            <a:chExt cx="1035938" cy="1035938"/>
          </a:xfrm>
        </p:grpSpPr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95ACDC32-C700-4C77-A07F-71295472F637}"/>
                </a:ext>
              </a:extLst>
            </p:cNvPr>
            <p:cNvSpPr/>
            <p:nvPr/>
          </p:nvSpPr>
          <p:spPr>
            <a:xfrm>
              <a:off x="3194107" y="5125023"/>
              <a:ext cx="1035938" cy="1035938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CAF69CBB-DAC2-475A-948F-C869B4775835}"/>
                </a:ext>
              </a:extLst>
            </p:cNvPr>
            <p:cNvSpPr/>
            <p:nvPr/>
          </p:nvSpPr>
          <p:spPr>
            <a:xfrm>
              <a:off x="3251671" y="5177232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9809302F-C549-4032-97E0-8ED36C7C58A3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1677123" y="2139011"/>
            <a:ext cx="835465" cy="628064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0FB9C-D70F-4561-8B0C-723B3B4BF42C}"/>
              </a:ext>
            </a:extLst>
          </p:cNvPr>
          <p:cNvCxnSpPr>
            <a:cxnSpLocks/>
            <a:stCxn id="23" idx="2"/>
            <a:endCxn id="19" idx="5"/>
          </p:cNvCxnSpPr>
          <p:nvPr/>
        </p:nvCxnSpPr>
        <p:spPr>
          <a:xfrm flipH="1" flipV="1">
            <a:off x="1677123" y="4090925"/>
            <a:ext cx="759477" cy="51797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7">
            <a:extLst>
              <a:ext uri="{FF2B5EF4-FFF2-40B4-BE49-F238E27FC236}">
                <a16:creationId xmlns:a16="http://schemas.microsoft.com/office/drawing/2014/main" id="{3A827E0F-5713-43CD-9DB5-8DFAF882BCD9}"/>
              </a:ext>
            </a:extLst>
          </p:cNvPr>
          <p:cNvGrpSpPr/>
          <p:nvPr/>
        </p:nvGrpSpPr>
        <p:grpSpPr>
          <a:xfrm>
            <a:off x="79094" y="2492896"/>
            <a:ext cx="1872208" cy="1872208"/>
            <a:chOff x="912323" y="3042501"/>
            <a:chExt cx="1872208" cy="1872208"/>
          </a:xfrm>
        </p:grpSpPr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CBB84BAF-7C8E-4008-990C-78C49DF68D75}"/>
                </a:ext>
              </a:extLst>
            </p:cNvPr>
            <p:cNvSpPr/>
            <p:nvPr/>
          </p:nvSpPr>
          <p:spPr>
            <a:xfrm>
              <a:off x="912323" y="3042501"/>
              <a:ext cx="1872208" cy="187220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CBFB477D-221B-4C08-A2D3-E8CC0A34B491}"/>
                </a:ext>
              </a:extLst>
            </p:cNvPr>
            <p:cNvSpPr/>
            <p:nvPr/>
          </p:nvSpPr>
          <p:spPr>
            <a:xfrm>
              <a:off x="1036053" y="3166231"/>
              <a:ext cx="1624749" cy="16247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7D6BC-6DC2-40D6-AFB4-2F22F18D1F39}"/>
              </a:ext>
            </a:extLst>
          </p:cNvPr>
          <p:cNvSpPr/>
          <p:nvPr/>
        </p:nvSpPr>
        <p:spPr>
          <a:xfrm>
            <a:off x="10357361" y="334413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8" name="Ábra 27" descr="Hierarchia egyszínű kitöltéssel">
            <a:extLst>
              <a:ext uri="{FF2B5EF4-FFF2-40B4-BE49-F238E27FC236}">
                <a16:creationId xmlns:a16="http://schemas.microsoft.com/office/drawing/2014/main" id="{32694854-EC7F-5D23-A348-AC5824AC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165" y="2927446"/>
            <a:ext cx="914400" cy="914400"/>
          </a:xfrm>
          <a:prstGeom prst="rect">
            <a:avLst/>
          </a:prstGeom>
        </p:spPr>
      </p:pic>
      <p:sp>
        <p:nvSpPr>
          <p:cNvPr id="29" name="Szövegdoboz 28">
            <a:extLst>
              <a:ext uri="{FF2B5EF4-FFF2-40B4-BE49-F238E27FC236}">
                <a16:creationId xmlns:a16="http://schemas.microsoft.com/office/drawing/2014/main" id="{4C327DC8-7AEE-76B8-33B1-E85EFF36587C}"/>
              </a:ext>
            </a:extLst>
          </p:cNvPr>
          <p:cNvSpPr txBox="1"/>
          <p:nvPr/>
        </p:nvSpPr>
        <p:spPr>
          <a:xfrm>
            <a:off x="507037" y="4437886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Hierarchia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9F1EBAC-50D2-037E-B0F2-6226315E5DC5}"/>
              </a:ext>
            </a:extLst>
          </p:cNvPr>
          <p:cNvSpPr txBox="1"/>
          <p:nvPr/>
        </p:nvSpPr>
        <p:spPr>
          <a:xfrm>
            <a:off x="2204067" y="2253599"/>
            <a:ext cx="257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Pillanatnyi percepció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D05C18B-77C4-09E0-92FE-A80B1F26D214}"/>
              </a:ext>
            </a:extLst>
          </p:cNvPr>
          <p:cNvSpPr txBox="1"/>
          <p:nvPr/>
        </p:nvSpPr>
        <p:spPr>
          <a:xfrm>
            <a:off x="2145091" y="5126864"/>
            <a:ext cx="1731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Meglévő tudás</a:t>
            </a:r>
          </a:p>
          <a:p>
            <a:r>
              <a:rPr lang="hu-HU" sz="1600" dirty="0"/>
              <a:t>- prioralkotás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D88C13ED-E21F-AE7B-05F4-D35934428F98}"/>
              </a:ext>
            </a:extLst>
          </p:cNvPr>
          <p:cNvSpPr txBox="1"/>
          <p:nvPr/>
        </p:nvSpPr>
        <p:spPr>
          <a:xfrm>
            <a:off x="9816778" y="3928826"/>
            <a:ext cx="146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Chunk</a:t>
            </a:r>
            <a:r>
              <a:rPr lang="hu-HU" dirty="0"/>
              <a:t> képzés</a:t>
            </a:r>
          </a:p>
        </p:txBody>
      </p:sp>
      <p:sp>
        <p:nvSpPr>
          <p:cNvPr id="38" name="Nyíl: jobbra mutató 37">
            <a:extLst>
              <a:ext uri="{FF2B5EF4-FFF2-40B4-BE49-F238E27FC236}">
                <a16:creationId xmlns:a16="http://schemas.microsoft.com/office/drawing/2014/main" id="{6D4E685A-7969-2F6E-8F14-C947DF50ECC7}"/>
              </a:ext>
            </a:extLst>
          </p:cNvPr>
          <p:cNvSpPr/>
          <p:nvPr/>
        </p:nvSpPr>
        <p:spPr>
          <a:xfrm>
            <a:off x="4167272" y="3291820"/>
            <a:ext cx="5868286" cy="274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6A342D9-67A7-8CBB-8975-7C23D763F4C1}"/>
              </a:ext>
            </a:extLst>
          </p:cNvPr>
          <p:cNvSpPr txBox="1"/>
          <p:nvPr/>
        </p:nvSpPr>
        <p:spPr>
          <a:xfrm>
            <a:off x="6359036" y="2030006"/>
            <a:ext cx="21110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Újszülött</a:t>
            </a:r>
          </a:p>
          <a:p>
            <a:pPr algn="ctr"/>
            <a:r>
              <a:rPr lang="hu-HU" sz="1600" dirty="0"/>
              <a:t> - 12 hónap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92B19ABE-208D-B737-D0A7-C9095C88CC25}"/>
              </a:ext>
            </a:extLst>
          </p:cNvPr>
          <p:cNvSpPr txBox="1"/>
          <p:nvPr/>
        </p:nvSpPr>
        <p:spPr>
          <a:xfrm>
            <a:off x="6331772" y="4237893"/>
            <a:ext cx="21110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Nem főemlősök</a:t>
            </a:r>
          </a:p>
          <a:p>
            <a:pPr algn="ctr"/>
            <a:r>
              <a:rPr lang="hu-HU" sz="1600" dirty="0"/>
              <a:t>manuális </a:t>
            </a:r>
            <a:r>
              <a:rPr lang="hu-HU" sz="1600" dirty="0" err="1"/>
              <a:t>skill</a:t>
            </a:r>
            <a:r>
              <a:rPr lang="hu-HU" sz="1600" dirty="0"/>
              <a:t>-tanulás</a:t>
            </a:r>
          </a:p>
        </p:txBody>
      </p:sp>
      <p:pic>
        <p:nvPicPr>
          <p:cNvPr id="44" name="Ábra 43" descr="Kiskutya 2 egyszínű kitöltéssel">
            <a:extLst>
              <a:ext uri="{FF2B5EF4-FFF2-40B4-BE49-F238E27FC236}">
                <a16:creationId xmlns:a16="http://schemas.microsoft.com/office/drawing/2014/main" id="{7EDBE0A4-DD20-FE29-5478-F807EA05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873" y="3460887"/>
            <a:ext cx="883425" cy="883425"/>
          </a:xfrm>
          <a:prstGeom prst="rect">
            <a:avLst/>
          </a:prstGeom>
        </p:spPr>
      </p:pic>
      <p:pic>
        <p:nvPicPr>
          <p:cNvPr id="46" name="Ábra 45" descr="Mászó baba egyszínű kitöltéssel">
            <a:extLst>
              <a:ext uri="{FF2B5EF4-FFF2-40B4-BE49-F238E27FC236}">
                <a16:creationId xmlns:a16="http://schemas.microsoft.com/office/drawing/2014/main" id="{B966BDAA-E405-99D1-01FD-5321408C8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5609" y="2545585"/>
            <a:ext cx="883425" cy="883425"/>
          </a:xfrm>
          <a:prstGeom prst="rect">
            <a:avLst/>
          </a:prstGeom>
        </p:spPr>
      </p:pic>
      <p:pic>
        <p:nvPicPr>
          <p:cNvPr id="48" name="Ábra 47" descr="Szem egyszínű kitöltéssel">
            <a:extLst>
              <a:ext uri="{FF2B5EF4-FFF2-40B4-BE49-F238E27FC236}">
                <a16:creationId xmlns:a16="http://schemas.microsoft.com/office/drawing/2014/main" id="{217D0105-1766-BF16-DAE8-75C1149CC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842" y="1315417"/>
            <a:ext cx="883425" cy="883425"/>
          </a:xfrm>
          <a:prstGeom prst="rect">
            <a:avLst/>
          </a:prstGeom>
        </p:spPr>
      </p:pic>
      <p:grpSp>
        <p:nvGrpSpPr>
          <p:cNvPr id="49" name="Group 34">
            <a:extLst>
              <a:ext uri="{FF2B5EF4-FFF2-40B4-BE49-F238E27FC236}">
                <a16:creationId xmlns:a16="http://schemas.microsoft.com/office/drawing/2014/main" id="{E226FE43-9D69-697D-C376-37CE00458D08}"/>
              </a:ext>
            </a:extLst>
          </p:cNvPr>
          <p:cNvGrpSpPr/>
          <p:nvPr/>
        </p:nvGrpSpPr>
        <p:grpSpPr>
          <a:xfrm>
            <a:off x="4328206" y="853216"/>
            <a:ext cx="1035938" cy="1035938"/>
            <a:chOff x="3194107" y="1804388"/>
            <a:chExt cx="1035938" cy="1035938"/>
          </a:xfrm>
          <a:solidFill>
            <a:srgbClr val="8290B1">
              <a:alpha val="49000"/>
            </a:srgbClr>
          </a:solidFill>
        </p:grpSpPr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4A6EF88A-2E93-8004-C733-F55912253E8A}"/>
                </a:ext>
              </a:extLst>
            </p:cNvPr>
            <p:cNvSpPr/>
            <p:nvPr/>
          </p:nvSpPr>
          <p:spPr>
            <a:xfrm>
              <a:off x="3194107" y="1804388"/>
              <a:ext cx="1035938" cy="1035938"/>
            </a:xfrm>
            <a:prstGeom prst="ellipse">
              <a:avLst/>
            </a:prstGeom>
            <a:grpFill/>
            <a:ln>
              <a:solidFill>
                <a:srgbClr val="C4C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4708CA3C-AB9B-A8C6-6328-2891FBACE88B}"/>
                </a:ext>
              </a:extLst>
            </p:cNvPr>
            <p:cNvSpPr/>
            <p:nvPr/>
          </p:nvSpPr>
          <p:spPr>
            <a:xfrm>
              <a:off x="3241732" y="1856597"/>
              <a:ext cx="936104" cy="936104"/>
            </a:xfrm>
            <a:prstGeom prst="ellipse">
              <a:avLst/>
            </a:prstGeom>
            <a:grpFill/>
            <a:ln>
              <a:solidFill>
                <a:srgbClr val="C4C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/>
            </a:p>
          </p:txBody>
        </p:sp>
      </p:grp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A2DB661-D414-0030-7FC4-35384E39A29B}"/>
              </a:ext>
            </a:extLst>
          </p:cNvPr>
          <p:cNvSpPr txBox="1"/>
          <p:nvPr/>
        </p:nvSpPr>
        <p:spPr>
          <a:xfrm>
            <a:off x="4077524" y="1850476"/>
            <a:ext cx="153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Munkamemória</a:t>
            </a:r>
          </a:p>
        </p:txBody>
      </p:sp>
      <p:grpSp>
        <p:nvGrpSpPr>
          <p:cNvPr id="54" name="Group 35">
            <a:extLst>
              <a:ext uri="{FF2B5EF4-FFF2-40B4-BE49-F238E27FC236}">
                <a16:creationId xmlns:a16="http://schemas.microsoft.com/office/drawing/2014/main" id="{0480DE61-5AE8-0A83-D91B-05E753AA36EF}"/>
              </a:ext>
            </a:extLst>
          </p:cNvPr>
          <p:cNvGrpSpPr/>
          <p:nvPr/>
        </p:nvGrpSpPr>
        <p:grpSpPr>
          <a:xfrm>
            <a:off x="4322255" y="4642213"/>
            <a:ext cx="1035938" cy="1035938"/>
            <a:chOff x="3729547" y="3458344"/>
            <a:chExt cx="1035938" cy="1035938"/>
          </a:xfrm>
        </p:grpSpPr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1ED1A792-B5DF-8136-7CF8-86C61ED6979C}"/>
                </a:ext>
              </a:extLst>
            </p:cNvPr>
            <p:cNvSpPr/>
            <p:nvPr/>
          </p:nvSpPr>
          <p:spPr>
            <a:xfrm>
              <a:off x="3729547" y="3458344"/>
              <a:ext cx="1035938" cy="1035938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/>
            </a:p>
          </p:txBody>
        </p:sp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F494F7CF-BBD3-9D37-0513-5B9B3DB0269D}"/>
                </a:ext>
              </a:extLst>
            </p:cNvPr>
            <p:cNvSpPr/>
            <p:nvPr/>
          </p:nvSpPr>
          <p:spPr>
            <a:xfrm>
              <a:off x="3777172" y="3510553"/>
              <a:ext cx="936104" cy="936104"/>
            </a:xfrm>
            <a:prstGeom prst="ellipse">
              <a:avLst/>
            </a:prstGeom>
            <a:solidFill>
              <a:schemeClr val="accent3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/>
            </a:p>
          </p:txBody>
        </p:sp>
      </p:grp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3ACB8539-9D4E-3F25-31E9-619435A5A1ED}"/>
              </a:ext>
            </a:extLst>
          </p:cNvPr>
          <p:cNvSpPr txBox="1"/>
          <p:nvPr/>
        </p:nvSpPr>
        <p:spPr>
          <a:xfrm>
            <a:off x="4546660" y="5667523"/>
            <a:ext cx="582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LTM</a:t>
            </a:r>
          </a:p>
        </p:txBody>
      </p:sp>
      <p:pic>
        <p:nvPicPr>
          <p:cNvPr id="60" name="Ábra 59" descr="Agy egyszínű kitöltéssel">
            <a:extLst>
              <a:ext uri="{FF2B5EF4-FFF2-40B4-BE49-F238E27FC236}">
                <a16:creationId xmlns:a16="http://schemas.microsoft.com/office/drawing/2014/main" id="{8CDE7995-C517-067A-7784-811EFADBF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7050" y="4268913"/>
            <a:ext cx="707277" cy="707277"/>
          </a:xfrm>
          <a:prstGeom prst="rect">
            <a:avLst/>
          </a:prstGeom>
        </p:spPr>
      </p:pic>
      <p:pic>
        <p:nvPicPr>
          <p:cNvPr id="62" name="Ábra 61" descr="Abakusz egyszínű kitöltéssel">
            <a:extLst>
              <a:ext uri="{FF2B5EF4-FFF2-40B4-BE49-F238E27FC236}">
                <a16:creationId xmlns:a16="http://schemas.microsoft.com/office/drawing/2014/main" id="{A7B793CF-FFC3-8E0A-95A2-772EA7718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080" y="1016695"/>
            <a:ext cx="685243" cy="685243"/>
          </a:xfrm>
          <a:prstGeom prst="rect">
            <a:avLst/>
          </a:prstGeom>
        </p:spPr>
      </p:pic>
      <p:pic>
        <p:nvPicPr>
          <p:cNvPr id="64" name="Ábra 63" descr="Könyvek egyszínű kitöltéssel">
            <a:extLst>
              <a:ext uri="{FF2B5EF4-FFF2-40B4-BE49-F238E27FC236}">
                <a16:creationId xmlns:a16="http://schemas.microsoft.com/office/drawing/2014/main" id="{E0E72894-89A0-E557-10FA-306A23C7FE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5531" y="4830352"/>
            <a:ext cx="642758" cy="642758"/>
          </a:xfrm>
          <a:prstGeom prst="rect">
            <a:avLst/>
          </a:prstGeom>
        </p:spPr>
      </p:pic>
      <p:sp>
        <p:nvSpPr>
          <p:cNvPr id="65" name="Szövegdoboz 64">
            <a:extLst>
              <a:ext uri="{FF2B5EF4-FFF2-40B4-BE49-F238E27FC236}">
                <a16:creationId xmlns:a16="http://schemas.microsoft.com/office/drawing/2014/main" id="{DC4A7A18-E096-275B-FCD6-679EB9248DEF}"/>
              </a:ext>
            </a:extLst>
          </p:cNvPr>
          <p:cNvSpPr txBox="1"/>
          <p:nvPr/>
        </p:nvSpPr>
        <p:spPr>
          <a:xfrm>
            <a:off x="6331772" y="1469379"/>
            <a:ext cx="23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Viselkedés szervezés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5B3E1DA4-42C8-F70F-553C-C2617FC4852D}"/>
              </a:ext>
            </a:extLst>
          </p:cNvPr>
          <p:cNvSpPr txBox="1"/>
          <p:nvPr/>
        </p:nvSpPr>
        <p:spPr>
          <a:xfrm>
            <a:off x="5432740" y="191789"/>
            <a:ext cx="6690663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000" b="1" dirty="0" err="1">
                <a:ln/>
                <a:solidFill>
                  <a:srgbClr val="5573A5"/>
                </a:solidFill>
              </a:rPr>
              <a:t>Tömbösítés</a:t>
            </a:r>
            <a:r>
              <a:rPr lang="hu-HU" sz="4000" b="1" dirty="0">
                <a:ln/>
                <a:solidFill>
                  <a:srgbClr val="5573A5"/>
                </a:solidFill>
              </a:rPr>
              <a:t> hierarchia alapján</a:t>
            </a:r>
          </a:p>
        </p:txBody>
      </p:sp>
    </p:spTree>
    <p:extLst>
      <p:ext uri="{BB962C8B-B14F-4D97-AF65-F5344CB8AC3E}">
        <p14:creationId xmlns:p14="http://schemas.microsoft.com/office/powerpoint/2010/main" val="147933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64C0ED9-4487-12C4-5C71-7732B5CC3955}"/>
              </a:ext>
            </a:extLst>
          </p:cNvPr>
          <p:cNvSpPr txBox="1"/>
          <p:nvPr/>
        </p:nvSpPr>
        <p:spPr>
          <a:xfrm>
            <a:off x="871025" y="1836188"/>
            <a:ext cx="3737361" cy="1532334"/>
          </a:xfrm>
          <a:prstGeom prst="roundRect">
            <a:avLst/>
          </a:prstGeom>
          <a:solidFill>
            <a:srgbClr val="C4C4DC">
              <a:alpha val="66000"/>
            </a:srgbClr>
          </a:solidFill>
          <a:ln w="19050">
            <a:solidFill>
              <a:srgbClr val="8290B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hu-HU" sz="2000" dirty="0"/>
              <a:t>Folyamatban levő eseményből</a:t>
            </a:r>
          </a:p>
          <a:p>
            <a:endParaRPr lang="hu-HU" sz="1600" dirty="0"/>
          </a:p>
          <a:p>
            <a:r>
              <a:rPr lang="hu-HU" sz="1600" dirty="0"/>
              <a:t>Aktivitás növekedés: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Lateral</a:t>
            </a:r>
            <a:r>
              <a:rPr lang="hu-HU" sz="1600" dirty="0"/>
              <a:t> </a:t>
            </a:r>
            <a:r>
              <a:rPr lang="hu-HU" sz="1600" dirty="0" err="1"/>
              <a:t>temporal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Jobb </a:t>
            </a:r>
            <a:r>
              <a:rPr lang="hu-HU" sz="1600" dirty="0" err="1"/>
              <a:t>inferior</a:t>
            </a:r>
            <a:r>
              <a:rPr lang="hu-HU" sz="1600" dirty="0"/>
              <a:t> laterális-frontális </a:t>
            </a: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624C203C-4064-EA76-CB36-C436B4CFCA4A}"/>
              </a:ext>
            </a:extLst>
          </p:cNvPr>
          <p:cNvGrpSpPr>
            <a:grpSpLocks noChangeAspect="1"/>
          </p:cNvGrpSpPr>
          <p:nvPr/>
        </p:nvGrpSpPr>
        <p:grpSpPr>
          <a:xfrm>
            <a:off x="5610874" y="1780876"/>
            <a:ext cx="962423" cy="962423"/>
            <a:chOff x="5254487" y="2627815"/>
            <a:chExt cx="1980000" cy="1980000"/>
          </a:xfrm>
          <a:solidFill>
            <a:srgbClr val="C4C4DC"/>
          </a:solidFill>
        </p:grpSpPr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8D8D15D0-0985-9E01-EFB0-105FF5C4CC6C}"/>
                </a:ext>
              </a:extLst>
            </p:cNvPr>
            <p:cNvSpPr/>
            <p:nvPr/>
          </p:nvSpPr>
          <p:spPr>
            <a:xfrm>
              <a:off x="5254487" y="2627815"/>
              <a:ext cx="1980000" cy="19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D72D229-CE3A-A794-C480-01FFA0EB4C11}"/>
                </a:ext>
              </a:extLst>
            </p:cNvPr>
            <p:cNvSpPr/>
            <p:nvPr/>
          </p:nvSpPr>
          <p:spPr>
            <a:xfrm>
              <a:off x="5337314" y="2700133"/>
              <a:ext cx="1800000" cy="18000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8" name="Ábra 17" descr="Alma egyszínű kitöltéssel">
            <a:extLst>
              <a:ext uri="{FF2B5EF4-FFF2-40B4-BE49-F238E27FC236}">
                <a16:creationId xmlns:a16="http://schemas.microsoft.com/office/drawing/2014/main" id="{40FAADAB-2E01-3E59-F97D-40D4EED0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862" y="1980247"/>
            <a:ext cx="562304" cy="562304"/>
          </a:xfrm>
          <a:prstGeom prst="rect">
            <a:avLst/>
          </a:prstGeom>
        </p:spPr>
      </p:pic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E8AF700-5976-EE98-F950-E0E71296BC4D}"/>
              </a:ext>
            </a:extLst>
          </p:cNvPr>
          <p:cNvGrpSpPr/>
          <p:nvPr/>
        </p:nvGrpSpPr>
        <p:grpSpPr>
          <a:xfrm>
            <a:off x="3830847" y="5212824"/>
            <a:ext cx="962423" cy="962423"/>
            <a:chOff x="4092339" y="4080704"/>
            <a:chExt cx="962423" cy="962423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BC0B177E-812C-AB68-8598-5647E2B547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92339" y="4080704"/>
              <a:ext cx="962423" cy="962423"/>
              <a:chOff x="5254487" y="2627815"/>
              <a:chExt cx="1980000" cy="1980000"/>
            </a:xfrm>
            <a:solidFill>
              <a:srgbClr val="C4C4DC"/>
            </a:solidFill>
          </p:grpSpPr>
          <p:sp>
            <p:nvSpPr>
              <p:cNvPr id="20" name="Ellipszis 19">
                <a:extLst>
                  <a:ext uri="{FF2B5EF4-FFF2-40B4-BE49-F238E27FC236}">
                    <a16:creationId xmlns:a16="http://schemas.microsoft.com/office/drawing/2014/main" id="{A5AC4EAA-47F7-3779-F595-89466265DC87}"/>
                  </a:ext>
                </a:extLst>
              </p:cNvPr>
              <p:cNvSpPr/>
              <p:nvPr/>
            </p:nvSpPr>
            <p:spPr>
              <a:xfrm>
                <a:off x="5254487" y="2627815"/>
                <a:ext cx="1980000" cy="19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Ellipszis 20">
                <a:extLst>
                  <a:ext uri="{FF2B5EF4-FFF2-40B4-BE49-F238E27FC236}">
                    <a16:creationId xmlns:a16="http://schemas.microsoft.com/office/drawing/2014/main" id="{63F6019E-BA2C-233A-E4D1-4D27DF7AE23C}"/>
                  </a:ext>
                </a:extLst>
              </p:cNvPr>
              <p:cNvSpPr/>
              <p:nvPr/>
            </p:nvSpPr>
            <p:spPr>
              <a:xfrm>
                <a:off x="5337314" y="2700133"/>
                <a:ext cx="1800000" cy="1800000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22" name="Ábra 21" descr="Mesterséges intelligencia egyszínű kitöltéssel">
              <a:extLst>
                <a:ext uri="{FF2B5EF4-FFF2-40B4-BE49-F238E27FC236}">
                  <a16:creationId xmlns:a16="http://schemas.microsoft.com/office/drawing/2014/main" id="{CF26B7BB-6D82-2F77-93FF-51DD12CF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8968" y="4279517"/>
              <a:ext cx="562304" cy="562304"/>
            </a:xfrm>
            <a:prstGeom prst="rect">
              <a:avLst/>
            </a:prstGeom>
          </p:spPr>
        </p:pic>
      </p:grp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292B91A8-1C95-C4A5-5CAB-C30F1FB4D14E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4312059" y="2602355"/>
            <a:ext cx="1439759" cy="2610469"/>
          </a:xfrm>
          <a:prstGeom prst="straightConnector1">
            <a:avLst/>
          </a:prstGeom>
          <a:ln w="28575">
            <a:solidFill>
              <a:srgbClr val="C4C4D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C20DC04A-37C7-5B9F-2198-D39A489A0326}"/>
              </a:ext>
            </a:extLst>
          </p:cNvPr>
          <p:cNvCxnSpPr>
            <a:cxnSpLocks/>
            <a:stCxn id="16" idx="5"/>
            <a:endCxn id="9" idx="1"/>
          </p:cNvCxnSpPr>
          <p:nvPr/>
        </p:nvCxnSpPr>
        <p:spPr>
          <a:xfrm>
            <a:off x="6432353" y="2602355"/>
            <a:ext cx="252064" cy="1027147"/>
          </a:xfrm>
          <a:prstGeom prst="straightConnector1">
            <a:avLst/>
          </a:prstGeom>
          <a:ln w="28575">
            <a:solidFill>
              <a:srgbClr val="8290B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F9747789-77B1-CFAB-857D-BBC597AF5C06}"/>
              </a:ext>
            </a:extLst>
          </p:cNvPr>
          <p:cNvCxnSpPr>
            <a:cxnSpLocks/>
            <a:stCxn id="9" idx="3"/>
            <a:endCxn id="20" idx="6"/>
          </p:cNvCxnSpPr>
          <p:nvPr/>
        </p:nvCxnSpPr>
        <p:spPr>
          <a:xfrm flipH="1">
            <a:off x="4793270" y="4892204"/>
            <a:ext cx="1891147" cy="801832"/>
          </a:xfrm>
          <a:prstGeom prst="straightConnector1">
            <a:avLst/>
          </a:prstGeom>
          <a:ln w="28575">
            <a:solidFill>
              <a:srgbClr val="8290B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60765D34-4471-8C49-84E3-C2ADB36F6ECB}"/>
              </a:ext>
            </a:extLst>
          </p:cNvPr>
          <p:cNvSpPr txBox="1"/>
          <p:nvPr/>
        </p:nvSpPr>
        <p:spPr>
          <a:xfrm>
            <a:off x="7586945" y="1763253"/>
            <a:ext cx="3385856" cy="1532334"/>
          </a:xfrm>
          <a:prstGeom prst="roundRect">
            <a:avLst/>
          </a:prstGeom>
          <a:solidFill>
            <a:srgbClr val="7C8DAA">
              <a:alpha val="53000"/>
            </a:srgbClr>
          </a:solidFill>
          <a:ln w="19050">
            <a:solidFill>
              <a:srgbClr val="7C8DAA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hu-HU" sz="2000" dirty="0"/>
              <a:t>Előző eseményből</a:t>
            </a:r>
          </a:p>
          <a:p>
            <a:endParaRPr lang="hu-HU" sz="1600" dirty="0"/>
          </a:p>
          <a:p>
            <a:r>
              <a:rPr lang="hu-HU" sz="1600" dirty="0"/>
              <a:t>Aktivitás nő: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Medial</a:t>
            </a:r>
            <a:r>
              <a:rPr lang="hu-HU" sz="1600" dirty="0"/>
              <a:t> </a:t>
            </a:r>
            <a:r>
              <a:rPr lang="hu-HU" sz="1600" dirty="0" err="1"/>
              <a:t>temporal</a:t>
            </a:r>
            <a:r>
              <a:rPr lang="hu-HU" sz="1600" dirty="0"/>
              <a:t> - </a:t>
            </a:r>
            <a:r>
              <a:rPr lang="hu-HU" sz="1600" dirty="0" err="1"/>
              <a:t>hippocampus</a:t>
            </a:r>
            <a:endParaRPr lang="hu-H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Medial</a:t>
            </a:r>
            <a:r>
              <a:rPr lang="hu-HU" sz="1600" dirty="0"/>
              <a:t> </a:t>
            </a:r>
            <a:r>
              <a:rPr lang="hu-HU" sz="1600" dirty="0" err="1"/>
              <a:t>parietal</a:t>
            </a:r>
            <a:endParaRPr lang="hu-HU" sz="1600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173C34F-9340-B286-E9B9-50334CD372F9}"/>
              </a:ext>
            </a:extLst>
          </p:cNvPr>
          <p:cNvSpPr txBox="1"/>
          <p:nvPr/>
        </p:nvSpPr>
        <p:spPr>
          <a:xfrm>
            <a:off x="3503033" y="139148"/>
            <a:ext cx="5178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3600" b="1" dirty="0">
                <a:ln/>
                <a:solidFill>
                  <a:schemeClr val="accent6">
                    <a:lumMod val="75000"/>
                  </a:schemeClr>
                </a:solidFill>
              </a:rPr>
              <a:t>Előhívás</a:t>
            </a:r>
          </a:p>
          <a:p>
            <a:pPr algn="ctr"/>
            <a:r>
              <a:rPr lang="hu-HU" sz="2400" b="1" i="1" dirty="0">
                <a:ln/>
                <a:solidFill>
                  <a:srgbClr val="49638D"/>
                </a:solidFill>
              </a:rPr>
              <a:t>Képalkotó vizsgálatok</a:t>
            </a:r>
          </a:p>
        </p:txBody>
      </p:sp>
      <p:pic>
        <p:nvPicPr>
          <p:cNvPr id="52" name="Kép 51">
            <a:extLst>
              <a:ext uri="{FF2B5EF4-FFF2-40B4-BE49-F238E27FC236}">
                <a16:creationId xmlns:a16="http://schemas.microsoft.com/office/drawing/2014/main" id="{29145A22-F3B4-6F43-F416-B8A10BA09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61050" y="4090352"/>
            <a:ext cx="2466975" cy="1933575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9EED3B1F-10C3-B3DD-1A60-DFE5E56DEFDF}"/>
              </a:ext>
            </a:extLst>
          </p:cNvPr>
          <p:cNvSpPr txBox="1"/>
          <p:nvPr/>
        </p:nvSpPr>
        <p:spPr>
          <a:xfrm>
            <a:off x="-106892" y="4065423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u-HU" sz="2400" b="1" i="1" dirty="0">
                <a:ln/>
                <a:solidFill>
                  <a:srgbClr val="7030A0"/>
                </a:solidFill>
              </a:rPr>
              <a:t>Munkamemória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844FD365-0032-F279-914B-E2C6E5112C98}"/>
              </a:ext>
            </a:extLst>
          </p:cNvPr>
          <p:cNvSpPr txBox="1"/>
          <p:nvPr/>
        </p:nvSpPr>
        <p:spPr>
          <a:xfrm>
            <a:off x="8995653" y="4076187"/>
            <a:ext cx="6455464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2400" b="1" i="1" dirty="0">
                <a:ln/>
                <a:solidFill>
                  <a:srgbClr val="49638D"/>
                </a:solidFill>
              </a:rPr>
              <a:t>LTM</a:t>
            </a:r>
            <a:endParaRPr lang="hu-HU" sz="2400" b="1" dirty="0">
              <a:ln/>
              <a:solidFill>
                <a:srgbClr val="49638D"/>
              </a:solidFill>
            </a:endParaRPr>
          </a:p>
        </p:txBody>
      </p: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503EECFF-6A7A-D7E6-AC1A-EAB248F27A15}"/>
              </a:ext>
            </a:extLst>
          </p:cNvPr>
          <p:cNvGrpSpPr/>
          <p:nvPr/>
        </p:nvGrpSpPr>
        <p:grpSpPr>
          <a:xfrm>
            <a:off x="6422903" y="3367988"/>
            <a:ext cx="1869452" cy="2266941"/>
            <a:chOff x="6487468" y="2247340"/>
            <a:chExt cx="1869452" cy="2266941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7F8389D3-E2E1-2A76-4C72-79D2B494DA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7468" y="2247340"/>
              <a:ext cx="1785730" cy="1785730"/>
              <a:chOff x="5091067" y="2454967"/>
              <a:chExt cx="1980000" cy="1980000"/>
            </a:xfrm>
          </p:grpSpPr>
          <p:sp>
            <p:nvSpPr>
              <p:cNvPr id="9" name="Ellipszis 8">
                <a:extLst>
                  <a:ext uri="{FF2B5EF4-FFF2-40B4-BE49-F238E27FC236}">
                    <a16:creationId xmlns:a16="http://schemas.microsoft.com/office/drawing/2014/main" id="{70661044-8DC6-4327-DF7D-AE098080FE30}"/>
                  </a:ext>
                </a:extLst>
              </p:cNvPr>
              <p:cNvSpPr/>
              <p:nvPr/>
            </p:nvSpPr>
            <p:spPr>
              <a:xfrm>
                <a:off x="5091067" y="2454967"/>
                <a:ext cx="1980000" cy="1980000"/>
              </a:xfrm>
              <a:prstGeom prst="ellipse">
                <a:avLst/>
              </a:prstGeom>
              <a:solidFill>
                <a:schemeClr val="accent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pic>
            <p:nvPicPr>
              <p:cNvPr id="11" name="Ábra 10" descr="Nyitott ajtó egyszínű kitöltéssel">
                <a:extLst>
                  <a:ext uri="{FF2B5EF4-FFF2-40B4-BE49-F238E27FC236}">
                    <a16:creationId xmlns:a16="http://schemas.microsoft.com/office/drawing/2014/main" id="{2EA84F3E-575E-8BA5-EA29-7A29E980E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52013" y="2855200"/>
                <a:ext cx="1117458" cy="1117458"/>
              </a:xfrm>
              <a:prstGeom prst="rect">
                <a:avLst/>
              </a:prstGeom>
            </p:spPr>
          </p:pic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E9800565-281D-7AC5-BDD8-DB8EC31CF8A2}"/>
                  </a:ext>
                </a:extLst>
              </p:cNvPr>
              <p:cNvSpPr/>
              <p:nvPr/>
            </p:nvSpPr>
            <p:spPr>
              <a:xfrm>
                <a:off x="5184914" y="2547733"/>
                <a:ext cx="1800000" cy="180000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6" name="Csoportba foglalás 45">
              <a:extLst>
                <a:ext uri="{FF2B5EF4-FFF2-40B4-BE49-F238E27FC236}">
                  <a16:creationId xmlns:a16="http://schemas.microsoft.com/office/drawing/2014/main" id="{467895C1-AD01-0D9D-0D4D-C3D3A1B2A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94497" y="3551858"/>
              <a:ext cx="962423" cy="962423"/>
              <a:chOff x="5254487" y="2627815"/>
              <a:chExt cx="1980000" cy="1980000"/>
            </a:xfrm>
            <a:solidFill>
              <a:srgbClr val="C4C4DC"/>
            </a:solidFill>
          </p:grpSpPr>
          <p:sp>
            <p:nvSpPr>
              <p:cNvPr id="48" name="Ellipszis 47">
                <a:extLst>
                  <a:ext uri="{FF2B5EF4-FFF2-40B4-BE49-F238E27FC236}">
                    <a16:creationId xmlns:a16="http://schemas.microsoft.com/office/drawing/2014/main" id="{2B6506F1-6388-E21B-EE45-FC61A7CA7C61}"/>
                  </a:ext>
                </a:extLst>
              </p:cNvPr>
              <p:cNvSpPr/>
              <p:nvPr/>
            </p:nvSpPr>
            <p:spPr>
              <a:xfrm>
                <a:off x="5254487" y="2627815"/>
                <a:ext cx="1980000" cy="19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" name="Ellipszis 48">
                <a:extLst>
                  <a:ext uri="{FF2B5EF4-FFF2-40B4-BE49-F238E27FC236}">
                    <a16:creationId xmlns:a16="http://schemas.microsoft.com/office/drawing/2014/main" id="{9CD993FC-9FF4-5928-ADDD-62825BF903D9}"/>
                  </a:ext>
                </a:extLst>
              </p:cNvPr>
              <p:cNvSpPr/>
              <p:nvPr/>
            </p:nvSpPr>
            <p:spPr>
              <a:xfrm>
                <a:off x="5316867" y="2700133"/>
                <a:ext cx="1800000" cy="1800000"/>
              </a:xfrm>
              <a:prstGeom prst="ellipse">
                <a:avLst/>
              </a:prstGeom>
              <a:solidFill>
                <a:srgbClr val="7C8DAA">
                  <a:alpha val="51000"/>
                </a:srgbClr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40" name="Ábra 39" descr="Horgony egyszínű kitöltéssel">
              <a:extLst>
                <a:ext uri="{FF2B5EF4-FFF2-40B4-BE49-F238E27FC236}">
                  <a16:creationId xmlns:a16="http://schemas.microsoft.com/office/drawing/2014/main" id="{45A036EB-B510-CDE0-4470-5CAE5706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69138" y="3751809"/>
              <a:ext cx="584435" cy="584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46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71A72-F056-19D4-B5C4-8EEB18DE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71" y="349783"/>
            <a:ext cx="7474172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b="1" dirty="0">
                <a:ln/>
                <a:solidFill>
                  <a:srgbClr val="49638D"/>
                </a:solidFill>
                <a:latin typeface="+mn-lt"/>
              </a:rPr>
              <a:t>Összefoglaló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457A54B4-F304-D795-CCCF-B5D4AA099C5A}"/>
              </a:ext>
            </a:extLst>
          </p:cNvPr>
          <p:cNvGrpSpPr/>
          <p:nvPr/>
        </p:nvGrpSpPr>
        <p:grpSpPr>
          <a:xfrm rot="18405984">
            <a:off x="9324153" y="2857501"/>
            <a:ext cx="1322665" cy="1142998"/>
            <a:chOff x="5090840" y="2579702"/>
            <a:chExt cx="2387934" cy="2333182"/>
          </a:xfrm>
        </p:grpSpPr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3E5175B0-B977-05CA-36EF-352CA6BB9363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05F28104-16BD-E7AC-CF9E-994692312362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solidFill>
              <a:srgbClr val="7C8DAA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771F0C5F-432E-A6A5-CB46-AF1A1AA9F547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solidFill>
              <a:srgbClr val="91D3B0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7D2D5352-F4F1-A2E4-F2C0-BFCC019FC3BE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D8001F50-891C-8506-29DC-F1F4AE6BD177}"/>
              </a:ext>
            </a:extLst>
          </p:cNvPr>
          <p:cNvGrpSpPr/>
          <p:nvPr/>
        </p:nvGrpSpPr>
        <p:grpSpPr>
          <a:xfrm>
            <a:off x="1274175" y="1923585"/>
            <a:ext cx="7263322" cy="3709349"/>
            <a:chOff x="8126408" y="2175502"/>
            <a:chExt cx="3203418" cy="2728370"/>
          </a:xfrm>
        </p:grpSpPr>
        <p:sp>
          <p:nvSpPr>
            <p:cNvPr id="15" name="TextBox 1456">
              <a:extLst>
                <a:ext uri="{FF2B5EF4-FFF2-40B4-BE49-F238E27FC236}">
                  <a16:creationId xmlns:a16="http://schemas.microsoft.com/office/drawing/2014/main" id="{CFADBB66-0238-74D0-0C61-D3500956CCA6}"/>
                </a:ext>
              </a:extLst>
            </p:cNvPr>
            <p:cNvSpPr txBox="1"/>
            <p:nvPr/>
          </p:nvSpPr>
          <p:spPr>
            <a:xfrm>
              <a:off x="8251366" y="2175502"/>
              <a:ext cx="3078460" cy="272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Szegmentáció </a:t>
              </a:r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 </a:t>
              </a: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optimális </a:t>
              </a:r>
              <a:r>
                <a:rPr lang="en-US" altLang="ko-KR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chunkol</a:t>
              </a: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ás</a:t>
              </a:r>
            </a:p>
            <a:p>
              <a:pPr>
                <a:lnSpc>
                  <a:spcPct val="150000"/>
                </a:lnSpc>
              </a:pP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LTM – hatékony tömörítés</a:t>
              </a:r>
            </a:p>
            <a:p>
              <a:pPr>
                <a:lnSpc>
                  <a:spcPct val="150000"/>
                </a:lnSpc>
              </a:pP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Komplex gondolkodás, tervezés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Problémamegoldás</a:t>
              </a:r>
            </a:p>
            <a:p>
              <a:pPr>
                <a:lnSpc>
                  <a:spcPct val="150000"/>
                </a:lnSpc>
              </a:pPr>
              <a:r>
                <a:rPr lang="hu-HU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Hatékony tervezés</a:t>
              </a:r>
            </a:p>
          </p:txBody>
        </p:sp>
        <p:sp>
          <p:nvSpPr>
            <p:cNvPr id="19" name="Flowchart: Connector 1459">
              <a:extLst>
                <a:ext uri="{FF2B5EF4-FFF2-40B4-BE49-F238E27FC236}">
                  <a16:creationId xmlns:a16="http://schemas.microsoft.com/office/drawing/2014/main" id="{D779CD0F-00FE-81D3-D031-8FE5A63A0EF3}"/>
                </a:ext>
              </a:extLst>
            </p:cNvPr>
            <p:cNvSpPr/>
            <p:nvPr/>
          </p:nvSpPr>
          <p:spPr>
            <a:xfrm>
              <a:off x="8126408" y="2425678"/>
              <a:ext cx="111142" cy="185356"/>
            </a:xfrm>
            <a:prstGeom prst="flowChartConnector">
              <a:avLst/>
            </a:prstGeom>
            <a:solidFill>
              <a:srgbClr val="7C8DAA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cs typeface="Arial" pitchFamily="34" charset="0"/>
              </a:endParaRPr>
            </a:p>
          </p:txBody>
        </p:sp>
      </p:grpSp>
      <p:sp>
        <p:nvSpPr>
          <p:cNvPr id="21" name="Flowchart: Connector 1459">
            <a:extLst>
              <a:ext uri="{FF2B5EF4-FFF2-40B4-BE49-F238E27FC236}">
                <a16:creationId xmlns:a16="http://schemas.microsoft.com/office/drawing/2014/main" id="{15D7093A-28D5-7CFC-4DD2-F794B82AF4DC}"/>
              </a:ext>
            </a:extLst>
          </p:cNvPr>
          <p:cNvSpPr/>
          <p:nvPr/>
        </p:nvSpPr>
        <p:spPr>
          <a:xfrm>
            <a:off x="1274175" y="3007679"/>
            <a:ext cx="252000" cy="252000"/>
          </a:xfrm>
          <a:prstGeom prst="flowChartConnector">
            <a:avLst/>
          </a:prstGeom>
          <a:solidFill>
            <a:srgbClr val="91D3B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22" name="Flowchart: Connector 1459">
            <a:extLst>
              <a:ext uri="{FF2B5EF4-FFF2-40B4-BE49-F238E27FC236}">
                <a16:creationId xmlns:a16="http://schemas.microsoft.com/office/drawing/2014/main" id="{2A5F83E2-B85F-75AB-C2ED-0C258FB5387F}"/>
              </a:ext>
            </a:extLst>
          </p:cNvPr>
          <p:cNvSpPr/>
          <p:nvPr/>
        </p:nvSpPr>
        <p:spPr>
          <a:xfrm>
            <a:off x="1274175" y="3730575"/>
            <a:ext cx="252000" cy="252000"/>
          </a:xfrm>
          <a:prstGeom prst="flowChartConnector">
            <a:avLst/>
          </a:prstGeom>
          <a:solidFill>
            <a:srgbClr val="EDC1AD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23" name="Flowchart: Connector 1459">
            <a:extLst>
              <a:ext uri="{FF2B5EF4-FFF2-40B4-BE49-F238E27FC236}">
                <a16:creationId xmlns:a16="http://schemas.microsoft.com/office/drawing/2014/main" id="{808CB81F-43CB-D568-3D9A-4C3C2E8CFB7A}"/>
              </a:ext>
            </a:extLst>
          </p:cNvPr>
          <p:cNvSpPr/>
          <p:nvPr/>
        </p:nvSpPr>
        <p:spPr>
          <a:xfrm>
            <a:off x="1274175" y="4479053"/>
            <a:ext cx="252000" cy="252000"/>
          </a:xfrm>
          <a:prstGeom prst="flowChartConnector">
            <a:avLst/>
          </a:prstGeom>
          <a:solidFill>
            <a:srgbClr val="C4C4DC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24" name="Flowchart: Connector 1459">
            <a:extLst>
              <a:ext uri="{FF2B5EF4-FFF2-40B4-BE49-F238E27FC236}">
                <a16:creationId xmlns:a16="http://schemas.microsoft.com/office/drawing/2014/main" id="{65D4CF5A-9DB6-5DD5-0676-3A3366D262ED}"/>
              </a:ext>
            </a:extLst>
          </p:cNvPr>
          <p:cNvSpPr/>
          <p:nvPr/>
        </p:nvSpPr>
        <p:spPr>
          <a:xfrm>
            <a:off x="1274175" y="5200338"/>
            <a:ext cx="252000" cy="2520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cs typeface="Arial" pitchFamily="34" charset="0"/>
            </a:endParaRPr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36041788-FD93-2453-D72C-5E9D26FD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00" y="4949834"/>
            <a:ext cx="4122440" cy="19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887EF35-3CCF-1ABD-938D-EA6DC8AB6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161" y="2958503"/>
            <a:ext cx="6699796" cy="94099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5200" b="1" dirty="0">
                <a:ln/>
                <a:solidFill>
                  <a:schemeClr val="accent5">
                    <a:lumMod val="50000"/>
                  </a:schemeClr>
                </a:solidFill>
              </a:rPr>
              <a:t>Köszönöm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52C5995-EA88-2ED9-0F49-69C69591A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24" y="5689244"/>
            <a:ext cx="1164771" cy="116477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0FD7FFB-3110-B913-285A-D3FB9FE3B83E}"/>
              </a:ext>
            </a:extLst>
          </p:cNvPr>
          <p:cNvSpPr txBox="1"/>
          <p:nvPr/>
        </p:nvSpPr>
        <p:spPr>
          <a:xfrm>
            <a:off x="10804781" y="5379475"/>
            <a:ext cx="191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6AAF92"/>
                </a:solidFill>
              </a:rPr>
              <a:t>Feldolgozott cikk:</a:t>
            </a:r>
          </a:p>
        </p:txBody>
      </p:sp>
    </p:spTree>
    <p:extLst>
      <p:ext uri="{BB962C8B-B14F-4D97-AF65-F5344CB8AC3E}">
        <p14:creationId xmlns:p14="http://schemas.microsoft.com/office/powerpoint/2010/main" val="203345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FED5B0CD-4E20-4CF1-9224-32D48550D703}"/>
              </a:ext>
            </a:extLst>
          </p:cNvPr>
          <p:cNvSpPr/>
          <p:nvPr/>
        </p:nvSpPr>
        <p:spPr>
          <a:xfrm rot="16200000">
            <a:off x="-1107777" y="-609135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115F526-2C25-422F-8F88-841D1785D63D}"/>
              </a:ext>
            </a:extLst>
          </p:cNvPr>
          <p:cNvSpPr>
            <a:spLocks noGrp="1"/>
          </p:cNvSpPr>
          <p:nvPr/>
        </p:nvSpPr>
        <p:spPr>
          <a:xfrm rot="18466583">
            <a:off x="-4163438" y="3840269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  <a:alpha val="68000"/>
            </a:schemeClr>
          </a:solidFill>
        </p:spPr>
        <p:txBody>
          <a:bodyPr wrap="square" anchor="ctr">
            <a:noAutofit/>
          </a:bodyPr>
          <a:lstStyle/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655C9B-AF4E-A697-8D86-244DF1ED572C}"/>
              </a:ext>
            </a:extLst>
          </p:cNvPr>
          <p:cNvSpPr txBox="1"/>
          <p:nvPr/>
        </p:nvSpPr>
        <p:spPr>
          <a:xfrm>
            <a:off x="3176001" y="135340"/>
            <a:ext cx="583999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Események feldolgozása</a:t>
            </a:r>
          </a:p>
        </p:txBody>
      </p:sp>
      <p:sp>
        <p:nvSpPr>
          <p:cNvPr id="5" name="Parallelogram 15">
            <a:extLst>
              <a:ext uri="{FF2B5EF4-FFF2-40B4-BE49-F238E27FC236}">
                <a16:creationId xmlns:a16="http://schemas.microsoft.com/office/drawing/2014/main" id="{64F3A0E8-AB99-D2A1-DB00-46D62552E35C}"/>
              </a:ext>
            </a:extLst>
          </p:cNvPr>
          <p:cNvSpPr/>
          <p:nvPr/>
        </p:nvSpPr>
        <p:spPr>
          <a:xfrm rot="16200000">
            <a:off x="5444904" y="3633054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3E85A027-11A9-4B6B-A4E2-78436A23EBF4}"/>
              </a:ext>
            </a:extLst>
          </p:cNvPr>
          <p:cNvSpPr/>
          <p:nvPr/>
        </p:nvSpPr>
        <p:spPr>
          <a:xfrm>
            <a:off x="931830" y="289881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Block Arc 10">
            <a:extLst>
              <a:ext uri="{FF2B5EF4-FFF2-40B4-BE49-F238E27FC236}">
                <a16:creationId xmlns:a16="http://schemas.microsoft.com/office/drawing/2014/main" id="{F5AEDFAA-574E-F2F8-BF42-39EA616FD2DC}"/>
              </a:ext>
            </a:extLst>
          </p:cNvPr>
          <p:cNvSpPr/>
          <p:nvPr/>
        </p:nvSpPr>
        <p:spPr>
          <a:xfrm>
            <a:off x="984738" y="5422765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Heart 38">
            <a:extLst>
              <a:ext uri="{FF2B5EF4-FFF2-40B4-BE49-F238E27FC236}">
                <a16:creationId xmlns:a16="http://schemas.microsoft.com/office/drawing/2014/main" id="{188CD4D0-D27C-C63F-A484-83BDE92A9F2C}"/>
              </a:ext>
            </a:extLst>
          </p:cNvPr>
          <p:cNvSpPr/>
          <p:nvPr/>
        </p:nvSpPr>
        <p:spPr>
          <a:xfrm>
            <a:off x="2716825" y="2088371"/>
            <a:ext cx="544275" cy="544275"/>
          </a:xfrm>
          <a:prstGeom prst="heart">
            <a:avLst/>
          </a:pr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1F67AA7B-59C0-36FF-4990-0020D03927F9}"/>
              </a:ext>
            </a:extLst>
          </p:cNvPr>
          <p:cNvSpPr/>
          <p:nvPr/>
        </p:nvSpPr>
        <p:spPr>
          <a:xfrm>
            <a:off x="65921" y="2027346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D434C1-6A71-0892-0F9C-0C368C2356E5}"/>
              </a:ext>
            </a:extLst>
          </p:cNvPr>
          <p:cNvSpPr/>
          <p:nvPr/>
        </p:nvSpPr>
        <p:spPr>
          <a:xfrm>
            <a:off x="2336492" y="616016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Diamond 5">
            <a:extLst>
              <a:ext uri="{FF2B5EF4-FFF2-40B4-BE49-F238E27FC236}">
                <a16:creationId xmlns:a16="http://schemas.microsoft.com/office/drawing/2014/main" id="{952C79E1-9BAA-251C-0924-7D1C3E24EAEA}"/>
              </a:ext>
            </a:extLst>
          </p:cNvPr>
          <p:cNvSpPr/>
          <p:nvPr/>
        </p:nvSpPr>
        <p:spPr>
          <a:xfrm>
            <a:off x="1469884" y="3695067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920E60C4-9B9A-A645-60E6-D4911D58B5BD}"/>
              </a:ext>
            </a:extLst>
          </p:cNvPr>
          <p:cNvSpPr/>
          <p:nvPr/>
        </p:nvSpPr>
        <p:spPr>
          <a:xfrm rot="2942052">
            <a:off x="3228265" y="4607776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4" name="Ábra 53" descr="Egy főcookie-k halom">
            <a:extLst>
              <a:ext uri="{FF2B5EF4-FFF2-40B4-BE49-F238E27FC236}">
                <a16:creationId xmlns:a16="http://schemas.microsoft.com/office/drawing/2014/main" id="{5D08DECB-4ABD-854C-EBB5-9DF626A4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981" y="4409068"/>
            <a:ext cx="2932029" cy="293202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2137DC0F-E1FF-E4CC-AC70-0BB66290BD66}"/>
              </a:ext>
            </a:extLst>
          </p:cNvPr>
          <p:cNvSpPr txBox="1"/>
          <p:nvPr/>
        </p:nvSpPr>
        <p:spPr>
          <a:xfrm>
            <a:off x="6096000" y="4969551"/>
            <a:ext cx="371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</a:t>
            </a:r>
            <a:r>
              <a:rPr lang="hu-HU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elentéssel bíró </a:t>
            </a:r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egységek összessége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54D3654-D4CC-A5AF-B77F-F57BA00861C1}"/>
              </a:ext>
            </a:extLst>
          </p:cNvPr>
          <p:cNvSpPr txBox="1"/>
          <p:nvPr/>
        </p:nvSpPr>
        <p:spPr>
          <a:xfrm>
            <a:off x="6129946" y="2185817"/>
            <a:ext cx="445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Komplex, dinamikusan változó </a:t>
            </a:r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világ</a:t>
            </a:r>
            <a:endParaRPr lang="hu-HU" b="1" dirty="0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908E6E39-07F7-CB09-EF66-3F959289B2A4}"/>
              </a:ext>
            </a:extLst>
          </p:cNvPr>
          <p:cNvSpPr/>
          <p:nvPr/>
        </p:nvSpPr>
        <p:spPr>
          <a:xfrm>
            <a:off x="5917981" y="2041281"/>
            <a:ext cx="4015409" cy="769441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4C385088-002F-7837-00E0-E9DFA2DBA430}"/>
              </a:ext>
            </a:extLst>
          </p:cNvPr>
          <p:cNvSpPr/>
          <p:nvPr/>
        </p:nvSpPr>
        <p:spPr>
          <a:xfrm>
            <a:off x="5848121" y="4816827"/>
            <a:ext cx="4015409" cy="769441"/>
          </a:xfrm>
          <a:prstGeom prst="roundRect">
            <a:avLst/>
          </a:prstGeom>
          <a:solidFill>
            <a:schemeClr val="accent5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44AF5D0-27FF-9CF1-49C1-B7BDEA041237}"/>
              </a:ext>
            </a:extLst>
          </p:cNvPr>
          <p:cNvCxnSpPr>
            <a:cxnSpLocks/>
          </p:cNvCxnSpPr>
          <p:nvPr/>
        </p:nvCxnSpPr>
        <p:spPr>
          <a:xfrm flipH="1">
            <a:off x="7904277" y="2810722"/>
            <a:ext cx="21409" cy="19943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B54B2EC-9154-EE6E-4FEA-AAFA3D203AC1}"/>
              </a:ext>
            </a:extLst>
          </p:cNvPr>
          <p:cNvSpPr txBox="1"/>
          <p:nvPr/>
        </p:nvSpPr>
        <p:spPr>
          <a:xfrm>
            <a:off x="7370577" y="3603602"/>
            <a:ext cx="1110216" cy="408623"/>
          </a:xfrm>
          <a:prstGeom prst="roundRect">
            <a:avLst/>
          </a:prstGeom>
          <a:solidFill>
            <a:srgbClr val="FBF2EE"/>
          </a:solidFill>
        </p:spPr>
        <p:txBody>
          <a:bodyPr wrap="square">
            <a:spAutoFit/>
          </a:bodyPr>
          <a:lstStyle/>
          <a:p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megértés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673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FED5B0CD-4E20-4CF1-9224-32D48550D703}"/>
              </a:ext>
            </a:extLst>
          </p:cNvPr>
          <p:cNvSpPr/>
          <p:nvPr/>
        </p:nvSpPr>
        <p:spPr>
          <a:xfrm rot="16200000">
            <a:off x="-1107777" y="-609135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115F526-2C25-422F-8F88-841D1785D63D}"/>
              </a:ext>
            </a:extLst>
          </p:cNvPr>
          <p:cNvSpPr>
            <a:spLocks noGrp="1"/>
          </p:cNvSpPr>
          <p:nvPr/>
        </p:nvSpPr>
        <p:spPr>
          <a:xfrm rot="18466583">
            <a:off x="-4163438" y="3840269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  <a:alpha val="68000"/>
            </a:schemeClr>
          </a:solidFill>
        </p:spPr>
        <p:txBody>
          <a:bodyPr wrap="square" anchor="ctr">
            <a:noAutofit/>
          </a:bodyPr>
          <a:lstStyle/>
          <a:p>
            <a:endParaRPr lang="hu-HU" dirty="0"/>
          </a:p>
        </p:txBody>
      </p:sp>
      <p:sp>
        <p:nvSpPr>
          <p:cNvPr id="5" name="Parallelogram 15">
            <a:extLst>
              <a:ext uri="{FF2B5EF4-FFF2-40B4-BE49-F238E27FC236}">
                <a16:creationId xmlns:a16="http://schemas.microsoft.com/office/drawing/2014/main" id="{64F3A0E8-AB99-D2A1-DB00-46D62552E35C}"/>
              </a:ext>
            </a:extLst>
          </p:cNvPr>
          <p:cNvSpPr/>
          <p:nvPr/>
        </p:nvSpPr>
        <p:spPr>
          <a:xfrm rot="16200000">
            <a:off x="5444904" y="3633054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3E85A027-11A9-4B6B-A4E2-78436A23EBF4}"/>
              </a:ext>
            </a:extLst>
          </p:cNvPr>
          <p:cNvSpPr/>
          <p:nvPr/>
        </p:nvSpPr>
        <p:spPr>
          <a:xfrm>
            <a:off x="931830" y="289881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Heart 38">
            <a:extLst>
              <a:ext uri="{FF2B5EF4-FFF2-40B4-BE49-F238E27FC236}">
                <a16:creationId xmlns:a16="http://schemas.microsoft.com/office/drawing/2014/main" id="{188CD4D0-D27C-C63F-A484-83BDE92A9F2C}"/>
              </a:ext>
            </a:extLst>
          </p:cNvPr>
          <p:cNvSpPr/>
          <p:nvPr/>
        </p:nvSpPr>
        <p:spPr>
          <a:xfrm>
            <a:off x="2716825" y="2088371"/>
            <a:ext cx="544275" cy="544275"/>
          </a:xfrm>
          <a:prstGeom prst="heart">
            <a:avLst/>
          </a:pr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1F67AA7B-59C0-36FF-4990-0020D03927F9}"/>
              </a:ext>
            </a:extLst>
          </p:cNvPr>
          <p:cNvSpPr/>
          <p:nvPr/>
        </p:nvSpPr>
        <p:spPr>
          <a:xfrm>
            <a:off x="65921" y="2027346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BF7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D434C1-6A71-0892-0F9C-0C368C2356E5}"/>
              </a:ext>
            </a:extLst>
          </p:cNvPr>
          <p:cNvSpPr/>
          <p:nvPr/>
        </p:nvSpPr>
        <p:spPr>
          <a:xfrm>
            <a:off x="2336492" y="616016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98CE565-E398-28D5-5F5F-08C6594D6641}"/>
              </a:ext>
            </a:extLst>
          </p:cNvPr>
          <p:cNvSpPr/>
          <p:nvPr/>
        </p:nvSpPr>
        <p:spPr>
          <a:xfrm rot="18900000">
            <a:off x="204391" y="620995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807D66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Diamond 5">
            <a:extLst>
              <a:ext uri="{FF2B5EF4-FFF2-40B4-BE49-F238E27FC236}">
                <a16:creationId xmlns:a16="http://schemas.microsoft.com/office/drawing/2014/main" id="{952C79E1-9BAA-251C-0924-7D1C3E24EAEA}"/>
              </a:ext>
            </a:extLst>
          </p:cNvPr>
          <p:cNvSpPr/>
          <p:nvPr/>
        </p:nvSpPr>
        <p:spPr>
          <a:xfrm>
            <a:off x="1469884" y="3695067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8F59F548-7B13-9D84-A29F-1E7A03C34B5B}"/>
              </a:ext>
            </a:extLst>
          </p:cNvPr>
          <p:cNvSpPr/>
          <p:nvPr/>
        </p:nvSpPr>
        <p:spPr>
          <a:xfrm flipH="1">
            <a:off x="315455" y="290897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Parallelogram 30">
            <a:extLst>
              <a:ext uri="{FF2B5EF4-FFF2-40B4-BE49-F238E27FC236}">
                <a16:creationId xmlns:a16="http://schemas.microsoft.com/office/drawing/2014/main" id="{C48EA849-33BE-416B-D251-4E30AC8F44B3}"/>
              </a:ext>
            </a:extLst>
          </p:cNvPr>
          <p:cNvSpPr/>
          <p:nvPr/>
        </p:nvSpPr>
        <p:spPr>
          <a:xfrm flipH="1">
            <a:off x="1601075" y="618102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rgbClr val="807D66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 Same Side Corner Rectangle 19">
            <a:extLst>
              <a:ext uri="{FF2B5EF4-FFF2-40B4-BE49-F238E27FC236}">
                <a16:creationId xmlns:a16="http://schemas.microsoft.com/office/drawing/2014/main" id="{D475AABE-D07F-5F55-5657-596C097DDA0D}"/>
              </a:ext>
            </a:extLst>
          </p:cNvPr>
          <p:cNvSpPr/>
          <p:nvPr/>
        </p:nvSpPr>
        <p:spPr>
          <a:xfrm>
            <a:off x="3893414" y="3695067"/>
            <a:ext cx="445180" cy="535528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Heart 17">
            <a:extLst>
              <a:ext uri="{FF2B5EF4-FFF2-40B4-BE49-F238E27FC236}">
                <a16:creationId xmlns:a16="http://schemas.microsoft.com/office/drawing/2014/main" id="{8F10D26E-263C-E63C-85D2-66FCB875B1E1}"/>
              </a:ext>
            </a:extLst>
          </p:cNvPr>
          <p:cNvSpPr/>
          <p:nvPr/>
        </p:nvSpPr>
        <p:spPr>
          <a:xfrm>
            <a:off x="76883" y="4525594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216743-60F4-7F48-F3E5-A5E917BF06DA}"/>
              </a:ext>
            </a:extLst>
          </p:cNvPr>
          <p:cNvSpPr/>
          <p:nvPr/>
        </p:nvSpPr>
        <p:spPr>
          <a:xfrm>
            <a:off x="847218" y="4561630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7724ED4-C69E-EA31-2A42-77ADDE724653}"/>
              </a:ext>
            </a:extLst>
          </p:cNvPr>
          <p:cNvSpPr/>
          <p:nvPr/>
        </p:nvSpPr>
        <p:spPr>
          <a:xfrm>
            <a:off x="2363460" y="4661890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FA70F63-E9AB-503C-41A8-FC4E90DD58CE}"/>
              </a:ext>
            </a:extLst>
          </p:cNvPr>
          <p:cNvSpPr/>
          <p:nvPr/>
        </p:nvSpPr>
        <p:spPr>
          <a:xfrm rot="18900000">
            <a:off x="1745692" y="458996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920E60C4-9B9A-A645-60E6-D4911D58B5BD}"/>
              </a:ext>
            </a:extLst>
          </p:cNvPr>
          <p:cNvSpPr/>
          <p:nvPr/>
        </p:nvSpPr>
        <p:spPr>
          <a:xfrm rot="2942052">
            <a:off x="3228265" y="4607776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2" name="Ábra 31" descr="Hozzászólás: összetört szív egyszínű kitöltéssel">
            <a:extLst>
              <a:ext uri="{FF2B5EF4-FFF2-40B4-BE49-F238E27FC236}">
                <a16:creationId xmlns:a16="http://schemas.microsoft.com/office/drawing/2014/main" id="{2F59FBCA-718D-57BF-F9D4-3952236D7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379" y="1986576"/>
            <a:ext cx="749627" cy="749627"/>
          </a:xfrm>
          <a:prstGeom prst="rect">
            <a:avLst/>
          </a:prstGeom>
        </p:spPr>
      </p:pic>
      <p:pic>
        <p:nvPicPr>
          <p:cNvPr id="34" name="Ábra 33" descr="Ragtapasz egyszínű kitöltéssel">
            <a:extLst>
              <a:ext uri="{FF2B5EF4-FFF2-40B4-BE49-F238E27FC236}">
                <a16:creationId xmlns:a16="http://schemas.microsoft.com/office/drawing/2014/main" id="{5D1E1BCE-FA4A-2996-BCA3-B2F2502E5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9472" y="2037679"/>
            <a:ext cx="620927" cy="620927"/>
          </a:xfrm>
          <a:prstGeom prst="rect">
            <a:avLst/>
          </a:prstGeom>
        </p:spPr>
      </p:pic>
      <p:pic>
        <p:nvPicPr>
          <p:cNvPr id="38" name="Ábra 37" descr="Rózsa egyszínű kitöltéssel">
            <a:extLst>
              <a:ext uri="{FF2B5EF4-FFF2-40B4-BE49-F238E27FC236}">
                <a16:creationId xmlns:a16="http://schemas.microsoft.com/office/drawing/2014/main" id="{1C197BAE-2875-5B4F-2461-BEB80C681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083" y="1998313"/>
            <a:ext cx="652830" cy="652830"/>
          </a:xfrm>
          <a:prstGeom prst="rect">
            <a:avLst/>
          </a:prstGeom>
        </p:spPr>
      </p:pic>
      <p:pic>
        <p:nvPicPr>
          <p:cNvPr id="42" name="Ábra 41" descr="Távoli tanulás nyelve egyszínű kitöltéssel">
            <a:extLst>
              <a:ext uri="{FF2B5EF4-FFF2-40B4-BE49-F238E27FC236}">
                <a16:creationId xmlns:a16="http://schemas.microsoft.com/office/drawing/2014/main" id="{423F826C-D41F-DAB9-2D96-0A45FECE6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5534" y="3585699"/>
            <a:ext cx="726032" cy="726032"/>
          </a:xfrm>
          <a:prstGeom prst="rect">
            <a:avLst/>
          </a:prstGeom>
        </p:spPr>
      </p:pic>
      <p:pic>
        <p:nvPicPr>
          <p:cNvPr id="46" name="Ábra 45" descr="Építőmunkás, férfi egyszínű kitöltéssel">
            <a:extLst>
              <a:ext uri="{FF2B5EF4-FFF2-40B4-BE49-F238E27FC236}">
                <a16:creationId xmlns:a16="http://schemas.microsoft.com/office/drawing/2014/main" id="{06B0E8DE-1E06-3E97-504A-9FD870678D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8602" y="3671652"/>
            <a:ext cx="620928" cy="620928"/>
          </a:xfrm>
          <a:prstGeom prst="rect">
            <a:avLst/>
          </a:prstGeom>
        </p:spPr>
      </p:pic>
      <p:pic>
        <p:nvPicPr>
          <p:cNvPr id="48" name="Ábra 47" descr="Ötletgyűjtés egyszínű kitöltéssel">
            <a:extLst>
              <a:ext uri="{FF2B5EF4-FFF2-40B4-BE49-F238E27FC236}">
                <a16:creationId xmlns:a16="http://schemas.microsoft.com/office/drawing/2014/main" id="{DCC64CE2-BC98-B4DE-6917-AC591DCDD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3295" y="3646661"/>
            <a:ext cx="620928" cy="620928"/>
          </a:xfrm>
          <a:prstGeom prst="rect">
            <a:avLst/>
          </a:prstGeom>
        </p:spPr>
      </p:pic>
      <p:sp>
        <p:nvSpPr>
          <p:cNvPr id="49" name="Rectangle 7">
            <a:extLst>
              <a:ext uri="{FF2B5EF4-FFF2-40B4-BE49-F238E27FC236}">
                <a16:creationId xmlns:a16="http://schemas.microsoft.com/office/drawing/2014/main" id="{2E027EFD-039A-8168-107A-5F17B419431A}"/>
              </a:ext>
            </a:extLst>
          </p:cNvPr>
          <p:cNvSpPr/>
          <p:nvPr/>
        </p:nvSpPr>
        <p:spPr>
          <a:xfrm rot="18900000">
            <a:off x="960876" y="374103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51" name="Ábra 50" descr="Tanterem egyszínű kitöltéssel">
            <a:extLst>
              <a:ext uri="{FF2B5EF4-FFF2-40B4-BE49-F238E27FC236}">
                <a16:creationId xmlns:a16="http://schemas.microsoft.com/office/drawing/2014/main" id="{48726C92-5C46-35D7-ED30-4545ABA84C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882" y="3675951"/>
            <a:ext cx="574704" cy="574704"/>
          </a:xfrm>
          <a:prstGeom prst="rect">
            <a:avLst/>
          </a:prstGeom>
        </p:spPr>
      </p:pic>
      <p:pic>
        <p:nvPicPr>
          <p:cNvPr id="53" name="Ábra 52" descr="Telefon egyszínű kitöltéssel">
            <a:extLst>
              <a:ext uri="{FF2B5EF4-FFF2-40B4-BE49-F238E27FC236}">
                <a16:creationId xmlns:a16="http://schemas.microsoft.com/office/drawing/2014/main" id="{84D40A4E-779F-2903-2A6F-EAC2CFD847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3528" y="6064336"/>
            <a:ext cx="749627" cy="749627"/>
          </a:xfrm>
          <a:prstGeom prst="rect">
            <a:avLst/>
          </a:prstGeom>
        </p:spPr>
      </p:pic>
      <p:pic>
        <p:nvPicPr>
          <p:cNvPr id="54" name="Ábra 53" descr="Egy főcookie-k halom">
            <a:extLst>
              <a:ext uri="{FF2B5EF4-FFF2-40B4-BE49-F238E27FC236}">
                <a16:creationId xmlns:a16="http://schemas.microsoft.com/office/drawing/2014/main" id="{5D08DECB-4ABD-854C-EBB5-9DF626A461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981" y="4409068"/>
            <a:ext cx="2932029" cy="2932029"/>
          </a:xfrm>
          <a:prstGeom prst="rect">
            <a:avLst/>
          </a:prstGeom>
        </p:spPr>
      </p:pic>
      <p:sp>
        <p:nvSpPr>
          <p:cNvPr id="6" name="Block Arc 10">
            <a:extLst>
              <a:ext uri="{FF2B5EF4-FFF2-40B4-BE49-F238E27FC236}">
                <a16:creationId xmlns:a16="http://schemas.microsoft.com/office/drawing/2014/main" id="{D49A06CD-3756-FA61-DF38-5627458103A9}"/>
              </a:ext>
            </a:extLst>
          </p:cNvPr>
          <p:cNvSpPr/>
          <p:nvPr/>
        </p:nvSpPr>
        <p:spPr>
          <a:xfrm>
            <a:off x="984738" y="5422765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807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6" name="Ábra 15" descr="Pénz egyszínű kitöltéssel">
            <a:extLst>
              <a:ext uri="{FF2B5EF4-FFF2-40B4-BE49-F238E27FC236}">
                <a16:creationId xmlns:a16="http://schemas.microsoft.com/office/drawing/2014/main" id="{D9FA9C47-69EB-774A-08A1-86EC936C01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47193" y="5289717"/>
            <a:ext cx="616681" cy="61668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DC457CC5-6A9D-5DEE-315F-8B267DAA3083}"/>
              </a:ext>
            </a:extLst>
          </p:cNvPr>
          <p:cNvSpPr txBox="1"/>
          <p:nvPr/>
        </p:nvSpPr>
        <p:spPr>
          <a:xfrm>
            <a:off x="6096000" y="4969551"/>
            <a:ext cx="371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J</a:t>
            </a:r>
            <a:r>
              <a:rPr lang="hu-HU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elentéssel bíró </a:t>
            </a:r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egységek összessége 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534672F-464F-1A20-D0AF-831776E49AD5}"/>
              </a:ext>
            </a:extLst>
          </p:cNvPr>
          <p:cNvSpPr txBox="1"/>
          <p:nvPr/>
        </p:nvSpPr>
        <p:spPr>
          <a:xfrm>
            <a:off x="6129946" y="2185817"/>
            <a:ext cx="445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Komplex, dinamikusan változó </a:t>
            </a:r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világ</a:t>
            </a:r>
            <a:endParaRPr lang="hu-HU" b="1" dirty="0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928BEAAD-9CE2-3726-A053-342AD6E5B8E8}"/>
              </a:ext>
            </a:extLst>
          </p:cNvPr>
          <p:cNvSpPr/>
          <p:nvPr/>
        </p:nvSpPr>
        <p:spPr>
          <a:xfrm>
            <a:off x="5917981" y="2041281"/>
            <a:ext cx="4015409" cy="769441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69CA5F0-B5E2-57B0-8E52-031279806271}"/>
              </a:ext>
            </a:extLst>
          </p:cNvPr>
          <p:cNvSpPr/>
          <p:nvPr/>
        </p:nvSpPr>
        <p:spPr>
          <a:xfrm>
            <a:off x="5848121" y="4816827"/>
            <a:ext cx="4015409" cy="769441"/>
          </a:xfrm>
          <a:prstGeom prst="roundRect">
            <a:avLst/>
          </a:prstGeom>
          <a:solidFill>
            <a:schemeClr val="accent5">
              <a:lumMod val="75000"/>
              <a:alpha val="22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658CA3DE-70FA-2F2E-C14B-4CE5F7C6892B}"/>
              </a:ext>
            </a:extLst>
          </p:cNvPr>
          <p:cNvCxnSpPr>
            <a:cxnSpLocks/>
          </p:cNvCxnSpPr>
          <p:nvPr/>
        </p:nvCxnSpPr>
        <p:spPr>
          <a:xfrm flipH="1">
            <a:off x="7904277" y="2810722"/>
            <a:ext cx="21409" cy="19943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3C1A19CE-54B0-9EE3-ACDE-E41033BBC844}"/>
              </a:ext>
            </a:extLst>
          </p:cNvPr>
          <p:cNvSpPr txBox="1"/>
          <p:nvPr/>
        </p:nvSpPr>
        <p:spPr>
          <a:xfrm>
            <a:off x="7370577" y="3603602"/>
            <a:ext cx="1110216" cy="408623"/>
          </a:xfrm>
          <a:prstGeom prst="roundRect">
            <a:avLst/>
          </a:prstGeom>
          <a:solidFill>
            <a:srgbClr val="FBF2EE"/>
          </a:solidFill>
        </p:spPr>
        <p:txBody>
          <a:bodyPr wrap="square">
            <a:spAutoFit/>
          </a:bodyPr>
          <a:lstStyle/>
          <a:p>
            <a:r>
              <a:rPr lang="hu-HU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megértés</a:t>
            </a:r>
            <a:endParaRPr lang="hu-HU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24B2947-F02D-A8A9-DF79-B91345C27123}"/>
              </a:ext>
            </a:extLst>
          </p:cNvPr>
          <p:cNvSpPr txBox="1"/>
          <p:nvPr/>
        </p:nvSpPr>
        <p:spPr>
          <a:xfrm>
            <a:off x="3176001" y="135340"/>
            <a:ext cx="583999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Események feldolgozása</a:t>
            </a:r>
          </a:p>
        </p:txBody>
      </p:sp>
    </p:spTree>
    <p:extLst>
      <p:ext uri="{BB962C8B-B14F-4D97-AF65-F5344CB8AC3E}">
        <p14:creationId xmlns:p14="http://schemas.microsoft.com/office/powerpoint/2010/main" val="38781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789">
              <a:schemeClr val="bg1">
                <a:alpha val="0"/>
              </a:schemeClr>
            </a:gs>
            <a:gs pos="69000">
              <a:srgbClr val="FFFFFF">
                <a:alpha val="1000"/>
                <a:lumMod val="96000"/>
                <a:lumOff val="4000"/>
              </a:srgbClr>
            </a:gs>
            <a:gs pos="52000">
              <a:srgbClr val="FFFFFF">
                <a:alpha val="0"/>
              </a:srgbClr>
            </a:gs>
            <a:gs pos="18000">
              <a:srgbClr val="E3E9E5"/>
            </a:gs>
            <a:gs pos="3000">
              <a:srgbClr val="FFFFFF">
                <a:alpha val="0"/>
              </a:srgbClr>
            </a:gs>
            <a:gs pos="42000">
              <a:srgbClr val="E3E9E5"/>
            </a:gs>
            <a:gs pos="61000">
              <a:srgbClr val="E3E9E5"/>
            </a:gs>
            <a:gs pos="32000">
              <a:srgbClr val="FFFFFF">
                <a:alpha val="0"/>
              </a:srgbClr>
            </a:gs>
            <a:gs pos="84000">
              <a:srgbClr val="E3E9E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0">
            <a:extLst>
              <a:ext uri="{FF2B5EF4-FFF2-40B4-BE49-F238E27FC236}">
                <a16:creationId xmlns:a16="http://schemas.microsoft.com/office/drawing/2014/main" id="{B4088706-12AD-4153-9167-82A7E897FBB6}"/>
              </a:ext>
            </a:extLst>
          </p:cNvPr>
          <p:cNvSpPr txBox="1"/>
          <p:nvPr/>
        </p:nvSpPr>
        <p:spPr>
          <a:xfrm>
            <a:off x="4272285" y="2771683"/>
            <a:ext cx="1319744" cy="43088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000" b="1" dirty="0">
                <a:solidFill>
                  <a:schemeClr val="accent3"/>
                </a:solidFill>
                <a:cs typeface="Arial" pitchFamily="34" charset="0"/>
              </a:rPr>
              <a:t>Fizikai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" name="TextBox 81">
            <a:extLst>
              <a:ext uri="{FF2B5EF4-FFF2-40B4-BE49-F238E27FC236}">
                <a16:creationId xmlns:a16="http://schemas.microsoft.com/office/drawing/2014/main" id="{26DC85F0-5275-4126-A46D-62A8E8CFD704}"/>
              </a:ext>
            </a:extLst>
          </p:cNvPr>
          <p:cNvSpPr txBox="1"/>
          <p:nvPr/>
        </p:nvSpPr>
        <p:spPr>
          <a:xfrm>
            <a:off x="6578744" y="2771683"/>
            <a:ext cx="1573188" cy="30777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000" b="1" dirty="0">
                <a:solidFill>
                  <a:srgbClr val="89B2C2"/>
                </a:solidFill>
                <a:cs typeface="Arial" pitchFamily="34" charset="0"/>
              </a:rPr>
              <a:t>Konceptuális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58961186-0859-4896-98B5-C58D26F4490B}"/>
              </a:ext>
            </a:extLst>
          </p:cNvPr>
          <p:cNvGrpSpPr/>
          <p:nvPr/>
        </p:nvGrpSpPr>
        <p:grpSpPr>
          <a:xfrm>
            <a:off x="3880927" y="2110573"/>
            <a:ext cx="2691183" cy="1753112"/>
            <a:chOff x="975964" y="2350490"/>
            <a:chExt cx="3454138" cy="2299893"/>
          </a:xfrm>
          <a:solidFill>
            <a:srgbClr val="E2C4B4"/>
          </a:solidFill>
        </p:grpSpPr>
        <p:sp>
          <p:nvSpPr>
            <p:cNvPr id="45" name="Block Arc 83">
              <a:extLst>
                <a:ext uri="{FF2B5EF4-FFF2-40B4-BE49-F238E27FC236}">
                  <a16:creationId xmlns:a16="http://schemas.microsoft.com/office/drawing/2014/main" id="{9B58E3F0-9ED4-441E-B109-E65A39B42F4A}"/>
                </a:ext>
              </a:extLst>
            </p:cNvPr>
            <p:cNvSpPr/>
            <p:nvPr/>
          </p:nvSpPr>
          <p:spPr>
            <a:xfrm rot="16200000">
              <a:off x="975964" y="2350491"/>
              <a:ext cx="2299892" cy="2299892"/>
            </a:xfrm>
            <a:prstGeom prst="blockArc">
              <a:avLst>
                <a:gd name="adj1" fmla="val 10800000"/>
                <a:gd name="adj2" fmla="val 85088"/>
                <a:gd name="adj3" fmla="val 10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Rectangle 84">
              <a:extLst>
                <a:ext uri="{FF2B5EF4-FFF2-40B4-BE49-F238E27FC236}">
                  <a16:creationId xmlns:a16="http://schemas.microsoft.com/office/drawing/2014/main" id="{6AF5A16A-DF76-4A75-9CA7-F47B93BDF8EF}"/>
                </a:ext>
              </a:extLst>
            </p:cNvPr>
            <p:cNvSpPr/>
            <p:nvPr/>
          </p:nvSpPr>
          <p:spPr>
            <a:xfrm>
              <a:off x="2088723" y="2350490"/>
              <a:ext cx="1070154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7" name="Rectangle 85">
              <a:extLst>
                <a:ext uri="{FF2B5EF4-FFF2-40B4-BE49-F238E27FC236}">
                  <a16:creationId xmlns:a16="http://schemas.microsoft.com/office/drawing/2014/main" id="{57530D33-E4F2-477A-B127-A4602E2E716A}"/>
                </a:ext>
              </a:extLst>
            </p:cNvPr>
            <p:cNvSpPr/>
            <p:nvPr/>
          </p:nvSpPr>
          <p:spPr>
            <a:xfrm>
              <a:off x="2069857" y="4398383"/>
              <a:ext cx="1337692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48" name="Block Arc 13">
              <a:extLst>
                <a:ext uri="{FF2B5EF4-FFF2-40B4-BE49-F238E27FC236}">
                  <a16:creationId xmlns:a16="http://schemas.microsoft.com/office/drawing/2014/main" id="{87AECB3F-12D7-43C8-AE6C-5B09F6CB69A6}"/>
                </a:ext>
              </a:extLst>
            </p:cNvPr>
            <p:cNvSpPr/>
            <p:nvPr/>
          </p:nvSpPr>
          <p:spPr>
            <a:xfrm rot="5400000" flipH="1">
              <a:off x="3177261" y="2302812"/>
              <a:ext cx="1078511" cy="1173871"/>
            </a:xfrm>
            <a:custGeom>
              <a:avLst/>
              <a:gdLst/>
              <a:ahLst/>
              <a:cxnLst/>
              <a:rect l="l" t="t" r="r" b="b"/>
              <a:pathLst>
                <a:path w="1078511" h="1173870">
                  <a:moveTo>
                    <a:pt x="1078158" y="1173870"/>
                  </a:moveTo>
                  <a:cubicBezTo>
                    <a:pt x="1088410" y="759770"/>
                    <a:pt x="875156" y="372156"/>
                    <a:pt x="519891" y="159151"/>
                  </a:cubicBezTo>
                  <a:cubicBezTo>
                    <a:pt x="359243" y="62832"/>
                    <a:pt x="180784" y="8948"/>
                    <a:pt x="0" y="0"/>
                  </a:cubicBezTo>
                  <a:lnTo>
                    <a:pt x="0" y="251968"/>
                  </a:lnTo>
                  <a:cubicBezTo>
                    <a:pt x="135880" y="260907"/>
                    <a:pt x="269609" y="302617"/>
                    <a:pt x="390438" y="375062"/>
                  </a:cubicBezTo>
                  <a:cubicBezTo>
                    <a:pt x="667928" y="541436"/>
                    <a:pt x="834496" y="844193"/>
                    <a:pt x="826489" y="11676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ight Triangle 87">
              <a:extLst>
                <a:ext uri="{FF2B5EF4-FFF2-40B4-BE49-F238E27FC236}">
                  <a16:creationId xmlns:a16="http://schemas.microsoft.com/office/drawing/2014/main" id="{71EFB8CA-1E05-4D53-8144-48ECB56B7B87}"/>
                </a:ext>
              </a:extLst>
            </p:cNvPr>
            <p:cNvSpPr/>
            <p:nvPr/>
          </p:nvSpPr>
          <p:spPr>
            <a:xfrm rot="18900000">
              <a:off x="3971844" y="3190724"/>
              <a:ext cx="458258" cy="4582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5" name="Group 88">
            <a:extLst>
              <a:ext uri="{FF2B5EF4-FFF2-40B4-BE49-F238E27FC236}">
                <a16:creationId xmlns:a16="http://schemas.microsoft.com/office/drawing/2014/main" id="{48E45096-0946-42C7-AF9C-1C006ED152F7}"/>
              </a:ext>
            </a:extLst>
          </p:cNvPr>
          <p:cNvGrpSpPr/>
          <p:nvPr/>
        </p:nvGrpSpPr>
        <p:grpSpPr>
          <a:xfrm rot="10800000">
            <a:off x="5692369" y="2110571"/>
            <a:ext cx="2658436" cy="1753112"/>
            <a:chOff x="975964" y="2350490"/>
            <a:chExt cx="3454138" cy="2299893"/>
          </a:xfrm>
          <a:solidFill>
            <a:srgbClr val="C7DBE3"/>
          </a:solidFill>
        </p:grpSpPr>
        <p:sp>
          <p:nvSpPr>
            <p:cNvPr id="40" name="Block Arc 89">
              <a:extLst>
                <a:ext uri="{FF2B5EF4-FFF2-40B4-BE49-F238E27FC236}">
                  <a16:creationId xmlns:a16="http://schemas.microsoft.com/office/drawing/2014/main" id="{26D30878-37E7-4E3D-B3F9-D6532FE6AB31}"/>
                </a:ext>
              </a:extLst>
            </p:cNvPr>
            <p:cNvSpPr/>
            <p:nvPr/>
          </p:nvSpPr>
          <p:spPr>
            <a:xfrm rot="16200000">
              <a:off x="975964" y="2350491"/>
              <a:ext cx="2299892" cy="2299892"/>
            </a:xfrm>
            <a:prstGeom prst="blockArc">
              <a:avLst>
                <a:gd name="adj1" fmla="val 10800000"/>
                <a:gd name="adj2" fmla="val 85088"/>
                <a:gd name="adj3" fmla="val 10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E3C73333-8EBA-4947-87D8-AC76D015F3FD}"/>
                </a:ext>
              </a:extLst>
            </p:cNvPr>
            <p:cNvSpPr/>
            <p:nvPr/>
          </p:nvSpPr>
          <p:spPr>
            <a:xfrm>
              <a:off x="2088723" y="2350490"/>
              <a:ext cx="1070154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FA2D35D3-B200-4B32-AE07-8EC3BC86F193}"/>
                </a:ext>
              </a:extLst>
            </p:cNvPr>
            <p:cNvSpPr/>
            <p:nvPr/>
          </p:nvSpPr>
          <p:spPr>
            <a:xfrm>
              <a:off x="2069857" y="4398383"/>
              <a:ext cx="1337692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43" name="Block Arc 13">
              <a:extLst>
                <a:ext uri="{FF2B5EF4-FFF2-40B4-BE49-F238E27FC236}">
                  <a16:creationId xmlns:a16="http://schemas.microsoft.com/office/drawing/2014/main" id="{5AE51ADB-C16F-48CA-8BD7-D1D538C2C4F0}"/>
                </a:ext>
              </a:extLst>
            </p:cNvPr>
            <p:cNvSpPr/>
            <p:nvPr/>
          </p:nvSpPr>
          <p:spPr>
            <a:xfrm rot="5400000" flipH="1">
              <a:off x="3183685" y="2302811"/>
              <a:ext cx="1078511" cy="1173870"/>
            </a:xfrm>
            <a:custGeom>
              <a:avLst/>
              <a:gdLst/>
              <a:ahLst/>
              <a:cxnLst/>
              <a:rect l="l" t="t" r="r" b="b"/>
              <a:pathLst>
                <a:path w="1078511" h="1173870">
                  <a:moveTo>
                    <a:pt x="1078158" y="1173870"/>
                  </a:moveTo>
                  <a:cubicBezTo>
                    <a:pt x="1088410" y="759770"/>
                    <a:pt x="875156" y="372156"/>
                    <a:pt x="519891" y="159151"/>
                  </a:cubicBezTo>
                  <a:cubicBezTo>
                    <a:pt x="359243" y="62832"/>
                    <a:pt x="180784" y="8948"/>
                    <a:pt x="0" y="0"/>
                  </a:cubicBezTo>
                  <a:lnTo>
                    <a:pt x="0" y="251968"/>
                  </a:lnTo>
                  <a:cubicBezTo>
                    <a:pt x="135880" y="260907"/>
                    <a:pt x="269609" y="302617"/>
                    <a:pt x="390438" y="375062"/>
                  </a:cubicBezTo>
                  <a:cubicBezTo>
                    <a:pt x="667928" y="541436"/>
                    <a:pt x="834496" y="844193"/>
                    <a:pt x="826489" y="11676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4" name="Right Triangle 93">
              <a:extLst>
                <a:ext uri="{FF2B5EF4-FFF2-40B4-BE49-F238E27FC236}">
                  <a16:creationId xmlns:a16="http://schemas.microsoft.com/office/drawing/2014/main" id="{108E14A5-45B3-46B4-9FF9-080C4D037F95}"/>
                </a:ext>
              </a:extLst>
            </p:cNvPr>
            <p:cNvSpPr/>
            <p:nvPr/>
          </p:nvSpPr>
          <p:spPr>
            <a:xfrm rot="18900000">
              <a:off x="3971844" y="3183576"/>
              <a:ext cx="458258" cy="4582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</p:grpSp>
      <p:grpSp>
        <p:nvGrpSpPr>
          <p:cNvPr id="6" name="Group 94">
            <a:extLst>
              <a:ext uri="{FF2B5EF4-FFF2-40B4-BE49-F238E27FC236}">
                <a16:creationId xmlns:a16="http://schemas.microsoft.com/office/drawing/2014/main" id="{C1F4EAAD-5457-46F9-ABFF-8561940781FC}"/>
              </a:ext>
            </a:extLst>
          </p:cNvPr>
          <p:cNvGrpSpPr/>
          <p:nvPr/>
        </p:nvGrpSpPr>
        <p:grpSpPr>
          <a:xfrm>
            <a:off x="3041347" y="1712053"/>
            <a:ext cx="2391871" cy="2909572"/>
            <a:chOff x="1685872" y="2732940"/>
            <a:chExt cx="2135226" cy="2597373"/>
          </a:xfrm>
          <a:solidFill>
            <a:srgbClr val="E2C4B4"/>
          </a:solidFill>
        </p:grpSpPr>
        <p:sp>
          <p:nvSpPr>
            <p:cNvPr id="36" name="Up Arrow 48">
              <a:extLst>
                <a:ext uri="{FF2B5EF4-FFF2-40B4-BE49-F238E27FC236}">
                  <a16:creationId xmlns:a16="http://schemas.microsoft.com/office/drawing/2014/main" id="{AC29CBF5-7888-4F08-9EA5-6EFD8C0539E1}"/>
                </a:ext>
              </a:extLst>
            </p:cNvPr>
            <p:cNvSpPr/>
            <p:nvPr/>
          </p:nvSpPr>
          <p:spPr>
            <a:xfrm rot="18836821">
              <a:off x="2044706" y="2718424"/>
              <a:ext cx="362009" cy="3910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7" name="Up Arrow 49">
              <a:extLst>
                <a:ext uri="{FF2B5EF4-FFF2-40B4-BE49-F238E27FC236}">
                  <a16:creationId xmlns:a16="http://schemas.microsoft.com/office/drawing/2014/main" id="{6F548E26-0298-4484-B235-EC93205EB741}"/>
                </a:ext>
              </a:extLst>
            </p:cNvPr>
            <p:cNvSpPr/>
            <p:nvPr/>
          </p:nvSpPr>
          <p:spPr>
            <a:xfrm rot="16200000">
              <a:off x="1700387" y="3494672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8" name="Up Arrow 50">
              <a:extLst>
                <a:ext uri="{FF2B5EF4-FFF2-40B4-BE49-F238E27FC236}">
                  <a16:creationId xmlns:a16="http://schemas.microsoft.com/office/drawing/2014/main" id="{32269B48-B69A-4F1E-A592-B81F65B27C92}"/>
                </a:ext>
              </a:extLst>
            </p:cNvPr>
            <p:cNvSpPr/>
            <p:nvPr/>
          </p:nvSpPr>
          <p:spPr>
            <a:xfrm flipV="1">
              <a:off x="3459088" y="4939273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39" name="Up Arrow 51">
              <a:extLst>
                <a:ext uri="{FF2B5EF4-FFF2-40B4-BE49-F238E27FC236}">
                  <a16:creationId xmlns:a16="http://schemas.microsoft.com/office/drawing/2014/main" id="{B65E5422-F625-4A8B-A732-487D1355812D}"/>
                </a:ext>
              </a:extLst>
            </p:cNvPr>
            <p:cNvSpPr/>
            <p:nvPr/>
          </p:nvSpPr>
          <p:spPr>
            <a:xfrm rot="3634690" flipV="1">
              <a:off x="1989744" y="4372440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61A63985-D797-4CA9-9C6D-22DE57CE01BE}"/>
              </a:ext>
            </a:extLst>
          </p:cNvPr>
          <p:cNvGrpSpPr/>
          <p:nvPr/>
        </p:nvGrpSpPr>
        <p:grpSpPr>
          <a:xfrm flipH="1">
            <a:off x="6764853" y="1695791"/>
            <a:ext cx="2422106" cy="2931373"/>
            <a:chOff x="1681083" y="2718423"/>
            <a:chExt cx="2162217" cy="2616835"/>
          </a:xfrm>
          <a:solidFill>
            <a:srgbClr val="C7DBE3"/>
          </a:solidFill>
        </p:grpSpPr>
        <p:sp>
          <p:nvSpPr>
            <p:cNvPr id="32" name="Up Arrow 53">
              <a:extLst>
                <a:ext uri="{FF2B5EF4-FFF2-40B4-BE49-F238E27FC236}">
                  <a16:creationId xmlns:a16="http://schemas.microsoft.com/office/drawing/2014/main" id="{96ECA270-7586-4CA3-B5FD-5D170D61CE80}"/>
                </a:ext>
              </a:extLst>
            </p:cNvPr>
            <p:cNvSpPr/>
            <p:nvPr/>
          </p:nvSpPr>
          <p:spPr>
            <a:xfrm rot="19800000">
              <a:off x="2070647" y="2718423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33" name="Up Arrow 54">
              <a:extLst>
                <a:ext uri="{FF2B5EF4-FFF2-40B4-BE49-F238E27FC236}">
                  <a16:creationId xmlns:a16="http://schemas.microsoft.com/office/drawing/2014/main" id="{884CA25B-1D3E-4201-9570-DA91110B8453}"/>
                </a:ext>
              </a:extLst>
            </p:cNvPr>
            <p:cNvSpPr/>
            <p:nvPr/>
          </p:nvSpPr>
          <p:spPr>
            <a:xfrm rot="16200000">
              <a:off x="1695598" y="3494672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4" name="Up Arrow 55">
              <a:extLst>
                <a:ext uri="{FF2B5EF4-FFF2-40B4-BE49-F238E27FC236}">
                  <a16:creationId xmlns:a16="http://schemas.microsoft.com/office/drawing/2014/main" id="{4AEC2529-BC83-40C7-911C-A163C9E15892}"/>
                </a:ext>
              </a:extLst>
            </p:cNvPr>
            <p:cNvSpPr/>
            <p:nvPr/>
          </p:nvSpPr>
          <p:spPr>
            <a:xfrm flipV="1">
              <a:off x="3481290" y="494421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  <p:sp>
          <p:nvSpPr>
            <p:cNvPr id="35" name="Up Arrow 56">
              <a:extLst>
                <a:ext uri="{FF2B5EF4-FFF2-40B4-BE49-F238E27FC236}">
                  <a16:creationId xmlns:a16="http://schemas.microsoft.com/office/drawing/2014/main" id="{D0F6FE60-953C-4A05-887B-85E49C5BE772}"/>
                </a:ext>
              </a:extLst>
            </p:cNvPr>
            <p:cNvSpPr/>
            <p:nvPr/>
          </p:nvSpPr>
          <p:spPr>
            <a:xfrm rot="3843716" flipV="1">
              <a:off x="1991517" y="4259386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/>
            </a:p>
          </p:txBody>
        </p:sp>
      </p:grp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5BA1E8F-F4F7-A860-CEF5-7ABE2B564592}"/>
              </a:ext>
            </a:extLst>
          </p:cNvPr>
          <p:cNvSpPr txBox="1"/>
          <p:nvPr/>
        </p:nvSpPr>
        <p:spPr>
          <a:xfrm>
            <a:off x="3826631" y="93210"/>
            <a:ext cx="457041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Folyamatok leírása</a:t>
            </a:r>
          </a:p>
        </p:txBody>
      </p:sp>
      <p:sp>
        <p:nvSpPr>
          <p:cNvPr id="52" name="Trapezoid 28">
            <a:extLst>
              <a:ext uri="{FF2B5EF4-FFF2-40B4-BE49-F238E27FC236}">
                <a16:creationId xmlns:a16="http://schemas.microsoft.com/office/drawing/2014/main" id="{6B6BCF38-9A7C-BC72-4DED-281CA0C2A4E3}"/>
              </a:ext>
            </a:extLst>
          </p:cNvPr>
          <p:cNvSpPr>
            <a:spLocks noChangeAspect="1"/>
          </p:cNvSpPr>
          <p:nvPr/>
        </p:nvSpPr>
        <p:spPr>
          <a:xfrm>
            <a:off x="2822759" y="1045845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rgbClr val="B977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Rounded Rectangle 5">
            <a:extLst>
              <a:ext uri="{FF2B5EF4-FFF2-40B4-BE49-F238E27FC236}">
                <a16:creationId xmlns:a16="http://schemas.microsoft.com/office/drawing/2014/main" id="{AFD38A3D-28AC-4B99-8A5D-792A287C9EB0}"/>
              </a:ext>
            </a:extLst>
          </p:cNvPr>
          <p:cNvSpPr/>
          <p:nvPr/>
        </p:nvSpPr>
        <p:spPr>
          <a:xfrm flipH="1">
            <a:off x="8715623" y="1173082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89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ounded Rectangle 51">
            <a:extLst>
              <a:ext uri="{FF2B5EF4-FFF2-40B4-BE49-F238E27FC236}">
                <a16:creationId xmlns:a16="http://schemas.microsoft.com/office/drawing/2014/main" id="{68857ADA-6F41-B20B-3FA7-651ED284E25E}"/>
              </a:ext>
            </a:extLst>
          </p:cNvPr>
          <p:cNvSpPr/>
          <p:nvPr/>
        </p:nvSpPr>
        <p:spPr>
          <a:xfrm rot="16200000" flipH="1">
            <a:off x="9515450" y="254446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89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Block Arc 41">
            <a:extLst>
              <a:ext uri="{FF2B5EF4-FFF2-40B4-BE49-F238E27FC236}">
                <a16:creationId xmlns:a16="http://schemas.microsoft.com/office/drawing/2014/main" id="{C5C06F65-F624-FDD4-2F89-BD84AD396399}"/>
              </a:ext>
            </a:extLst>
          </p:cNvPr>
          <p:cNvSpPr/>
          <p:nvPr/>
        </p:nvSpPr>
        <p:spPr>
          <a:xfrm>
            <a:off x="9156832" y="3837682"/>
            <a:ext cx="505328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rgbClr val="89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56" name="Ábra 55" descr="Baseballsapka egyszínű kitöltéssel">
            <a:extLst>
              <a:ext uri="{FF2B5EF4-FFF2-40B4-BE49-F238E27FC236}">
                <a16:creationId xmlns:a16="http://schemas.microsoft.com/office/drawing/2014/main" id="{74230210-B257-227E-503D-BA6A219F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806" y="2314483"/>
            <a:ext cx="914400" cy="914400"/>
          </a:xfrm>
          <a:prstGeom prst="rect">
            <a:avLst/>
          </a:prstGeom>
        </p:spPr>
      </p:pic>
      <p:sp>
        <p:nvSpPr>
          <p:cNvPr id="57" name="Rectangle 9">
            <a:extLst>
              <a:ext uri="{FF2B5EF4-FFF2-40B4-BE49-F238E27FC236}">
                <a16:creationId xmlns:a16="http://schemas.microsoft.com/office/drawing/2014/main" id="{98448A9F-A728-4F29-F609-4AB31BF8BB40}"/>
              </a:ext>
            </a:extLst>
          </p:cNvPr>
          <p:cNvSpPr/>
          <p:nvPr/>
        </p:nvSpPr>
        <p:spPr>
          <a:xfrm>
            <a:off x="2437438" y="3883372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B97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858E2411-B089-5C10-C70F-BA959CB1EF7F}"/>
              </a:ext>
            </a:extLst>
          </p:cNvPr>
          <p:cNvGrpSpPr/>
          <p:nvPr/>
        </p:nvGrpSpPr>
        <p:grpSpPr>
          <a:xfrm>
            <a:off x="5306912" y="4947064"/>
            <a:ext cx="1620000" cy="1620000"/>
            <a:chOff x="8998210" y="2583072"/>
            <a:chExt cx="1620000" cy="1620000"/>
          </a:xfrm>
        </p:grpSpPr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5A648766-072E-26A1-84AF-EB3021ECBA6C}"/>
                </a:ext>
              </a:extLst>
            </p:cNvPr>
            <p:cNvSpPr/>
            <p:nvPr/>
          </p:nvSpPr>
          <p:spPr>
            <a:xfrm>
              <a:off x="9377006" y="2861103"/>
              <a:ext cx="852265" cy="944903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0" name="Ellipszis 59">
              <a:extLst>
                <a:ext uri="{FF2B5EF4-FFF2-40B4-BE49-F238E27FC236}">
                  <a16:creationId xmlns:a16="http://schemas.microsoft.com/office/drawing/2014/main" id="{348E9A97-B505-CF48-B72C-16757EF67B5E}"/>
                </a:ext>
              </a:extLst>
            </p:cNvPr>
            <p:cNvSpPr/>
            <p:nvPr/>
          </p:nvSpPr>
          <p:spPr>
            <a:xfrm>
              <a:off x="8998210" y="2583072"/>
              <a:ext cx="1620000" cy="1620000"/>
            </a:xfrm>
            <a:prstGeom prst="ellipse">
              <a:avLst/>
            </a:prstGeom>
            <a:noFill/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4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>
            <a:extLst>
              <a:ext uri="{FF2B5EF4-FFF2-40B4-BE49-F238E27FC236}">
                <a16:creationId xmlns:a16="http://schemas.microsoft.com/office/drawing/2014/main" id="{E3B180EC-2AE4-48A5-B67C-38E8C6DB2D92}"/>
              </a:ext>
            </a:extLst>
          </p:cNvPr>
          <p:cNvGrpSpPr/>
          <p:nvPr/>
        </p:nvGrpSpPr>
        <p:grpSpPr>
          <a:xfrm>
            <a:off x="2338738" y="2825804"/>
            <a:ext cx="7518334" cy="1501936"/>
            <a:chOff x="1283985" y="3047887"/>
            <a:chExt cx="9624631" cy="1922712"/>
          </a:xfrm>
        </p:grpSpPr>
        <p:grpSp>
          <p:nvGrpSpPr>
            <p:cNvPr id="39" name="그룹 3">
              <a:extLst>
                <a:ext uri="{FF2B5EF4-FFF2-40B4-BE49-F238E27FC236}">
                  <a16:creationId xmlns:a16="http://schemas.microsoft.com/office/drawing/2014/main" id="{014B11F4-4DCE-4F08-B613-5103C8D58E86}"/>
                </a:ext>
              </a:extLst>
            </p:cNvPr>
            <p:cNvGrpSpPr/>
            <p:nvPr/>
          </p:nvGrpSpPr>
          <p:grpSpPr>
            <a:xfrm>
              <a:off x="1283985" y="3309879"/>
              <a:ext cx="9624631" cy="1660720"/>
              <a:chOff x="1012462" y="3274725"/>
              <a:chExt cx="10019247" cy="1728812"/>
            </a:xfrm>
          </p:grpSpPr>
          <p:grpSp>
            <p:nvGrpSpPr>
              <p:cNvPr id="59" name="그룹 16">
                <a:extLst>
                  <a:ext uri="{FF2B5EF4-FFF2-40B4-BE49-F238E27FC236}">
                    <a16:creationId xmlns:a16="http://schemas.microsoft.com/office/drawing/2014/main" id="{74DEEAEE-7CC2-49B5-A485-D4FD308E6460}"/>
                  </a:ext>
                </a:extLst>
              </p:cNvPr>
              <p:cNvGrpSpPr/>
              <p:nvPr/>
            </p:nvGrpSpPr>
            <p:grpSpPr>
              <a:xfrm>
                <a:off x="6245843" y="3319191"/>
                <a:ext cx="4785866" cy="1684346"/>
                <a:chOff x="6245843" y="3235625"/>
                <a:chExt cx="4785866" cy="1684346"/>
              </a:xfrm>
            </p:grpSpPr>
            <p:sp>
              <p:nvSpPr>
                <p:cNvPr id="74" name="자유형: 도형 12">
                  <a:extLst>
                    <a:ext uri="{FF2B5EF4-FFF2-40B4-BE49-F238E27FC236}">
                      <a16:creationId xmlns:a16="http://schemas.microsoft.com/office/drawing/2014/main" id="{93457BF8-44C2-4D14-BA66-D83D021104E5}"/>
                    </a:ext>
                  </a:extLst>
                </p:cNvPr>
                <p:cNvSpPr/>
                <p:nvPr/>
              </p:nvSpPr>
              <p:spPr>
                <a:xfrm>
                  <a:off x="6248034" y="3235625"/>
                  <a:ext cx="3209000" cy="528746"/>
                </a:xfrm>
                <a:custGeom>
                  <a:avLst/>
                  <a:gdLst>
                    <a:gd name="connsiteX0" fmla="*/ 7883330 w 8174414"/>
                    <a:gd name="connsiteY0" fmla="*/ 118572 h 1346896"/>
                    <a:gd name="connsiteX1" fmla="*/ 7527444 w 8174414"/>
                    <a:gd name="connsiteY1" fmla="*/ 600842 h 1346896"/>
                    <a:gd name="connsiteX2" fmla="*/ 6624807 w 8174414"/>
                    <a:gd name="connsiteY2" fmla="*/ 847001 h 1346896"/>
                    <a:gd name="connsiteX3" fmla="*/ 3892682 w 8174414"/>
                    <a:gd name="connsiteY3" fmla="*/ 1026790 h 1346896"/>
                    <a:gd name="connsiteX4" fmla="*/ 0 w 8174414"/>
                    <a:gd name="connsiteY4" fmla="*/ 1058472 h 1346896"/>
                    <a:gd name="connsiteX5" fmla="*/ 7126 w 8174414"/>
                    <a:gd name="connsiteY5" fmla="*/ 1345756 h 1346896"/>
                    <a:gd name="connsiteX6" fmla="*/ 2081312 w 8174414"/>
                    <a:gd name="connsiteY6" fmla="*/ 1344039 h 1346896"/>
                    <a:gd name="connsiteX7" fmla="*/ 2308238 w 8174414"/>
                    <a:gd name="connsiteY7" fmla="*/ 1335797 h 1346896"/>
                    <a:gd name="connsiteX8" fmla="*/ 6599393 w 8174414"/>
                    <a:gd name="connsiteY8" fmla="*/ 1143816 h 1346896"/>
                    <a:gd name="connsiteX9" fmla="*/ 7693066 w 8174414"/>
                    <a:gd name="connsiteY9" fmla="*/ 840819 h 1346896"/>
                    <a:gd name="connsiteX10" fmla="*/ 8168898 w 8174414"/>
                    <a:gd name="connsiteY10" fmla="*/ 117112 h 1346896"/>
                    <a:gd name="connsiteX11" fmla="*/ 8173963 w 8174414"/>
                    <a:gd name="connsiteY11" fmla="*/ 1116 h 1346896"/>
                    <a:gd name="connsiteX12" fmla="*/ 7891401 w 8174414"/>
                    <a:gd name="connsiteY12" fmla="*/ 0 h 1346896"/>
                    <a:gd name="connsiteX13" fmla="*/ 7883330 w 8174414"/>
                    <a:gd name="connsiteY13" fmla="*/ 118572 h 134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74414" h="1346896">
                      <a:moveTo>
                        <a:pt x="7883330" y="118572"/>
                      </a:moveTo>
                      <a:cubicBezTo>
                        <a:pt x="7862896" y="357174"/>
                        <a:pt x="7728269" y="502019"/>
                        <a:pt x="7527444" y="600842"/>
                      </a:cubicBezTo>
                      <a:cubicBezTo>
                        <a:pt x="7242735" y="740879"/>
                        <a:pt x="6935274" y="800980"/>
                        <a:pt x="6624807" y="847001"/>
                      </a:cubicBezTo>
                      <a:cubicBezTo>
                        <a:pt x="5719079" y="981113"/>
                        <a:pt x="4805452" y="1008759"/>
                        <a:pt x="3892682" y="1026790"/>
                      </a:cubicBezTo>
                      <a:cubicBezTo>
                        <a:pt x="2692715" y="1050487"/>
                        <a:pt x="1200311" y="1049714"/>
                        <a:pt x="0" y="1058472"/>
                      </a:cubicBezTo>
                      <a:cubicBezTo>
                        <a:pt x="2232" y="1138750"/>
                        <a:pt x="2232" y="1276125"/>
                        <a:pt x="7126" y="1345756"/>
                      </a:cubicBezTo>
                      <a:cubicBezTo>
                        <a:pt x="655621" y="1344125"/>
                        <a:pt x="1432903" y="1345070"/>
                        <a:pt x="2081312" y="1344039"/>
                      </a:cubicBezTo>
                      <a:cubicBezTo>
                        <a:pt x="2156868" y="1343953"/>
                        <a:pt x="2233197" y="1354428"/>
                        <a:pt x="2308238" y="1335797"/>
                      </a:cubicBezTo>
                      <a:cubicBezTo>
                        <a:pt x="3741055" y="1325665"/>
                        <a:pt x="5174474" y="1324721"/>
                        <a:pt x="6599393" y="1143816"/>
                      </a:cubicBezTo>
                      <a:cubicBezTo>
                        <a:pt x="6977258" y="1095820"/>
                        <a:pt x="7351004" y="1021552"/>
                        <a:pt x="7693066" y="840819"/>
                      </a:cubicBezTo>
                      <a:cubicBezTo>
                        <a:pt x="7983614" y="687303"/>
                        <a:pt x="8161342" y="455311"/>
                        <a:pt x="8168898" y="117112"/>
                      </a:cubicBezTo>
                      <a:cubicBezTo>
                        <a:pt x="8170443" y="49455"/>
                        <a:pt x="8176024" y="39753"/>
                        <a:pt x="8173963" y="1116"/>
                      </a:cubicBezTo>
                      <a:lnTo>
                        <a:pt x="7891401" y="0"/>
                      </a:lnTo>
                      <a:cubicBezTo>
                        <a:pt x="7892689" y="39667"/>
                        <a:pt x="7889598" y="45505"/>
                        <a:pt x="7883330" y="1185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2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70" name="그룹 68">
                  <a:extLst>
                    <a:ext uri="{FF2B5EF4-FFF2-40B4-BE49-F238E27FC236}">
                      <a16:creationId xmlns:a16="http://schemas.microsoft.com/office/drawing/2014/main" id="{698EBAB5-1484-446B-862D-3E107319B218}"/>
                    </a:ext>
                  </a:extLst>
                </p:cNvPr>
                <p:cNvGrpSpPr/>
                <p:nvPr/>
              </p:nvGrpSpPr>
              <p:grpSpPr>
                <a:xfrm flipV="1">
                  <a:off x="6245843" y="4159173"/>
                  <a:ext cx="4785866" cy="760798"/>
                  <a:chOff x="0" y="2458791"/>
                  <a:chExt cx="12191227" cy="1938012"/>
                </a:xfrm>
              </p:grpSpPr>
              <p:sp>
                <p:nvSpPr>
                  <p:cNvPr id="72" name="자유형: 도형 70">
                    <a:extLst>
                      <a:ext uri="{FF2B5EF4-FFF2-40B4-BE49-F238E27FC236}">
                        <a16:creationId xmlns:a16="http://schemas.microsoft.com/office/drawing/2014/main" id="{E11945B9-5C71-4240-9F76-60F8CE56A8F8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rgbClr val="E3AFA4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3" name="자유형: 도형 71">
                    <a:extLst>
                      <a:ext uri="{FF2B5EF4-FFF2-40B4-BE49-F238E27FC236}">
                        <a16:creationId xmlns:a16="http://schemas.microsoft.com/office/drawing/2014/main" id="{CD6EB130-F496-41D5-AAD3-B75A10316617}"/>
                      </a:ext>
                    </a:extLst>
                  </p:cNvPr>
                  <p:cNvSpPr/>
                  <p:nvPr/>
                </p:nvSpPr>
                <p:spPr>
                  <a:xfrm>
                    <a:off x="0" y="2458791"/>
                    <a:ext cx="4161593" cy="776939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2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60" name="그룹 18">
                <a:extLst>
                  <a:ext uri="{FF2B5EF4-FFF2-40B4-BE49-F238E27FC236}">
                    <a16:creationId xmlns:a16="http://schemas.microsoft.com/office/drawing/2014/main" id="{BB5FE6A9-D1AC-4B15-851C-BF4DAF413B4A}"/>
                  </a:ext>
                </a:extLst>
              </p:cNvPr>
              <p:cNvGrpSpPr/>
              <p:nvPr/>
            </p:nvGrpSpPr>
            <p:grpSpPr>
              <a:xfrm flipH="1">
                <a:off x="1012462" y="3274725"/>
                <a:ext cx="5371522" cy="1724430"/>
                <a:chOff x="5660187" y="3191159"/>
                <a:chExt cx="5371522" cy="1724430"/>
              </a:xfrm>
            </p:grpSpPr>
            <p:grpSp>
              <p:nvGrpSpPr>
                <p:cNvPr id="61" name="그룹 19">
                  <a:extLst>
                    <a:ext uri="{FF2B5EF4-FFF2-40B4-BE49-F238E27FC236}">
                      <a16:creationId xmlns:a16="http://schemas.microsoft.com/office/drawing/2014/main" id="{C00E72B4-ED84-49C3-828E-9059FD3796B2}"/>
                    </a:ext>
                  </a:extLst>
                </p:cNvPr>
                <p:cNvGrpSpPr/>
                <p:nvPr/>
              </p:nvGrpSpPr>
              <p:grpSpPr>
                <a:xfrm>
                  <a:off x="5660187" y="3191159"/>
                  <a:ext cx="5371522" cy="800882"/>
                  <a:chOff x="-1491865" y="2356684"/>
                  <a:chExt cx="13683092" cy="2040119"/>
                </a:xfrm>
              </p:grpSpPr>
              <p:sp>
                <p:nvSpPr>
                  <p:cNvPr id="67" name="자유형: 도형 25">
                    <a:extLst>
                      <a:ext uri="{FF2B5EF4-FFF2-40B4-BE49-F238E27FC236}">
                        <a16:creationId xmlns:a16="http://schemas.microsoft.com/office/drawing/2014/main" id="{180A825D-31C0-4AA3-BC66-F28FAA6133BE}"/>
                      </a:ext>
                    </a:extLst>
                  </p:cNvPr>
                  <p:cNvSpPr/>
                  <p:nvPr/>
                </p:nvSpPr>
                <p:spPr>
                  <a:xfrm>
                    <a:off x="3164" y="2480770"/>
                    <a:ext cx="12188063" cy="1916033"/>
                  </a:xfrm>
                  <a:custGeom>
                    <a:avLst/>
                    <a:gdLst>
                      <a:gd name="connsiteX0" fmla="*/ 11901894 w 12188063"/>
                      <a:gd name="connsiteY0" fmla="*/ 218082 h 1916033"/>
                      <a:gd name="connsiteX1" fmla="*/ 11893652 w 12188063"/>
                      <a:gd name="connsiteY1" fmla="*/ 271057 h 1916033"/>
                      <a:gd name="connsiteX2" fmla="*/ 11249107 w 12188063"/>
                      <a:gd name="connsiteY2" fmla="*/ 996310 h 1916033"/>
                      <a:gd name="connsiteX3" fmla="*/ 9421252 w 12188063"/>
                      <a:gd name="connsiteY3" fmla="*/ 1395898 h 1916033"/>
                      <a:gd name="connsiteX4" fmla="*/ 6997791 w 12188063"/>
                      <a:gd name="connsiteY4" fmla="*/ 1556111 h 1916033"/>
                      <a:gd name="connsiteX5" fmla="*/ 4768544 w 12188063"/>
                      <a:gd name="connsiteY5" fmla="*/ 1610460 h 1916033"/>
                      <a:gd name="connsiteX6" fmla="*/ 2245 w 12188063"/>
                      <a:gd name="connsiteY6" fmla="*/ 1622824 h 1916033"/>
                      <a:gd name="connsiteX7" fmla="*/ 1729 w 12188063"/>
                      <a:gd name="connsiteY7" fmla="*/ 1916033 h 1916033"/>
                      <a:gd name="connsiteX8" fmla="*/ 6091462 w 12188063"/>
                      <a:gd name="connsiteY8" fmla="*/ 1865548 h 1916033"/>
                      <a:gd name="connsiteX9" fmla="*/ 8117566 w 12188063"/>
                      <a:gd name="connsiteY9" fmla="*/ 1784497 h 1916033"/>
                      <a:gd name="connsiteX10" fmla="*/ 10132509 w 12188063"/>
                      <a:gd name="connsiteY10" fmla="*/ 1589682 h 1916033"/>
                      <a:gd name="connsiteX11" fmla="*/ 11470281 w 12188063"/>
                      <a:gd name="connsiteY11" fmla="*/ 1212417 h 1916033"/>
                      <a:gd name="connsiteX12" fmla="*/ 12183856 w 12188063"/>
                      <a:gd name="connsiteY12" fmla="*/ 234310 h 1916033"/>
                      <a:gd name="connsiteX13" fmla="*/ 12188063 w 12188063"/>
                      <a:gd name="connsiteY13" fmla="*/ 1030 h 1916033"/>
                      <a:gd name="connsiteX14" fmla="*/ 11903869 w 12188063"/>
                      <a:gd name="connsiteY14" fmla="*/ 0 h 1916033"/>
                      <a:gd name="connsiteX15" fmla="*/ 11901894 w 12188063"/>
                      <a:gd name="connsiteY15" fmla="*/ 218082 h 191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2188063" h="1916033">
                        <a:moveTo>
                          <a:pt x="11901894" y="218082"/>
                        </a:moveTo>
                        <a:cubicBezTo>
                          <a:pt x="11900263" y="235855"/>
                          <a:pt x="11896056" y="253370"/>
                          <a:pt x="11893652" y="271057"/>
                        </a:cubicBezTo>
                        <a:cubicBezTo>
                          <a:pt x="11841106" y="656994"/>
                          <a:pt x="11575286" y="856531"/>
                          <a:pt x="11249107" y="996310"/>
                        </a:cubicBezTo>
                        <a:cubicBezTo>
                          <a:pt x="10666038" y="1246246"/>
                          <a:pt x="10043387" y="1326438"/>
                          <a:pt x="9421252" y="1395898"/>
                        </a:cubicBezTo>
                        <a:cubicBezTo>
                          <a:pt x="8616236" y="1485707"/>
                          <a:pt x="7806756" y="1523399"/>
                          <a:pt x="6997791" y="1556111"/>
                        </a:cubicBezTo>
                        <a:cubicBezTo>
                          <a:pt x="6255195" y="1586162"/>
                          <a:pt x="5511741" y="1605309"/>
                          <a:pt x="4768544" y="1610460"/>
                        </a:cubicBezTo>
                        <a:cubicBezTo>
                          <a:pt x="3222736" y="1621279"/>
                          <a:pt x="1548053" y="1619819"/>
                          <a:pt x="2245" y="1622824"/>
                        </a:cubicBezTo>
                        <a:cubicBezTo>
                          <a:pt x="-3851" y="1763204"/>
                          <a:pt x="4735" y="1823305"/>
                          <a:pt x="1729" y="1916033"/>
                        </a:cubicBezTo>
                        <a:cubicBezTo>
                          <a:pt x="1977349" y="1912169"/>
                          <a:pt x="4116186" y="1923245"/>
                          <a:pt x="6091462" y="1865548"/>
                        </a:cubicBezTo>
                        <a:cubicBezTo>
                          <a:pt x="6767259" y="1845800"/>
                          <a:pt x="7442542" y="1823906"/>
                          <a:pt x="8117566" y="1784497"/>
                        </a:cubicBezTo>
                        <a:cubicBezTo>
                          <a:pt x="8792076" y="1745087"/>
                          <a:pt x="9464954" y="1695203"/>
                          <a:pt x="10132509" y="1589682"/>
                        </a:cubicBezTo>
                        <a:cubicBezTo>
                          <a:pt x="10592971" y="1516874"/>
                          <a:pt x="11048197" y="1420454"/>
                          <a:pt x="11470281" y="1212417"/>
                        </a:cubicBezTo>
                        <a:cubicBezTo>
                          <a:pt x="11877338" y="1011679"/>
                          <a:pt x="12154922" y="713146"/>
                          <a:pt x="12183856" y="234310"/>
                        </a:cubicBezTo>
                        <a:cubicBezTo>
                          <a:pt x="12188406" y="158754"/>
                          <a:pt x="12184972" y="4379"/>
                          <a:pt x="12188063" y="1030"/>
                        </a:cubicBezTo>
                        <a:lnTo>
                          <a:pt x="11903869" y="0"/>
                        </a:lnTo>
                        <a:cubicBezTo>
                          <a:pt x="11913314" y="71778"/>
                          <a:pt x="11916319" y="65682"/>
                          <a:pt x="11901894" y="2180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20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자유형: 도형 26">
                    <a:extLst>
                      <a:ext uri="{FF2B5EF4-FFF2-40B4-BE49-F238E27FC236}">
                        <a16:creationId xmlns:a16="http://schemas.microsoft.com/office/drawing/2014/main" id="{518BE624-D823-4BE9-A5CE-78E3AAF5A830}"/>
                      </a:ext>
                    </a:extLst>
                  </p:cNvPr>
                  <p:cNvSpPr/>
                  <p:nvPr/>
                </p:nvSpPr>
                <p:spPr>
                  <a:xfrm>
                    <a:off x="-1491865" y="2356684"/>
                    <a:ext cx="5873665" cy="802401"/>
                  </a:xfrm>
                  <a:custGeom>
                    <a:avLst/>
                    <a:gdLst>
                      <a:gd name="connsiteX0" fmla="*/ 3864950 w 4161593"/>
                      <a:gd name="connsiteY0" fmla="*/ 50914 h 776939"/>
                      <a:gd name="connsiteX1" fmla="*/ 3780894 w 4161593"/>
                      <a:gd name="connsiteY1" fmla="*/ 208809 h 776939"/>
                      <a:gd name="connsiteX2" fmla="*/ 3614155 w 4161593"/>
                      <a:gd name="connsiteY2" fmla="*/ 293467 h 776939"/>
                      <a:gd name="connsiteX3" fmla="*/ 3129137 w 4161593"/>
                      <a:gd name="connsiteY3" fmla="*/ 395811 h 776939"/>
                      <a:gd name="connsiteX4" fmla="*/ 0 w 4161593"/>
                      <a:gd name="connsiteY4" fmla="*/ 479523 h 776939"/>
                      <a:gd name="connsiteX5" fmla="*/ 10303 w 4161593"/>
                      <a:gd name="connsiteY5" fmla="*/ 776940 h 776939"/>
                      <a:gd name="connsiteX6" fmla="*/ 3035550 w 4161593"/>
                      <a:gd name="connsiteY6" fmla="*/ 697520 h 776939"/>
                      <a:gd name="connsiteX7" fmla="*/ 3854218 w 4161593"/>
                      <a:gd name="connsiteY7" fmla="*/ 505710 h 776939"/>
                      <a:gd name="connsiteX8" fmla="*/ 4147942 w 4161593"/>
                      <a:gd name="connsiteY8" fmla="*/ 130420 h 776939"/>
                      <a:gd name="connsiteX9" fmla="*/ 4161593 w 4161593"/>
                      <a:gd name="connsiteY9" fmla="*/ 1545 h 776939"/>
                      <a:gd name="connsiteX10" fmla="*/ 3866667 w 4161593"/>
                      <a:gd name="connsiteY10" fmla="*/ 0 h 776939"/>
                      <a:gd name="connsiteX11" fmla="*/ 3864950 w 4161593"/>
                      <a:gd name="connsiteY11" fmla="*/ 50914 h 776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61593" h="776939">
                        <a:moveTo>
                          <a:pt x="3864950" y="50914"/>
                        </a:moveTo>
                        <a:cubicBezTo>
                          <a:pt x="3868899" y="116683"/>
                          <a:pt x="3835844" y="173264"/>
                          <a:pt x="3780894" y="208809"/>
                        </a:cubicBezTo>
                        <a:cubicBezTo>
                          <a:pt x="3728777" y="242552"/>
                          <a:pt x="3672196" y="271573"/>
                          <a:pt x="3614155" y="293467"/>
                        </a:cubicBezTo>
                        <a:cubicBezTo>
                          <a:pt x="3458149" y="352366"/>
                          <a:pt x="3293643" y="379498"/>
                          <a:pt x="3129137" y="395811"/>
                        </a:cubicBezTo>
                        <a:cubicBezTo>
                          <a:pt x="2088181" y="498756"/>
                          <a:pt x="1043961" y="484933"/>
                          <a:pt x="0" y="479523"/>
                        </a:cubicBezTo>
                        <a:cubicBezTo>
                          <a:pt x="0" y="580150"/>
                          <a:pt x="7813" y="703444"/>
                          <a:pt x="10303" y="776940"/>
                        </a:cubicBezTo>
                        <a:cubicBezTo>
                          <a:pt x="973557" y="772990"/>
                          <a:pt x="2074701" y="784409"/>
                          <a:pt x="3035550" y="697520"/>
                        </a:cubicBezTo>
                        <a:cubicBezTo>
                          <a:pt x="3316653" y="672106"/>
                          <a:pt x="3597070" y="636045"/>
                          <a:pt x="3854218" y="505710"/>
                        </a:cubicBezTo>
                        <a:cubicBezTo>
                          <a:pt x="4010395" y="426548"/>
                          <a:pt x="4132573" y="308234"/>
                          <a:pt x="4147942" y="130420"/>
                        </a:cubicBezTo>
                        <a:cubicBezTo>
                          <a:pt x="4154811" y="50914"/>
                          <a:pt x="4154811" y="33743"/>
                          <a:pt x="4161593" y="1545"/>
                        </a:cubicBezTo>
                        <a:lnTo>
                          <a:pt x="3866667" y="0"/>
                        </a:lnTo>
                        <a:cubicBezTo>
                          <a:pt x="3862889" y="16485"/>
                          <a:pt x="3862889" y="16485"/>
                          <a:pt x="3864950" y="50914"/>
                        </a:cubicBezTo>
                        <a:close/>
                      </a:path>
                    </a:pathLst>
                  </a:custGeom>
                  <a:solidFill>
                    <a:srgbClr val="89B2C2"/>
                  </a:solidFill>
                  <a:ln w="85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ko-KR" altLang="en-US" sz="2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63" name="자유형: 도형 21">
                  <a:extLst>
                    <a:ext uri="{FF2B5EF4-FFF2-40B4-BE49-F238E27FC236}">
                      <a16:creationId xmlns:a16="http://schemas.microsoft.com/office/drawing/2014/main" id="{87DFB119-4F6B-42C2-B4EB-966D46245471}"/>
                    </a:ext>
                  </a:extLst>
                </p:cNvPr>
                <p:cNvSpPr/>
                <p:nvPr/>
              </p:nvSpPr>
              <p:spPr>
                <a:xfrm flipV="1">
                  <a:off x="6248034" y="4386844"/>
                  <a:ext cx="3209000" cy="528745"/>
                </a:xfrm>
                <a:custGeom>
                  <a:avLst/>
                  <a:gdLst>
                    <a:gd name="connsiteX0" fmla="*/ 7883330 w 8174414"/>
                    <a:gd name="connsiteY0" fmla="*/ 118572 h 1346896"/>
                    <a:gd name="connsiteX1" fmla="*/ 7527444 w 8174414"/>
                    <a:gd name="connsiteY1" fmla="*/ 600842 h 1346896"/>
                    <a:gd name="connsiteX2" fmla="*/ 6624807 w 8174414"/>
                    <a:gd name="connsiteY2" fmla="*/ 847001 h 1346896"/>
                    <a:gd name="connsiteX3" fmla="*/ 3892682 w 8174414"/>
                    <a:gd name="connsiteY3" fmla="*/ 1026790 h 1346896"/>
                    <a:gd name="connsiteX4" fmla="*/ 0 w 8174414"/>
                    <a:gd name="connsiteY4" fmla="*/ 1058472 h 1346896"/>
                    <a:gd name="connsiteX5" fmla="*/ 7126 w 8174414"/>
                    <a:gd name="connsiteY5" fmla="*/ 1345756 h 1346896"/>
                    <a:gd name="connsiteX6" fmla="*/ 2081312 w 8174414"/>
                    <a:gd name="connsiteY6" fmla="*/ 1344039 h 1346896"/>
                    <a:gd name="connsiteX7" fmla="*/ 2308238 w 8174414"/>
                    <a:gd name="connsiteY7" fmla="*/ 1335797 h 1346896"/>
                    <a:gd name="connsiteX8" fmla="*/ 6599393 w 8174414"/>
                    <a:gd name="connsiteY8" fmla="*/ 1143816 h 1346896"/>
                    <a:gd name="connsiteX9" fmla="*/ 7693066 w 8174414"/>
                    <a:gd name="connsiteY9" fmla="*/ 840819 h 1346896"/>
                    <a:gd name="connsiteX10" fmla="*/ 8168898 w 8174414"/>
                    <a:gd name="connsiteY10" fmla="*/ 117112 h 1346896"/>
                    <a:gd name="connsiteX11" fmla="*/ 8173963 w 8174414"/>
                    <a:gd name="connsiteY11" fmla="*/ 1116 h 1346896"/>
                    <a:gd name="connsiteX12" fmla="*/ 7891401 w 8174414"/>
                    <a:gd name="connsiteY12" fmla="*/ 0 h 1346896"/>
                    <a:gd name="connsiteX13" fmla="*/ 7883330 w 8174414"/>
                    <a:gd name="connsiteY13" fmla="*/ 118572 h 134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74414" h="1346896">
                      <a:moveTo>
                        <a:pt x="7883330" y="118572"/>
                      </a:moveTo>
                      <a:cubicBezTo>
                        <a:pt x="7862896" y="357174"/>
                        <a:pt x="7728269" y="502019"/>
                        <a:pt x="7527444" y="600842"/>
                      </a:cubicBezTo>
                      <a:cubicBezTo>
                        <a:pt x="7242735" y="740879"/>
                        <a:pt x="6935274" y="800980"/>
                        <a:pt x="6624807" y="847001"/>
                      </a:cubicBezTo>
                      <a:cubicBezTo>
                        <a:pt x="5719079" y="981113"/>
                        <a:pt x="4805452" y="1008759"/>
                        <a:pt x="3892682" y="1026790"/>
                      </a:cubicBezTo>
                      <a:cubicBezTo>
                        <a:pt x="2692715" y="1050487"/>
                        <a:pt x="1200311" y="1049714"/>
                        <a:pt x="0" y="1058472"/>
                      </a:cubicBezTo>
                      <a:cubicBezTo>
                        <a:pt x="2232" y="1138750"/>
                        <a:pt x="2232" y="1276125"/>
                        <a:pt x="7126" y="1345756"/>
                      </a:cubicBezTo>
                      <a:cubicBezTo>
                        <a:pt x="655621" y="1344125"/>
                        <a:pt x="1432903" y="1345070"/>
                        <a:pt x="2081312" y="1344039"/>
                      </a:cubicBezTo>
                      <a:cubicBezTo>
                        <a:pt x="2156868" y="1343953"/>
                        <a:pt x="2233197" y="1354428"/>
                        <a:pt x="2308238" y="1335797"/>
                      </a:cubicBezTo>
                      <a:cubicBezTo>
                        <a:pt x="3741055" y="1325665"/>
                        <a:pt x="5174474" y="1324721"/>
                        <a:pt x="6599393" y="1143816"/>
                      </a:cubicBezTo>
                      <a:cubicBezTo>
                        <a:pt x="6977258" y="1095820"/>
                        <a:pt x="7351004" y="1021552"/>
                        <a:pt x="7693066" y="840819"/>
                      </a:cubicBezTo>
                      <a:cubicBezTo>
                        <a:pt x="7983614" y="687303"/>
                        <a:pt x="8161342" y="455311"/>
                        <a:pt x="8168898" y="117112"/>
                      </a:cubicBezTo>
                      <a:cubicBezTo>
                        <a:pt x="8170443" y="49455"/>
                        <a:pt x="8176024" y="39753"/>
                        <a:pt x="8173963" y="1116"/>
                      </a:cubicBezTo>
                      <a:lnTo>
                        <a:pt x="7891401" y="0"/>
                      </a:lnTo>
                      <a:cubicBezTo>
                        <a:pt x="7892689" y="39667"/>
                        <a:pt x="7889598" y="45505"/>
                        <a:pt x="7883330" y="11857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858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4" name="자유형: 도형 6">
              <a:extLst>
                <a:ext uri="{FF2B5EF4-FFF2-40B4-BE49-F238E27FC236}">
                  <a16:creationId xmlns:a16="http://schemas.microsoft.com/office/drawing/2014/main" id="{114A8590-2788-448E-809D-0C609203C602}"/>
                </a:ext>
              </a:extLst>
            </p:cNvPr>
            <p:cNvSpPr/>
            <p:nvPr/>
          </p:nvSpPr>
          <p:spPr>
            <a:xfrm>
              <a:off x="5381931" y="3047887"/>
              <a:ext cx="1428041" cy="628611"/>
            </a:xfrm>
            <a:custGeom>
              <a:avLst/>
              <a:gdLst>
                <a:gd name="connsiteX0" fmla="*/ 1250097 w 2577998"/>
                <a:gd name="connsiteY0" fmla="*/ 1134813 h 1134813"/>
                <a:gd name="connsiteX1" fmla="*/ 384941 w 2577998"/>
                <a:gd name="connsiteY1" fmla="*/ 968411 h 1134813"/>
                <a:gd name="connsiteX2" fmla="*/ 106716 w 2577998"/>
                <a:gd name="connsiteY2" fmla="*/ 789246 h 1134813"/>
                <a:gd name="connsiteX3" fmla="*/ 106811 w 2577998"/>
                <a:gd name="connsiteY3" fmla="*/ 347000 h 1134813"/>
                <a:gd name="connsiteX4" fmla="*/ 554010 w 2577998"/>
                <a:gd name="connsiteY4" fmla="*/ 104970 h 1134813"/>
                <a:gd name="connsiteX5" fmla="*/ 1650433 w 2577998"/>
                <a:gd name="connsiteY5" fmla="*/ 24674 h 1134813"/>
                <a:gd name="connsiteX6" fmla="*/ 2280892 w 2577998"/>
                <a:gd name="connsiteY6" fmla="*/ 209840 h 1134813"/>
                <a:gd name="connsiteX7" fmla="*/ 2486442 w 2577998"/>
                <a:gd name="connsiteY7" fmla="*/ 361859 h 1134813"/>
                <a:gd name="connsiteX8" fmla="*/ 2492538 w 2577998"/>
                <a:gd name="connsiteY8" fmla="*/ 766196 h 1134813"/>
                <a:gd name="connsiteX9" fmla="*/ 2120968 w 2577998"/>
                <a:gd name="connsiteY9" fmla="*/ 997939 h 1134813"/>
                <a:gd name="connsiteX10" fmla="*/ 1250097 w 2577998"/>
                <a:gd name="connsiteY10" fmla="*/ 1134813 h 1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7998" h="1134813">
                  <a:moveTo>
                    <a:pt x="1250097" y="1134813"/>
                  </a:moveTo>
                  <a:cubicBezTo>
                    <a:pt x="978730" y="1133289"/>
                    <a:pt x="674120" y="1091951"/>
                    <a:pt x="384941" y="968411"/>
                  </a:cubicBezTo>
                  <a:cubicBezTo>
                    <a:pt x="282357" y="924501"/>
                    <a:pt x="186249" y="869161"/>
                    <a:pt x="106716" y="789246"/>
                  </a:cubicBezTo>
                  <a:cubicBezTo>
                    <a:pt x="-35397" y="646371"/>
                    <a:pt x="-35778" y="488351"/>
                    <a:pt x="106811" y="347000"/>
                  </a:cubicBezTo>
                  <a:cubicBezTo>
                    <a:pt x="231970" y="222985"/>
                    <a:pt x="389132" y="155071"/>
                    <a:pt x="554010" y="104970"/>
                  </a:cubicBezTo>
                  <a:cubicBezTo>
                    <a:pt x="913102" y="-4091"/>
                    <a:pt x="1279434" y="-23141"/>
                    <a:pt x="1650433" y="24674"/>
                  </a:cubicBezTo>
                  <a:cubicBezTo>
                    <a:pt x="1870460" y="53059"/>
                    <a:pt x="2083153" y="106208"/>
                    <a:pt x="2280892" y="209840"/>
                  </a:cubicBezTo>
                  <a:cubicBezTo>
                    <a:pt x="2357092" y="249845"/>
                    <a:pt x="2427482" y="298232"/>
                    <a:pt x="2486442" y="361859"/>
                  </a:cubicBezTo>
                  <a:cubicBezTo>
                    <a:pt x="2605885" y="490828"/>
                    <a:pt x="2609029" y="634560"/>
                    <a:pt x="2492538" y="766196"/>
                  </a:cubicBezTo>
                  <a:cubicBezTo>
                    <a:pt x="2391954" y="879924"/>
                    <a:pt x="2260033" y="945837"/>
                    <a:pt x="2120968" y="997939"/>
                  </a:cubicBezTo>
                  <a:cubicBezTo>
                    <a:pt x="1853410" y="1098142"/>
                    <a:pt x="1574804" y="1134337"/>
                    <a:pt x="1250097" y="113481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TextBox 132">
            <a:extLst>
              <a:ext uri="{FF2B5EF4-FFF2-40B4-BE49-F238E27FC236}">
                <a16:creationId xmlns:a16="http://schemas.microsoft.com/office/drawing/2014/main" id="{D4EE8B05-DCAD-45A0-AAF1-3AC6370C1178}"/>
              </a:ext>
            </a:extLst>
          </p:cNvPr>
          <p:cNvSpPr txBox="1"/>
          <p:nvPr/>
        </p:nvSpPr>
        <p:spPr>
          <a:xfrm>
            <a:off x="4025561" y="1910488"/>
            <a:ext cx="1396542" cy="4308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Tér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3" name="TextBox 138">
            <a:extLst>
              <a:ext uri="{FF2B5EF4-FFF2-40B4-BE49-F238E27FC236}">
                <a16:creationId xmlns:a16="http://schemas.microsoft.com/office/drawing/2014/main" id="{C70A5E5E-711E-4C5A-B7E1-B1AB73BAA239}"/>
              </a:ext>
            </a:extLst>
          </p:cNvPr>
          <p:cNvSpPr txBox="1"/>
          <p:nvPr/>
        </p:nvSpPr>
        <p:spPr>
          <a:xfrm>
            <a:off x="962127" y="2331477"/>
            <a:ext cx="1396542" cy="4308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Idő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9" name="TextBox 144">
            <a:extLst>
              <a:ext uri="{FF2B5EF4-FFF2-40B4-BE49-F238E27FC236}">
                <a16:creationId xmlns:a16="http://schemas.microsoft.com/office/drawing/2014/main" id="{09A87964-27A6-46CE-B77A-B7FB595CDA8D}"/>
              </a:ext>
            </a:extLst>
          </p:cNvPr>
          <p:cNvSpPr txBox="1"/>
          <p:nvPr/>
        </p:nvSpPr>
        <p:spPr>
          <a:xfrm>
            <a:off x="2053396" y="5271433"/>
            <a:ext cx="1396542" cy="4308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Szereplő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3" name="TextBox 153">
            <a:extLst>
              <a:ext uri="{FF2B5EF4-FFF2-40B4-BE49-F238E27FC236}">
                <a16:creationId xmlns:a16="http://schemas.microsoft.com/office/drawing/2014/main" id="{3A3DAE63-23DA-48C0-83CF-6E0E1CA6FC35}"/>
              </a:ext>
            </a:extLst>
          </p:cNvPr>
          <p:cNvSpPr txBox="1"/>
          <p:nvPr/>
        </p:nvSpPr>
        <p:spPr>
          <a:xfrm>
            <a:off x="8133389" y="2137905"/>
            <a:ext cx="1396542" cy="4308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Cél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9" name="TextBox 159">
            <a:extLst>
              <a:ext uri="{FF2B5EF4-FFF2-40B4-BE49-F238E27FC236}">
                <a16:creationId xmlns:a16="http://schemas.microsoft.com/office/drawing/2014/main" id="{7D43005E-BCA8-4BAE-8548-9FDA092F9CF8}"/>
              </a:ext>
            </a:extLst>
          </p:cNvPr>
          <p:cNvSpPr txBox="1"/>
          <p:nvPr/>
        </p:nvSpPr>
        <p:spPr>
          <a:xfrm>
            <a:off x="9323224" y="4435433"/>
            <a:ext cx="1396542" cy="43088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Mozgás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" name="TextBox 165">
            <a:extLst>
              <a:ext uri="{FF2B5EF4-FFF2-40B4-BE49-F238E27FC236}">
                <a16:creationId xmlns:a16="http://schemas.microsoft.com/office/drawing/2014/main" id="{C5ED54DC-FA30-4B72-8B5C-CD768D43F883}"/>
              </a:ext>
            </a:extLst>
          </p:cNvPr>
          <p:cNvSpPr txBox="1"/>
          <p:nvPr/>
        </p:nvSpPr>
        <p:spPr>
          <a:xfrm>
            <a:off x="6938573" y="5231041"/>
            <a:ext cx="1396542" cy="76944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sz="2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Koncepció, hangulat</a:t>
            </a:r>
            <a:endParaRPr lang="ko-KR" altLang="en-US" sz="2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91" name="Ábra 90" descr="Részben látható nap egyszínű kitöltéssel">
            <a:extLst>
              <a:ext uri="{FF2B5EF4-FFF2-40B4-BE49-F238E27FC236}">
                <a16:creationId xmlns:a16="http://schemas.microsoft.com/office/drawing/2014/main" id="{A0A1FD6A-9897-67D3-8642-F390F2E57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854" y="2287373"/>
            <a:ext cx="914400" cy="914400"/>
          </a:xfrm>
          <a:prstGeom prst="rect">
            <a:avLst/>
          </a:prstGeom>
        </p:spPr>
      </p:pic>
      <p:pic>
        <p:nvPicPr>
          <p:cNvPr id="93" name="Ábra 92" descr="Óra körvonalas">
            <a:extLst>
              <a:ext uri="{FF2B5EF4-FFF2-40B4-BE49-F238E27FC236}">
                <a16:creationId xmlns:a16="http://schemas.microsoft.com/office/drawing/2014/main" id="{741D93EC-EFDC-588D-4A6F-8F54A9BDF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509" y="2098799"/>
            <a:ext cx="914400" cy="914400"/>
          </a:xfrm>
          <a:prstGeom prst="rect">
            <a:avLst/>
          </a:prstGeom>
        </p:spPr>
      </p:pic>
      <p:pic>
        <p:nvPicPr>
          <p:cNvPr id="95" name="Ábra 94" descr="Naptár napi bontással körvonalas">
            <a:extLst>
              <a:ext uri="{FF2B5EF4-FFF2-40B4-BE49-F238E27FC236}">
                <a16:creationId xmlns:a16="http://schemas.microsoft.com/office/drawing/2014/main" id="{84A4C6EE-D862-C248-9CCD-6522C232E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643" y="3003392"/>
            <a:ext cx="914400" cy="914400"/>
          </a:xfrm>
          <a:prstGeom prst="rect">
            <a:avLst/>
          </a:prstGeom>
        </p:spPr>
      </p:pic>
      <p:pic>
        <p:nvPicPr>
          <p:cNvPr id="97" name="Ábra 96" descr="Elkészült homokóra körvonalas">
            <a:extLst>
              <a:ext uri="{FF2B5EF4-FFF2-40B4-BE49-F238E27FC236}">
                <a16:creationId xmlns:a16="http://schemas.microsoft.com/office/drawing/2014/main" id="{9B8774C0-8444-2143-16C6-1E3190D96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8744" y="1371806"/>
            <a:ext cx="914400" cy="914400"/>
          </a:xfrm>
          <a:prstGeom prst="rect">
            <a:avLst/>
          </a:prstGeom>
        </p:spPr>
      </p:pic>
      <p:pic>
        <p:nvPicPr>
          <p:cNvPr id="99" name="Ábra 98" descr="Nyitott ajtó körvonalas">
            <a:extLst>
              <a:ext uri="{FF2B5EF4-FFF2-40B4-BE49-F238E27FC236}">
                <a16:creationId xmlns:a16="http://schemas.microsoft.com/office/drawing/2014/main" id="{E4086A90-C526-7983-A1B8-37B77F3B0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2279" y="1520425"/>
            <a:ext cx="914400" cy="914400"/>
          </a:xfrm>
          <a:prstGeom prst="rect">
            <a:avLst/>
          </a:prstGeom>
        </p:spPr>
      </p:pic>
      <p:pic>
        <p:nvPicPr>
          <p:cNvPr id="101" name="Ábra 100" descr="Faház körvonalas">
            <a:extLst>
              <a:ext uri="{FF2B5EF4-FFF2-40B4-BE49-F238E27FC236}">
                <a16:creationId xmlns:a16="http://schemas.microsoft.com/office/drawing/2014/main" id="{E85725B2-53A9-EE4E-2252-B1AC9484E8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4046" y="972546"/>
            <a:ext cx="914400" cy="914400"/>
          </a:xfrm>
          <a:prstGeom prst="rect">
            <a:avLst/>
          </a:prstGeom>
        </p:spPr>
      </p:pic>
      <p:pic>
        <p:nvPicPr>
          <p:cNvPr id="103" name="Ábra 102" descr="Útvonal (két tű között) egyszínű kitöltéssel">
            <a:extLst>
              <a:ext uri="{FF2B5EF4-FFF2-40B4-BE49-F238E27FC236}">
                <a16:creationId xmlns:a16="http://schemas.microsoft.com/office/drawing/2014/main" id="{4849B4D2-2D48-BC4C-829C-209E03C066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05813" y="1621905"/>
            <a:ext cx="914400" cy="914400"/>
          </a:xfrm>
          <a:prstGeom prst="rect">
            <a:avLst/>
          </a:prstGeom>
        </p:spPr>
      </p:pic>
      <p:pic>
        <p:nvPicPr>
          <p:cNvPr id="105" name="Ábra 104" descr="Normál eloszlás egyszínű kitöltéssel">
            <a:extLst>
              <a:ext uri="{FF2B5EF4-FFF2-40B4-BE49-F238E27FC236}">
                <a16:creationId xmlns:a16="http://schemas.microsoft.com/office/drawing/2014/main" id="{8E9F1F9B-5DC2-4C85-0FB4-95108DB281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88477" y="2286206"/>
            <a:ext cx="914400" cy="914400"/>
          </a:xfrm>
          <a:prstGeom prst="rect">
            <a:avLst/>
          </a:prstGeom>
        </p:spPr>
      </p:pic>
      <p:pic>
        <p:nvPicPr>
          <p:cNvPr id="107" name="Ábra 106" descr="Kérdőjel egyszínű kitöltéssel">
            <a:extLst>
              <a:ext uri="{FF2B5EF4-FFF2-40B4-BE49-F238E27FC236}">
                <a16:creationId xmlns:a16="http://schemas.microsoft.com/office/drawing/2014/main" id="{1DF62F55-3563-EC92-1890-B9C5D47ADC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1899" y="1410105"/>
            <a:ext cx="914400" cy="914400"/>
          </a:xfrm>
          <a:prstGeom prst="rect">
            <a:avLst/>
          </a:prstGeom>
        </p:spPr>
      </p:pic>
      <p:pic>
        <p:nvPicPr>
          <p:cNvPr id="109" name="Ábra 108" descr="Ok és okozat egyszínű kitöltéssel">
            <a:extLst>
              <a:ext uri="{FF2B5EF4-FFF2-40B4-BE49-F238E27FC236}">
                <a16:creationId xmlns:a16="http://schemas.microsoft.com/office/drawing/2014/main" id="{2FC64FE5-9761-5F56-7B1E-07E0FC0195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3288" y="1466933"/>
            <a:ext cx="914400" cy="914400"/>
          </a:xfrm>
          <a:prstGeom prst="rect">
            <a:avLst/>
          </a:prstGeom>
        </p:spPr>
      </p:pic>
      <p:pic>
        <p:nvPicPr>
          <p:cNvPr id="111" name="Ábra 110" descr="Telitalálat körvonalas">
            <a:extLst>
              <a:ext uri="{FF2B5EF4-FFF2-40B4-BE49-F238E27FC236}">
                <a16:creationId xmlns:a16="http://schemas.microsoft.com/office/drawing/2014/main" id="{39B9DC5D-0F40-09AA-69E0-3A921CFACA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0490" y="2381333"/>
            <a:ext cx="914400" cy="914400"/>
          </a:xfrm>
          <a:prstGeom prst="rect">
            <a:avLst/>
          </a:prstGeom>
        </p:spPr>
      </p:pic>
      <p:pic>
        <p:nvPicPr>
          <p:cNvPr id="113" name="Ábra 112" descr="Tükröződés egyszínű kitöltéssel">
            <a:extLst>
              <a:ext uri="{FF2B5EF4-FFF2-40B4-BE49-F238E27FC236}">
                <a16:creationId xmlns:a16="http://schemas.microsoft.com/office/drawing/2014/main" id="{376BF550-A3BF-F6D2-4CE3-FB87396F55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71453" y="1345364"/>
            <a:ext cx="914400" cy="914400"/>
          </a:xfrm>
          <a:prstGeom prst="rect">
            <a:avLst/>
          </a:prstGeom>
        </p:spPr>
      </p:pic>
      <p:pic>
        <p:nvPicPr>
          <p:cNvPr id="115" name="Ábra 114" descr="Koala egyszínű kitöltéssel">
            <a:extLst>
              <a:ext uri="{FF2B5EF4-FFF2-40B4-BE49-F238E27FC236}">
                <a16:creationId xmlns:a16="http://schemas.microsoft.com/office/drawing/2014/main" id="{ADF38BEF-126D-A15D-7641-A96E103ACC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60162" y="4299943"/>
            <a:ext cx="914400" cy="914400"/>
          </a:xfrm>
          <a:prstGeom prst="rect">
            <a:avLst/>
          </a:prstGeom>
        </p:spPr>
      </p:pic>
      <p:pic>
        <p:nvPicPr>
          <p:cNvPr id="117" name="Ábra 116" descr="Lajhár egyszínű kitöltéssel">
            <a:extLst>
              <a:ext uri="{FF2B5EF4-FFF2-40B4-BE49-F238E27FC236}">
                <a16:creationId xmlns:a16="http://schemas.microsoft.com/office/drawing/2014/main" id="{051C42C3-1293-CC32-F4A4-173474CB56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36919" y="4951185"/>
            <a:ext cx="914400" cy="914400"/>
          </a:xfrm>
          <a:prstGeom prst="rect">
            <a:avLst/>
          </a:prstGeom>
        </p:spPr>
      </p:pic>
      <p:pic>
        <p:nvPicPr>
          <p:cNvPr id="119" name="Ábra 118" descr="Iskolás lány egyszínű kitöltéssel">
            <a:extLst>
              <a:ext uri="{FF2B5EF4-FFF2-40B4-BE49-F238E27FC236}">
                <a16:creationId xmlns:a16="http://schemas.microsoft.com/office/drawing/2014/main" id="{C4A464AA-2C4B-17E2-6B04-D59EC33A6FF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77663" y="5387404"/>
            <a:ext cx="914400" cy="914400"/>
          </a:xfrm>
          <a:prstGeom prst="rect">
            <a:avLst/>
          </a:prstGeom>
        </p:spPr>
      </p:pic>
      <p:pic>
        <p:nvPicPr>
          <p:cNvPr id="121" name="Ábra 120" descr="Férfi profil egyszínű kitöltéssel">
            <a:extLst>
              <a:ext uri="{FF2B5EF4-FFF2-40B4-BE49-F238E27FC236}">
                <a16:creationId xmlns:a16="http://schemas.microsoft.com/office/drawing/2014/main" id="{F75912A7-67A9-911A-4105-2949A62FFE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82911" y="5391355"/>
            <a:ext cx="914400" cy="914400"/>
          </a:xfrm>
          <a:prstGeom prst="rect">
            <a:avLst/>
          </a:prstGeom>
        </p:spPr>
      </p:pic>
      <p:pic>
        <p:nvPicPr>
          <p:cNvPr id="123" name="Ábra 122" descr="Mesélés egyszínű kitöltéssel">
            <a:extLst>
              <a:ext uri="{FF2B5EF4-FFF2-40B4-BE49-F238E27FC236}">
                <a16:creationId xmlns:a16="http://schemas.microsoft.com/office/drawing/2014/main" id="{19227E3F-23D8-BC5C-1665-464285C2D13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980381" y="4908149"/>
            <a:ext cx="914400" cy="914400"/>
          </a:xfrm>
          <a:prstGeom prst="rect">
            <a:avLst/>
          </a:prstGeom>
        </p:spPr>
      </p:pic>
      <p:pic>
        <p:nvPicPr>
          <p:cNvPr id="127" name="Ábra 126" descr="Üstökös egyszínű kitöltéssel">
            <a:extLst>
              <a:ext uri="{FF2B5EF4-FFF2-40B4-BE49-F238E27FC236}">
                <a16:creationId xmlns:a16="http://schemas.microsoft.com/office/drawing/2014/main" id="{47F19023-7291-3523-2614-94A09CBA15F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004874" y="4450949"/>
            <a:ext cx="914400" cy="914400"/>
          </a:xfrm>
          <a:prstGeom prst="rect">
            <a:avLst/>
          </a:prstGeom>
        </p:spPr>
      </p:pic>
      <p:pic>
        <p:nvPicPr>
          <p:cNvPr id="129" name="Ábra 128" descr="Függőágy egyszínű kitöltéssel">
            <a:extLst>
              <a:ext uri="{FF2B5EF4-FFF2-40B4-BE49-F238E27FC236}">
                <a16:creationId xmlns:a16="http://schemas.microsoft.com/office/drawing/2014/main" id="{CD3E3494-3F20-A89C-A4E3-ED8A834841E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222593" y="5615761"/>
            <a:ext cx="914400" cy="914400"/>
          </a:xfrm>
          <a:prstGeom prst="rect">
            <a:avLst/>
          </a:prstGeom>
        </p:spPr>
      </p:pic>
      <p:pic>
        <p:nvPicPr>
          <p:cNvPr id="131" name="Ábra 130" descr="Tündérmese egyszínű kitöltéssel">
            <a:extLst>
              <a:ext uri="{FF2B5EF4-FFF2-40B4-BE49-F238E27FC236}">
                <a16:creationId xmlns:a16="http://schemas.microsoft.com/office/drawing/2014/main" id="{056D9DEB-95D1-AD16-7657-401E9FFE5A1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968957" y="4281778"/>
            <a:ext cx="914400" cy="914400"/>
          </a:xfrm>
          <a:prstGeom prst="rect">
            <a:avLst/>
          </a:prstGeom>
        </p:spPr>
      </p:pic>
      <p:pic>
        <p:nvPicPr>
          <p:cNvPr id="133" name="Ábra 132" descr="Mezőgazdaság egyszínű kitöltéssel">
            <a:extLst>
              <a:ext uri="{FF2B5EF4-FFF2-40B4-BE49-F238E27FC236}">
                <a16:creationId xmlns:a16="http://schemas.microsoft.com/office/drawing/2014/main" id="{4BFE21FD-7630-81C1-136F-EE1481773DE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944050" y="2232142"/>
            <a:ext cx="875842" cy="875842"/>
          </a:xfrm>
          <a:prstGeom prst="rect">
            <a:avLst/>
          </a:prstGeom>
        </p:spPr>
      </p:pic>
      <p:pic>
        <p:nvPicPr>
          <p:cNvPr id="137" name="Ábra 136" descr="Áthelyezés körvonalas">
            <a:extLst>
              <a:ext uri="{FF2B5EF4-FFF2-40B4-BE49-F238E27FC236}">
                <a16:creationId xmlns:a16="http://schemas.microsoft.com/office/drawing/2014/main" id="{16EA15A5-64FD-A8FF-3596-AD7FFA22B9D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592515" y="5214343"/>
            <a:ext cx="914400" cy="914400"/>
          </a:xfrm>
          <a:prstGeom prst="rect">
            <a:avLst/>
          </a:prstGeom>
        </p:spPr>
      </p:pic>
      <p:pic>
        <p:nvPicPr>
          <p:cNvPr id="139" name="Ábra 138" descr="Metronóm egyszínű kitöltéssel">
            <a:extLst>
              <a:ext uri="{FF2B5EF4-FFF2-40B4-BE49-F238E27FC236}">
                <a16:creationId xmlns:a16="http://schemas.microsoft.com/office/drawing/2014/main" id="{2145DAD6-B7DA-FF82-A6CC-58467B27DAF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956472" y="3578422"/>
            <a:ext cx="914400" cy="914400"/>
          </a:xfrm>
          <a:prstGeom prst="rect">
            <a:avLst/>
          </a:prstGeom>
        </p:spPr>
      </p:pic>
      <p:pic>
        <p:nvPicPr>
          <p:cNvPr id="141" name="Ábra 140" descr="Tánclépések egyszínű kitöltéssel">
            <a:extLst>
              <a:ext uri="{FF2B5EF4-FFF2-40B4-BE49-F238E27FC236}">
                <a16:creationId xmlns:a16="http://schemas.microsoft.com/office/drawing/2014/main" id="{B5D6D50C-5F4B-8A3B-9D02-32E871AD490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554135" y="4944702"/>
            <a:ext cx="914400" cy="914400"/>
          </a:xfrm>
          <a:prstGeom prst="rect">
            <a:avLst/>
          </a:prstGeom>
        </p:spPr>
      </p:pic>
      <p:pic>
        <p:nvPicPr>
          <p:cNvPr id="143" name="Ábra 142" descr="Mérőeszköz egyszínű kitöltéssel">
            <a:extLst>
              <a:ext uri="{FF2B5EF4-FFF2-40B4-BE49-F238E27FC236}">
                <a16:creationId xmlns:a16="http://schemas.microsoft.com/office/drawing/2014/main" id="{ADF42F05-E0C9-386E-006C-404F98A6DE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19766" y="4388706"/>
            <a:ext cx="914400" cy="914400"/>
          </a:xfrm>
          <a:prstGeom prst="rect">
            <a:avLst/>
          </a:prstGeom>
        </p:spPr>
      </p:pic>
      <p:pic>
        <p:nvPicPr>
          <p:cNvPr id="145" name="Ábra 144" descr="Galamb egyszínű kitöltéssel">
            <a:extLst>
              <a:ext uri="{FF2B5EF4-FFF2-40B4-BE49-F238E27FC236}">
                <a16:creationId xmlns:a16="http://schemas.microsoft.com/office/drawing/2014/main" id="{DD6FF1DF-1666-A7CB-BED6-BACB5D959F3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001212" y="3536461"/>
            <a:ext cx="914400" cy="914400"/>
          </a:xfrm>
          <a:prstGeom prst="rect">
            <a:avLst/>
          </a:prstGeom>
        </p:spPr>
      </p:pic>
      <p:pic>
        <p:nvPicPr>
          <p:cNvPr id="158" name="Ábra 157" descr="Olló-pár gombponttal">
            <a:extLst>
              <a:ext uri="{FF2B5EF4-FFF2-40B4-BE49-F238E27FC236}">
                <a16:creationId xmlns:a16="http://schemas.microsoft.com/office/drawing/2014/main" id="{EDD0FDC7-CF1D-EFE8-D9D5-F56258CB0E2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572892" y="2277009"/>
            <a:ext cx="2767875" cy="276787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4A17C4D-5FB5-FAC9-185B-722E25117BE9}"/>
              </a:ext>
            </a:extLst>
          </p:cNvPr>
          <p:cNvSpPr txBox="1"/>
          <p:nvPr/>
        </p:nvSpPr>
        <p:spPr>
          <a:xfrm>
            <a:off x="4220213" y="-5769"/>
            <a:ext cx="390978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bg1">
                    <a:lumMod val="65000"/>
                  </a:schemeClr>
                </a:solidFill>
              </a:rPr>
              <a:t>„Eseményollók”</a:t>
            </a:r>
          </a:p>
        </p:txBody>
      </p:sp>
    </p:spTree>
    <p:extLst>
      <p:ext uri="{BB962C8B-B14F-4D97-AF65-F5344CB8AC3E}">
        <p14:creationId xmlns:p14="http://schemas.microsoft.com/office/powerpoint/2010/main" val="15003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7" name="Téglalap 136">
            <a:extLst>
              <a:ext uri="{FF2B5EF4-FFF2-40B4-BE49-F238E27FC236}">
                <a16:creationId xmlns:a16="http://schemas.microsoft.com/office/drawing/2014/main" id="{5D980D4B-77BF-0AD0-735D-5B2C63BBC691}"/>
              </a:ext>
            </a:extLst>
          </p:cNvPr>
          <p:cNvSpPr/>
          <p:nvPr/>
        </p:nvSpPr>
        <p:spPr>
          <a:xfrm>
            <a:off x="-2235200" y="21771"/>
            <a:ext cx="7833360" cy="7609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: lekerekített 82">
            <a:extLst>
              <a:ext uri="{FF2B5EF4-FFF2-40B4-BE49-F238E27FC236}">
                <a16:creationId xmlns:a16="http://schemas.microsoft.com/office/drawing/2014/main" id="{0E78389F-D1AB-EF39-B7D3-935F36F154E8}"/>
              </a:ext>
            </a:extLst>
          </p:cNvPr>
          <p:cNvSpPr/>
          <p:nvPr/>
        </p:nvSpPr>
        <p:spPr>
          <a:xfrm>
            <a:off x="6096000" y="776957"/>
            <a:ext cx="5104558" cy="510028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/>
          </a:p>
        </p:txBody>
      </p:sp>
      <p:sp>
        <p:nvSpPr>
          <p:cNvPr id="84" name="Téglalap: lekerekített 83">
            <a:extLst>
              <a:ext uri="{FF2B5EF4-FFF2-40B4-BE49-F238E27FC236}">
                <a16:creationId xmlns:a16="http://schemas.microsoft.com/office/drawing/2014/main" id="{277285A2-37A8-D752-3548-6AD398D00984}"/>
              </a:ext>
            </a:extLst>
          </p:cNvPr>
          <p:cNvSpPr/>
          <p:nvPr/>
        </p:nvSpPr>
        <p:spPr>
          <a:xfrm>
            <a:off x="6301312" y="1052919"/>
            <a:ext cx="2459574" cy="45539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/>
          </a:p>
        </p:txBody>
      </p:sp>
      <p:grpSp>
        <p:nvGrpSpPr>
          <p:cNvPr id="86" name="그룹 2">
            <a:extLst>
              <a:ext uri="{FF2B5EF4-FFF2-40B4-BE49-F238E27FC236}">
                <a16:creationId xmlns:a16="http://schemas.microsoft.com/office/drawing/2014/main" id="{14CBD512-E23C-7393-2BBE-D75508DE4D54}"/>
              </a:ext>
            </a:extLst>
          </p:cNvPr>
          <p:cNvGrpSpPr/>
          <p:nvPr/>
        </p:nvGrpSpPr>
        <p:grpSpPr>
          <a:xfrm>
            <a:off x="4018732" y="2736933"/>
            <a:ext cx="1902956" cy="1902956"/>
            <a:chOff x="5149010" y="2724110"/>
            <a:chExt cx="1902956" cy="1902956"/>
          </a:xfrm>
        </p:grpSpPr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CA7C5CDA-2007-1E62-C040-3994677D03C8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rgbClr val="B4CED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타원 1">
              <a:extLst>
                <a:ext uri="{FF2B5EF4-FFF2-40B4-BE49-F238E27FC236}">
                  <a16:creationId xmlns:a16="http://schemas.microsoft.com/office/drawing/2014/main" id="{EB59EF0F-3FF5-8381-04C7-71D10ECBA86E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" name="그룹 4">
            <a:extLst>
              <a:ext uri="{FF2B5EF4-FFF2-40B4-BE49-F238E27FC236}">
                <a16:creationId xmlns:a16="http://schemas.microsoft.com/office/drawing/2014/main" id="{B79DFBBF-3BDE-62A8-EDCE-2B6A193A5841}"/>
              </a:ext>
            </a:extLst>
          </p:cNvPr>
          <p:cNvGrpSpPr/>
          <p:nvPr/>
        </p:nvGrpSpPr>
        <p:grpSpPr>
          <a:xfrm>
            <a:off x="9614545" y="3129509"/>
            <a:ext cx="1152000" cy="1152000"/>
            <a:chOff x="7547046" y="3129385"/>
            <a:chExt cx="1152000" cy="1152000"/>
          </a:xfrm>
        </p:grpSpPr>
        <p:sp>
          <p:nvSpPr>
            <p:cNvPr id="96" name="Oval 10">
              <a:extLst>
                <a:ext uri="{FF2B5EF4-FFF2-40B4-BE49-F238E27FC236}">
                  <a16:creationId xmlns:a16="http://schemas.microsoft.com/office/drawing/2014/main" id="{99286141-F968-446D-9E05-192E9C052B19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타원 39">
              <a:extLst>
                <a:ext uri="{FF2B5EF4-FFF2-40B4-BE49-F238E27FC236}">
                  <a16:creationId xmlns:a16="http://schemas.microsoft.com/office/drawing/2014/main" id="{B3437F5F-4018-3DF6-BFA3-076FB040F7C0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rgbClr val="3E6475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그룹 6">
            <a:extLst>
              <a:ext uri="{FF2B5EF4-FFF2-40B4-BE49-F238E27FC236}">
                <a16:creationId xmlns:a16="http://schemas.microsoft.com/office/drawing/2014/main" id="{5742CC66-3870-2829-C6DD-9B7DB4288FC1}"/>
              </a:ext>
            </a:extLst>
          </p:cNvPr>
          <p:cNvGrpSpPr/>
          <p:nvPr/>
        </p:nvGrpSpPr>
        <p:grpSpPr>
          <a:xfrm>
            <a:off x="7027101" y="2352665"/>
            <a:ext cx="1008000" cy="1008000"/>
            <a:chOff x="8988825" y="2139525"/>
            <a:chExt cx="1008000" cy="1008000"/>
          </a:xfrm>
        </p:grpSpPr>
        <p:sp>
          <p:nvSpPr>
            <p:cNvPr id="99" name="Oval 10">
              <a:extLst>
                <a:ext uri="{FF2B5EF4-FFF2-40B4-BE49-F238E27FC236}">
                  <a16:creationId xmlns:a16="http://schemas.microsoft.com/office/drawing/2014/main" id="{F05FACCF-643F-7177-0C55-8C4BF93CA7F6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타원 42">
              <a:extLst>
                <a:ext uri="{FF2B5EF4-FFF2-40B4-BE49-F238E27FC236}">
                  <a16:creationId xmlns:a16="http://schemas.microsoft.com/office/drawing/2014/main" id="{2791D077-D26C-8017-A921-F1A40AE09FCD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그룹 7">
            <a:extLst>
              <a:ext uri="{FF2B5EF4-FFF2-40B4-BE49-F238E27FC236}">
                <a16:creationId xmlns:a16="http://schemas.microsoft.com/office/drawing/2014/main" id="{569BEDC0-18AB-CE13-952C-02E868355872}"/>
              </a:ext>
            </a:extLst>
          </p:cNvPr>
          <p:cNvGrpSpPr/>
          <p:nvPr/>
        </p:nvGrpSpPr>
        <p:grpSpPr>
          <a:xfrm>
            <a:off x="7027101" y="4167302"/>
            <a:ext cx="1008000" cy="1008000"/>
            <a:chOff x="8988825" y="4210868"/>
            <a:chExt cx="1008000" cy="1008000"/>
          </a:xfrm>
        </p:grpSpPr>
        <p:sp>
          <p:nvSpPr>
            <p:cNvPr id="102" name="Oval 10">
              <a:extLst>
                <a:ext uri="{FF2B5EF4-FFF2-40B4-BE49-F238E27FC236}">
                  <a16:creationId xmlns:a16="http://schemas.microsoft.com/office/drawing/2014/main" id="{A2A80B3E-5AA9-D947-B221-859FB2BABD7B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타원 44">
              <a:extLst>
                <a:ext uri="{FF2B5EF4-FFF2-40B4-BE49-F238E27FC236}">
                  <a16:creationId xmlns:a16="http://schemas.microsoft.com/office/drawing/2014/main" id="{7D7F6CFF-9B83-C6B3-A738-2800A13E0AF2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04" name="직선 연결선 5">
            <a:extLst>
              <a:ext uri="{FF2B5EF4-FFF2-40B4-BE49-F238E27FC236}">
                <a16:creationId xmlns:a16="http://schemas.microsoft.com/office/drawing/2014/main" id="{5C659374-D4BA-F1BE-D78D-2615A3A5E82A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5921688" y="3688411"/>
            <a:ext cx="3692857" cy="170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직선 연결선 11">
            <a:extLst>
              <a:ext uri="{FF2B5EF4-FFF2-40B4-BE49-F238E27FC236}">
                <a16:creationId xmlns:a16="http://schemas.microsoft.com/office/drawing/2014/main" id="{EEBC8438-E4EB-C001-6AA7-2CAFB310E6E8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531101" y="3360665"/>
            <a:ext cx="0" cy="806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6" name="그룹 9">
            <a:extLst>
              <a:ext uri="{FF2B5EF4-FFF2-40B4-BE49-F238E27FC236}">
                <a16:creationId xmlns:a16="http://schemas.microsoft.com/office/drawing/2014/main" id="{C6D11352-315B-9DE6-CBBC-6B231840C345}"/>
              </a:ext>
            </a:extLst>
          </p:cNvPr>
          <p:cNvGrpSpPr/>
          <p:nvPr/>
        </p:nvGrpSpPr>
        <p:grpSpPr>
          <a:xfrm>
            <a:off x="2491633" y="3106302"/>
            <a:ext cx="1152000" cy="1152000"/>
            <a:chOff x="3517627" y="3101123"/>
            <a:chExt cx="1152000" cy="1152000"/>
          </a:xfrm>
        </p:grpSpPr>
        <p:sp>
          <p:nvSpPr>
            <p:cNvPr id="107" name="Oval 10">
              <a:extLst>
                <a:ext uri="{FF2B5EF4-FFF2-40B4-BE49-F238E27FC236}">
                  <a16:creationId xmlns:a16="http://schemas.microsoft.com/office/drawing/2014/main" id="{697681D5-8394-FDDA-2C3B-FC6F1729DFCF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rgbClr val="E3AFA4">
                <a:alpha val="8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타원 58">
              <a:extLst>
                <a:ext uri="{FF2B5EF4-FFF2-40B4-BE49-F238E27FC236}">
                  <a16:creationId xmlns:a16="http://schemas.microsoft.com/office/drawing/2014/main" id="{E1D97269-4B49-19CE-70EE-612652F021FC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그룹 12">
            <a:extLst>
              <a:ext uri="{FF2B5EF4-FFF2-40B4-BE49-F238E27FC236}">
                <a16:creationId xmlns:a16="http://schemas.microsoft.com/office/drawing/2014/main" id="{040E1460-0A31-244F-7AE2-044F0D90CC99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009629F4-0862-0951-B075-402541C1A4F5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타원 59">
              <a:extLst>
                <a:ext uri="{FF2B5EF4-FFF2-40B4-BE49-F238E27FC236}">
                  <a16:creationId xmlns:a16="http://schemas.microsoft.com/office/drawing/2014/main" id="{90E6D4C8-E03A-7533-4DF7-791B067FE84D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2" name="그룹 10">
            <a:extLst>
              <a:ext uri="{FF2B5EF4-FFF2-40B4-BE49-F238E27FC236}">
                <a16:creationId xmlns:a16="http://schemas.microsoft.com/office/drawing/2014/main" id="{287FE682-BCF6-5A55-A818-8037F9273525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113" name="Oval 10">
              <a:extLst>
                <a:ext uri="{FF2B5EF4-FFF2-40B4-BE49-F238E27FC236}">
                  <a16:creationId xmlns:a16="http://schemas.microsoft.com/office/drawing/2014/main" id="{477CE472-AA79-B5D6-2A21-ECC395935CA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타원 61">
              <a:extLst>
                <a:ext uri="{FF2B5EF4-FFF2-40B4-BE49-F238E27FC236}">
                  <a16:creationId xmlns:a16="http://schemas.microsoft.com/office/drawing/2014/main" id="{80E962A4-9F35-333B-1BF6-5ED8E702EEE2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5" name="직선 연결선 62">
            <a:extLst>
              <a:ext uri="{FF2B5EF4-FFF2-40B4-BE49-F238E27FC236}">
                <a16:creationId xmlns:a16="http://schemas.microsoft.com/office/drawing/2014/main" id="{BBF9FCF1-8725-56E1-C9A8-CE6029EF605C}"/>
              </a:ext>
            </a:extLst>
          </p:cNvPr>
          <p:cNvCxnSpPr>
            <a:cxnSpLocks/>
            <a:stCxn id="94" idx="2"/>
            <a:endCxn id="108" idx="2"/>
          </p:cNvCxnSpPr>
          <p:nvPr/>
        </p:nvCxnSpPr>
        <p:spPr>
          <a:xfrm flipH="1" flipV="1">
            <a:off x="3643633" y="3682302"/>
            <a:ext cx="375099" cy="61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직선 연결선 63">
            <a:extLst>
              <a:ext uri="{FF2B5EF4-FFF2-40B4-BE49-F238E27FC236}">
                <a16:creationId xmlns:a16="http://schemas.microsoft.com/office/drawing/2014/main" id="{A907C9A1-1D97-C35A-BF38-7E0FD243BD01}"/>
              </a:ext>
            </a:extLst>
          </p:cNvPr>
          <p:cNvCxnSpPr>
            <a:cxnSpLocks/>
            <a:stCxn id="108" idx="6"/>
          </p:cNvCxnSpPr>
          <p:nvPr/>
        </p:nvCxnSpPr>
        <p:spPr>
          <a:xfrm flipH="1">
            <a:off x="1788513" y="3682302"/>
            <a:ext cx="70312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직선 연결선 64">
            <a:extLst>
              <a:ext uri="{FF2B5EF4-FFF2-40B4-BE49-F238E27FC236}">
                <a16:creationId xmlns:a16="http://schemas.microsoft.com/office/drawing/2014/main" id="{785EC76B-9F74-D606-0083-9BC7A05E5FEC}"/>
              </a:ext>
            </a:extLst>
          </p:cNvPr>
          <p:cNvCxnSpPr>
            <a:cxnSpLocks/>
          </p:cNvCxnSpPr>
          <p:nvPr/>
        </p:nvCxnSpPr>
        <p:spPr>
          <a:xfrm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TextBox 96">
            <a:extLst>
              <a:ext uri="{FF2B5EF4-FFF2-40B4-BE49-F238E27FC236}">
                <a16:creationId xmlns:a16="http://schemas.microsoft.com/office/drawing/2014/main" id="{884355A8-7CC9-1A61-1417-42DA0B3247EE}"/>
              </a:ext>
            </a:extLst>
          </p:cNvPr>
          <p:cNvSpPr txBox="1"/>
          <p:nvPr/>
        </p:nvSpPr>
        <p:spPr>
          <a:xfrm>
            <a:off x="4030163" y="3374021"/>
            <a:ext cx="187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Anticipálás</a:t>
            </a:r>
            <a:endParaRPr lang="en-JM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97">
            <a:extLst>
              <a:ext uri="{FF2B5EF4-FFF2-40B4-BE49-F238E27FC236}">
                <a16:creationId xmlns:a16="http://schemas.microsoft.com/office/drawing/2014/main" id="{FE98AD42-E3B4-F85A-6D7C-5E17170FC752}"/>
              </a:ext>
            </a:extLst>
          </p:cNvPr>
          <p:cNvSpPr txBox="1"/>
          <p:nvPr/>
        </p:nvSpPr>
        <p:spPr>
          <a:xfrm>
            <a:off x="9459641" y="4353509"/>
            <a:ext cx="151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hu-HU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melléktermék</a:t>
            </a:r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98">
            <a:extLst>
              <a:ext uri="{FF2B5EF4-FFF2-40B4-BE49-F238E27FC236}">
                <a16:creationId xmlns:a16="http://schemas.microsoft.com/office/drawing/2014/main" id="{B8205F91-9A1A-B5F4-9620-C44835CABE5C}"/>
              </a:ext>
            </a:extLst>
          </p:cNvPr>
          <p:cNvSpPr txBox="1"/>
          <p:nvPr/>
        </p:nvSpPr>
        <p:spPr>
          <a:xfrm>
            <a:off x="6035346" y="1729523"/>
            <a:ext cx="299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Nehezített, hibával teli</a:t>
            </a:r>
          </a:p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előrejelzés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TextBox 99">
            <a:extLst>
              <a:ext uri="{FF2B5EF4-FFF2-40B4-BE49-F238E27FC236}">
                <a16:creationId xmlns:a16="http://schemas.microsoft.com/office/drawing/2014/main" id="{E9595B54-DE0B-D5F4-5189-51937B238C89}"/>
              </a:ext>
            </a:extLst>
          </p:cNvPr>
          <p:cNvSpPr txBox="1"/>
          <p:nvPr/>
        </p:nvSpPr>
        <p:spPr>
          <a:xfrm>
            <a:off x="6805559" y="5242025"/>
            <a:ext cx="158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Memóriafrissítés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TextBox 100">
            <a:extLst>
              <a:ext uri="{FF2B5EF4-FFF2-40B4-BE49-F238E27FC236}">
                <a16:creationId xmlns:a16="http://schemas.microsoft.com/office/drawing/2014/main" id="{786E179E-CBB2-0DF3-5C78-0026AD93D25F}"/>
              </a:ext>
            </a:extLst>
          </p:cNvPr>
          <p:cNvSpPr txBox="1"/>
          <p:nvPr/>
        </p:nvSpPr>
        <p:spPr>
          <a:xfrm>
            <a:off x="2499697" y="2767748"/>
            <a:ext cx="99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Percepció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TextBox 101">
            <a:extLst>
              <a:ext uri="{FF2B5EF4-FFF2-40B4-BE49-F238E27FC236}">
                <a16:creationId xmlns:a16="http://schemas.microsoft.com/office/drawing/2014/main" id="{82BBFE85-1BB8-AA31-E5CB-9BC08FD35FD5}"/>
              </a:ext>
            </a:extLst>
          </p:cNvPr>
          <p:cNvSpPr txBox="1"/>
          <p:nvPr/>
        </p:nvSpPr>
        <p:spPr>
          <a:xfrm>
            <a:off x="1141353" y="1773090"/>
            <a:ext cx="129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Külső ingerek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TextBox 102">
            <a:extLst>
              <a:ext uri="{FF2B5EF4-FFF2-40B4-BE49-F238E27FC236}">
                <a16:creationId xmlns:a16="http://schemas.microsoft.com/office/drawing/2014/main" id="{7CA19001-6622-7DE7-516C-918668324D5A}"/>
              </a:ext>
            </a:extLst>
          </p:cNvPr>
          <p:cNvSpPr txBox="1"/>
          <p:nvPr/>
        </p:nvSpPr>
        <p:spPr>
          <a:xfrm>
            <a:off x="1081303" y="5299038"/>
            <a:ext cx="1414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Meglévő tudás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5" name="Group 119">
            <a:extLst>
              <a:ext uri="{FF2B5EF4-FFF2-40B4-BE49-F238E27FC236}">
                <a16:creationId xmlns:a16="http://schemas.microsoft.com/office/drawing/2014/main" id="{F5287360-1EBB-95A2-46A7-F289F7D318CD}"/>
              </a:ext>
            </a:extLst>
          </p:cNvPr>
          <p:cNvGrpSpPr/>
          <p:nvPr/>
        </p:nvGrpSpPr>
        <p:grpSpPr>
          <a:xfrm>
            <a:off x="9006639" y="2470353"/>
            <a:ext cx="2462112" cy="795421"/>
            <a:chOff x="2098435" y="4336665"/>
            <a:chExt cx="2756576" cy="503611"/>
          </a:xfrm>
        </p:grpSpPr>
        <p:sp>
          <p:nvSpPr>
            <p:cNvPr id="126" name="TextBox 120">
              <a:extLst>
                <a:ext uri="{FF2B5EF4-FFF2-40B4-BE49-F238E27FC236}">
                  <a16:creationId xmlns:a16="http://schemas.microsoft.com/office/drawing/2014/main" id="{AB6CD920-8C55-373C-2BA8-DE74B17ECC24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Új esemény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7" name="TextBox 121">
              <a:extLst>
                <a:ext uri="{FF2B5EF4-FFF2-40B4-BE49-F238E27FC236}">
                  <a16:creationId xmlns:a16="http://schemas.microsoft.com/office/drawing/2014/main" id="{DDFEE783-9B1F-EC6A-1188-D8A57D05C387}"/>
                </a:ext>
              </a:extLst>
            </p:cNvPr>
            <p:cNvSpPr txBox="1"/>
            <p:nvPr/>
          </p:nvSpPr>
          <p:spPr>
            <a:xfrm>
              <a:off x="2144213" y="4336665"/>
              <a:ext cx="271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Szegmentálás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8" name="TextBox 121">
            <a:extLst>
              <a:ext uri="{FF2B5EF4-FFF2-40B4-BE49-F238E27FC236}">
                <a16:creationId xmlns:a16="http://schemas.microsoft.com/office/drawing/2014/main" id="{714AAB1C-D3DC-EAFB-4177-80E2D2BA52E6}"/>
              </a:ext>
            </a:extLst>
          </p:cNvPr>
          <p:cNvSpPr txBox="1"/>
          <p:nvPr/>
        </p:nvSpPr>
        <p:spPr>
          <a:xfrm>
            <a:off x="6459857" y="1247230"/>
            <a:ext cx="2142488" cy="40862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Szubjektív élmény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9" name="Ábra 128" descr="Adatbázis egyszínű kitöltéssel">
            <a:extLst>
              <a:ext uri="{FF2B5EF4-FFF2-40B4-BE49-F238E27FC236}">
                <a16:creationId xmlns:a16="http://schemas.microsoft.com/office/drawing/2014/main" id="{731FE87C-AF16-88E2-4259-CEC4E088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5670" y="4385145"/>
            <a:ext cx="574008" cy="574008"/>
          </a:xfrm>
          <a:prstGeom prst="rect">
            <a:avLst/>
          </a:prstGeom>
        </p:spPr>
      </p:pic>
      <p:pic>
        <p:nvPicPr>
          <p:cNvPr id="130" name="Ábra 129" descr="Szem egyszínű kitöltéssel">
            <a:extLst>
              <a:ext uri="{FF2B5EF4-FFF2-40B4-BE49-F238E27FC236}">
                <a16:creationId xmlns:a16="http://schemas.microsoft.com/office/drawing/2014/main" id="{8C4CD78A-2FB7-4118-7505-351B808F3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934" y="3201509"/>
            <a:ext cx="914400" cy="914400"/>
          </a:xfrm>
          <a:prstGeom prst="rect">
            <a:avLst/>
          </a:prstGeom>
        </p:spPr>
      </p:pic>
      <p:pic>
        <p:nvPicPr>
          <p:cNvPr id="131" name="Ábra 130" descr="Agy egy fejben egyszínű kitöltéssel">
            <a:extLst>
              <a:ext uri="{FF2B5EF4-FFF2-40B4-BE49-F238E27FC236}">
                <a16:creationId xmlns:a16="http://schemas.microsoft.com/office/drawing/2014/main" id="{5DEC8F3F-5FF5-8BBC-3AB3-12508DD94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0916" y="4321740"/>
            <a:ext cx="774993" cy="774993"/>
          </a:xfrm>
          <a:prstGeom prst="rect">
            <a:avLst/>
          </a:prstGeom>
        </p:spPr>
      </p:pic>
      <p:pic>
        <p:nvPicPr>
          <p:cNvPr id="132" name="Ábra 131" descr="Személy ötlettel egyszínű kitöltéssel">
            <a:extLst>
              <a:ext uri="{FF2B5EF4-FFF2-40B4-BE49-F238E27FC236}">
                <a16:creationId xmlns:a16="http://schemas.microsoft.com/office/drawing/2014/main" id="{6DE6154C-80E2-C83C-4A80-9BBE89AC2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860" y="2471496"/>
            <a:ext cx="748550" cy="748550"/>
          </a:xfrm>
          <a:prstGeom prst="rect">
            <a:avLst/>
          </a:prstGeom>
        </p:spPr>
      </p:pic>
      <p:pic>
        <p:nvPicPr>
          <p:cNvPr id="133" name="Ábra 132" descr="Fa gyökérzettel egyszínű kitöltéssel">
            <a:extLst>
              <a:ext uri="{FF2B5EF4-FFF2-40B4-BE49-F238E27FC236}">
                <a16:creationId xmlns:a16="http://schemas.microsoft.com/office/drawing/2014/main" id="{ECAE0654-B3B0-A120-BBF0-2562C28CF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5975" y="2300428"/>
            <a:ext cx="694484" cy="694484"/>
          </a:xfrm>
          <a:prstGeom prst="rect">
            <a:avLst/>
          </a:prstGeom>
        </p:spPr>
      </p:pic>
      <p:pic>
        <p:nvPicPr>
          <p:cNvPr id="134" name="Ábra 133" descr="Olló egyszínű kitöltéssel">
            <a:extLst>
              <a:ext uri="{FF2B5EF4-FFF2-40B4-BE49-F238E27FC236}">
                <a16:creationId xmlns:a16="http://schemas.microsoft.com/office/drawing/2014/main" id="{E102CD16-90AC-A2C4-C7D9-D6D876E101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82255">
            <a:off x="9923587" y="3523806"/>
            <a:ext cx="669105" cy="669105"/>
          </a:xfrm>
          <a:prstGeom prst="rect">
            <a:avLst/>
          </a:prstGeom>
        </p:spPr>
      </p:pic>
      <p:pic>
        <p:nvPicPr>
          <p:cNvPr id="135" name="Ábra 134" descr="Filmszalag körvonalas">
            <a:extLst>
              <a:ext uri="{FF2B5EF4-FFF2-40B4-BE49-F238E27FC236}">
                <a16:creationId xmlns:a16="http://schemas.microsoft.com/office/drawing/2014/main" id="{946809F7-66E9-BB72-0E68-6248A121FA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494987">
            <a:off x="10141568" y="3274363"/>
            <a:ext cx="375072" cy="375072"/>
          </a:xfrm>
          <a:prstGeom prst="rect">
            <a:avLst/>
          </a:prstGeom>
        </p:spPr>
      </p:pic>
      <p:pic>
        <p:nvPicPr>
          <p:cNvPr id="136" name="Ábra 135" descr="Filmszalag körvonalas">
            <a:extLst>
              <a:ext uri="{FF2B5EF4-FFF2-40B4-BE49-F238E27FC236}">
                <a16:creationId xmlns:a16="http://schemas.microsoft.com/office/drawing/2014/main" id="{7CD557C3-1333-1343-05AF-1B1B9397B5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181592">
            <a:off x="9840815" y="3562172"/>
            <a:ext cx="375072" cy="375072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42662D14-F559-81EA-9C6A-0EBF9F93BEB7}"/>
              </a:ext>
            </a:extLst>
          </p:cNvPr>
          <p:cNvSpPr txBox="1"/>
          <p:nvPr/>
        </p:nvSpPr>
        <p:spPr>
          <a:xfrm>
            <a:off x="343204" y="111886"/>
            <a:ext cx="481567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600" b="1" dirty="0">
                <a:ln/>
                <a:solidFill>
                  <a:srgbClr val="7C8DAA"/>
                </a:solidFill>
              </a:rPr>
              <a:t>Szegmentálás folyamata</a:t>
            </a:r>
          </a:p>
        </p:txBody>
      </p:sp>
    </p:spTree>
    <p:extLst>
      <p:ext uri="{BB962C8B-B14F-4D97-AF65-F5344CB8AC3E}">
        <p14:creationId xmlns:p14="http://schemas.microsoft.com/office/powerpoint/2010/main" val="66044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19B31519-E37D-AE53-AFC5-A994EAD05303}"/>
              </a:ext>
            </a:extLst>
          </p:cNvPr>
          <p:cNvGrpSpPr/>
          <p:nvPr/>
        </p:nvGrpSpPr>
        <p:grpSpPr>
          <a:xfrm>
            <a:off x="10620572" y="1545252"/>
            <a:ext cx="900000" cy="4082308"/>
            <a:chOff x="731096" y="1545252"/>
            <a:chExt cx="900000" cy="4082308"/>
          </a:xfrm>
        </p:grpSpPr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5AE4FC14-393C-199C-2B1F-1474F226A196}"/>
                </a:ext>
              </a:extLst>
            </p:cNvPr>
            <p:cNvSpPr/>
            <p:nvPr/>
          </p:nvSpPr>
          <p:spPr>
            <a:xfrm>
              <a:off x="731098" y="2607977"/>
              <a:ext cx="899998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9638D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AD4F8F0D-5812-B329-42D0-BF3C7D2B4611}"/>
                </a:ext>
              </a:extLst>
            </p:cNvPr>
            <p:cNvSpPr/>
            <p:nvPr/>
          </p:nvSpPr>
          <p:spPr>
            <a:xfrm>
              <a:off x="731096" y="1545252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4C4DC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5151BBAD-8DE8-D1E4-E9B4-5D588F25FDAE}"/>
                </a:ext>
              </a:extLst>
            </p:cNvPr>
            <p:cNvSpPr/>
            <p:nvPr/>
          </p:nvSpPr>
          <p:spPr>
            <a:xfrm>
              <a:off x="731096" y="4727560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10">
              <a:extLst>
                <a:ext uri="{FF2B5EF4-FFF2-40B4-BE49-F238E27FC236}">
                  <a16:creationId xmlns:a16="http://schemas.microsoft.com/office/drawing/2014/main" id="{968FC687-A3CA-24BB-F4CC-3CEBD3EAB6D7}"/>
                </a:ext>
              </a:extLst>
            </p:cNvPr>
            <p:cNvSpPr/>
            <p:nvPr/>
          </p:nvSpPr>
          <p:spPr>
            <a:xfrm>
              <a:off x="731096" y="3670702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Freeform: Shape 4">
            <a:extLst>
              <a:ext uri="{FF2B5EF4-FFF2-40B4-BE49-F238E27FC236}">
                <a16:creationId xmlns:a16="http://schemas.microsoft.com/office/drawing/2014/main" id="{5B0F731D-8860-492A-BD53-71FB827E4B83}"/>
              </a:ext>
            </a:extLst>
          </p:cNvPr>
          <p:cNvSpPr/>
          <p:nvPr/>
        </p:nvSpPr>
        <p:spPr>
          <a:xfrm>
            <a:off x="5560481" y="2398702"/>
            <a:ext cx="1983430" cy="3157479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rgbClr val="C4C4DC"/>
          </a:solidFill>
          <a:ln w="1698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33309487-0E28-4318-8D41-B9CB9A5E5EF6}"/>
              </a:ext>
            </a:extLst>
          </p:cNvPr>
          <p:cNvSpPr/>
          <p:nvPr/>
        </p:nvSpPr>
        <p:spPr>
          <a:xfrm>
            <a:off x="3865768" y="2446419"/>
            <a:ext cx="1764038" cy="3145621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rgbClr val="EDC1AD"/>
          </a:solidFill>
          <a:ln w="1698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3D8BF74-0A83-F7BF-B030-52616A189E23}"/>
              </a:ext>
            </a:extLst>
          </p:cNvPr>
          <p:cNvSpPr txBox="1"/>
          <p:nvPr/>
        </p:nvSpPr>
        <p:spPr>
          <a:xfrm>
            <a:off x="429529" y="143129"/>
            <a:ext cx="504112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4400" b="1" dirty="0">
                <a:ln/>
                <a:solidFill>
                  <a:schemeClr val="accent4"/>
                </a:solidFill>
              </a:rPr>
              <a:t>Vizsgálati módszerek</a:t>
            </a:r>
          </a:p>
        </p:txBody>
      </p:sp>
      <p:pic>
        <p:nvPicPr>
          <p:cNvPr id="34" name="Ábra 33" descr="Eltévedve egyszínű kitöltéssel">
            <a:extLst>
              <a:ext uri="{FF2B5EF4-FFF2-40B4-BE49-F238E27FC236}">
                <a16:creationId xmlns:a16="http://schemas.microsoft.com/office/drawing/2014/main" id="{35E47C16-B2AC-E61F-9BFE-179A1226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557" y="3831366"/>
            <a:ext cx="578669" cy="578669"/>
          </a:xfrm>
          <a:prstGeom prst="rect">
            <a:avLst/>
          </a:prstGeom>
        </p:spPr>
      </p:pic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21787641-44B5-D0B7-F624-8DA679C764D6}"/>
              </a:ext>
            </a:extLst>
          </p:cNvPr>
          <p:cNvGrpSpPr/>
          <p:nvPr/>
        </p:nvGrpSpPr>
        <p:grpSpPr>
          <a:xfrm>
            <a:off x="731096" y="1545252"/>
            <a:ext cx="900000" cy="4082308"/>
            <a:chOff x="731096" y="1545252"/>
            <a:chExt cx="900000" cy="4082308"/>
          </a:xfrm>
        </p:grpSpPr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2FF40577-06E8-4139-AB1A-409281256386}"/>
                </a:ext>
              </a:extLst>
            </p:cNvPr>
            <p:cNvSpPr/>
            <p:nvPr/>
          </p:nvSpPr>
          <p:spPr>
            <a:xfrm>
              <a:off x="731098" y="2607977"/>
              <a:ext cx="899998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23F2A5-AF7C-42C9-89A9-460BD722E94E}"/>
                </a:ext>
              </a:extLst>
            </p:cNvPr>
            <p:cNvSpPr/>
            <p:nvPr/>
          </p:nvSpPr>
          <p:spPr>
            <a:xfrm>
              <a:off x="731096" y="1545252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FAA0CE15-5EDF-411C-BF77-9D8C05F0D33F}"/>
                </a:ext>
              </a:extLst>
            </p:cNvPr>
            <p:cNvSpPr/>
            <p:nvPr/>
          </p:nvSpPr>
          <p:spPr>
            <a:xfrm>
              <a:off x="731096" y="4727560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7B55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60F785F-05E4-48F5-8CCF-9D0EBFFCE3E5}"/>
                </a:ext>
              </a:extLst>
            </p:cNvPr>
            <p:cNvSpPr/>
            <p:nvPr/>
          </p:nvSpPr>
          <p:spPr>
            <a:xfrm>
              <a:off x="731096" y="3670702"/>
              <a:ext cx="900000" cy="90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C1AD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Ábra 29" descr="Koppintás kézmozdulat egyszínű kitöltéssel">
              <a:extLst>
                <a:ext uri="{FF2B5EF4-FFF2-40B4-BE49-F238E27FC236}">
                  <a16:creationId xmlns:a16="http://schemas.microsoft.com/office/drawing/2014/main" id="{57757F1C-E7CC-DAA7-90FE-B7E9B292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1096" y="1635252"/>
              <a:ext cx="720000" cy="720000"/>
            </a:xfrm>
            <a:prstGeom prst="rect">
              <a:avLst/>
            </a:prstGeom>
          </p:spPr>
        </p:pic>
        <p:pic>
          <p:nvPicPr>
            <p:cNvPr id="36" name="Ábra 35" descr="Monitor egyszínű kitöltéssel">
              <a:extLst>
                <a:ext uri="{FF2B5EF4-FFF2-40B4-BE49-F238E27FC236}">
                  <a16:creationId xmlns:a16="http://schemas.microsoft.com/office/drawing/2014/main" id="{AD39A96A-A1EA-DC4F-38F3-C4B4480EA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804" y="4830970"/>
              <a:ext cx="748872" cy="748872"/>
            </a:xfrm>
            <a:prstGeom prst="rect">
              <a:avLst/>
            </a:prstGeom>
          </p:spPr>
        </p:pic>
        <p:pic>
          <p:nvPicPr>
            <p:cNvPr id="38" name="Ábra 37" descr="Mesélés egyszínű kitöltéssel">
              <a:extLst>
                <a:ext uri="{FF2B5EF4-FFF2-40B4-BE49-F238E27FC236}">
                  <a16:creationId xmlns:a16="http://schemas.microsoft.com/office/drawing/2014/main" id="{80C2C121-82F2-9A55-0F9F-4CCC1E5B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854" y="3788738"/>
              <a:ext cx="604660" cy="604660"/>
            </a:xfrm>
            <a:prstGeom prst="rect">
              <a:avLst/>
            </a:prstGeom>
          </p:spPr>
        </p:pic>
        <p:pic>
          <p:nvPicPr>
            <p:cNvPr id="42" name="Ábra 41" descr="Dráma egyszínű kitöltéssel">
              <a:extLst>
                <a:ext uri="{FF2B5EF4-FFF2-40B4-BE49-F238E27FC236}">
                  <a16:creationId xmlns:a16="http://schemas.microsoft.com/office/drawing/2014/main" id="{17AB37CB-9C00-20EA-2372-6F1D6890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2814" y="2719259"/>
              <a:ext cx="676564" cy="676564"/>
            </a:xfrm>
            <a:prstGeom prst="rect">
              <a:avLst/>
            </a:prstGeom>
          </p:spPr>
        </p:pic>
      </p:grpSp>
      <p:pic>
        <p:nvPicPr>
          <p:cNvPr id="44" name="Ábra 43" descr="Stopper egyszínű kitöltéssel">
            <a:extLst>
              <a:ext uri="{FF2B5EF4-FFF2-40B4-BE49-F238E27FC236}">
                <a16:creationId xmlns:a16="http://schemas.microsoft.com/office/drawing/2014/main" id="{0FB41AA1-8BAC-2521-50E0-F53AF5C23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0280" y="1612886"/>
            <a:ext cx="764732" cy="764732"/>
          </a:xfrm>
          <a:prstGeom prst="rect">
            <a:avLst/>
          </a:prstGeom>
        </p:spPr>
      </p:pic>
      <p:pic>
        <p:nvPicPr>
          <p:cNvPr id="56" name="Ábra 55" descr="Statisztika egyszínű kitöltéssel">
            <a:extLst>
              <a:ext uri="{FF2B5EF4-FFF2-40B4-BE49-F238E27FC236}">
                <a16:creationId xmlns:a16="http://schemas.microsoft.com/office/drawing/2014/main" id="{68F8E354-BBC8-FF1E-F128-054D4EFBC5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74330" y="2774927"/>
            <a:ext cx="620896" cy="620896"/>
          </a:xfrm>
          <a:prstGeom prst="rect">
            <a:avLst/>
          </a:prstGeom>
        </p:spPr>
      </p:pic>
      <p:pic>
        <p:nvPicPr>
          <p:cNvPr id="58" name="Ábra 57" descr="Rajzfigura egyszínű kitöltéssel">
            <a:extLst>
              <a:ext uri="{FF2B5EF4-FFF2-40B4-BE49-F238E27FC236}">
                <a16:creationId xmlns:a16="http://schemas.microsoft.com/office/drawing/2014/main" id="{087A4213-C206-8637-A809-ADBC2B2619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57672" y="4830970"/>
            <a:ext cx="652869" cy="652869"/>
          </a:xfrm>
          <a:prstGeom prst="rect">
            <a:avLst/>
          </a:prstGeom>
        </p:spPr>
      </p:pic>
      <p:pic>
        <p:nvPicPr>
          <p:cNvPr id="60" name="Ábra 59" descr="Új körvonalas">
            <a:extLst>
              <a:ext uri="{FF2B5EF4-FFF2-40B4-BE49-F238E27FC236}">
                <a16:creationId xmlns:a16="http://schemas.microsoft.com/office/drawing/2014/main" id="{5FB4B280-958E-42FD-46E9-B70C2F87A2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18595" y="5071784"/>
            <a:ext cx="342309" cy="342309"/>
          </a:xfrm>
          <a:prstGeom prst="rect">
            <a:avLst/>
          </a:prstGeom>
        </p:spPr>
      </p:pic>
      <p:sp>
        <p:nvSpPr>
          <p:cNvPr id="61" name="Szövegdoboz 60">
            <a:extLst>
              <a:ext uri="{FF2B5EF4-FFF2-40B4-BE49-F238E27FC236}">
                <a16:creationId xmlns:a16="http://schemas.microsoft.com/office/drawing/2014/main" id="{DF1BA3E8-8548-4106-68CF-251DF66FD9E9}"/>
              </a:ext>
            </a:extLst>
          </p:cNvPr>
          <p:cNvSpPr txBox="1"/>
          <p:nvPr/>
        </p:nvSpPr>
        <p:spPr>
          <a:xfrm>
            <a:off x="1673532" y="1672086"/>
            <a:ext cx="284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Mozgássorok  eseményekre szabdalása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CECA6AD3-F0E0-9B37-2982-70AA7745E6DE}"/>
              </a:ext>
            </a:extLst>
          </p:cNvPr>
          <p:cNvSpPr txBox="1"/>
          <p:nvPr/>
        </p:nvSpPr>
        <p:spPr>
          <a:xfrm>
            <a:off x="1673532" y="2808762"/>
            <a:ext cx="2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Filmek jelenetekre osztása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E064B199-7F9C-0FE6-8BC2-A90BCEE3AA95}"/>
              </a:ext>
            </a:extLst>
          </p:cNvPr>
          <p:cNvSpPr txBox="1"/>
          <p:nvPr/>
        </p:nvSpPr>
        <p:spPr>
          <a:xfrm>
            <a:off x="1695870" y="3788738"/>
            <a:ext cx="284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Narratív szövegértés, olvasási sebesség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20CAE8E-5386-A2A7-F2EA-891D85B0783E}"/>
              </a:ext>
            </a:extLst>
          </p:cNvPr>
          <p:cNvSpPr txBox="1"/>
          <p:nvPr/>
        </p:nvSpPr>
        <p:spPr>
          <a:xfrm>
            <a:off x="1673532" y="4862748"/>
            <a:ext cx="284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mondat a képernyőn, olvasási sebesség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7D4B02DB-211A-2AA8-185D-C5D2286125A7}"/>
              </a:ext>
            </a:extLst>
          </p:cNvPr>
          <p:cNvSpPr txBox="1"/>
          <p:nvPr/>
        </p:nvSpPr>
        <p:spPr>
          <a:xfrm>
            <a:off x="7294880" y="1812185"/>
            <a:ext cx="328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Olvasási sebesség csökken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AFE3FC61-C0D6-469F-EF9C-FC1E644F9EE8}"/>
              </a:ext>
            </a:extLst>
          </p:cNvPr>
          <p:cNvSpPr txBox="1"/>
          <p:nvPr/>
        </p:nvSpPr>
        <p:spPr>
          <a:xfrm>
            <a:off x="7294880" y="2719259"/>
            <a:ext cx="32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Mentális helyzetmodell  </a:t>
            </a:r>
            <a:r>
              <a:rPr lang="hu-HU" dirty="0" err="1"/>
              <a:t>predikcióinak</a:t>
            </a:r>
            <a:r>
              <a:rPr lang="hu-HU" dirty="0"/>
              <a:t> hibaszáma nő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9525F437-7D09-4C0A-A029-8A56230B1C56}"/>
              </a:ext>
            </a:extLst>
          </p:cNvPr>
          <p:cNvSpPr txBox="1"/>
          <p:nvPr/>
        </p:nvSpPr>
        <p:spPr>
          <a:xfrm>
            <a:off x="6288651" y="893437"/>
            <a:ext cx="452790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600" b="1" dirty="0">
                <a:ln/>
                <a:solidFill>
                  <a:srgbClr val="49638D"/>
                </a:solidFill>
              </a:rPr>
              <a:t>Eseményváltás esetén: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702D792C-6092-32CC-1EEB-7276A89A96E1}"/>
              </a:ext>
            </a:extLst>
          </p:cNvPr>
          <p:cNvSpPr txBox="1"/>
          <p:nvPr/>
        </p:nvSpPr>
        <p:spPr>
          <a:xfrm>
            <a:off x="7274980" y="3796269"/>
            <a:ext cx="32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Az új információ nem integrálható a jelenlegi modellbe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EC720CDD-10A8-A105-8461-BE9529503116}"/>
              </a:ext>
            </a:extLst>
          </p:cNvPr>
          <p:cNvSpPr txBox="1"/>
          <p:nvPr/>
        </p:nvSpPr>
        <p:spPr>
          <a:xfrm>
            <a:off x="7294880" y="4791469"/>
            <a:ext cx="32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/>
              <a:t>Új mentális modell kezdeményezése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F26B64F4-E1A0-B012-C17F-9D8EDE7E7FAE}"/>
              </a:ext>
            </a:extLst>
          </p:cNvPr>
          <p:cNvSpPr txBox="1"/>
          <p:nvPr/>
        </p:nvSpPr>
        <p:spPr>
          <a:xfrm>
            <a:off x="4710860" y="5824858"/>
            <a:ext cx="3155582" cy="91940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1600" dirty="0"/>
              <a:t>Konzisztens eredmények: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Structure</a:t>
            </a:r>
            <a:r>
              <a:rPr lang="hu-HU" sz="1600" dirty="0"/>
              <a:t> </a:t>
            </a:r>
            <a:r>
              <a:rPr lang="hu-HU" sz="1600" dirty="0" err="1"/>
              <a:t>Bulinding</a:t>
            </a:r>
            <a:r>
              <a:rPr lang="hu-HU" sz="16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Event</a:t>
            </a:r>
            <a:r>
              <a:rPr lang="hu-HU" sz="1600" dirty="0"/>
              <a:t> Indexing </a:t>
            </a:r>
            <a:r>
              <a:rPr lang="hu-HU" sz="1600" dirty="0" err="1"/>
              <a:t>Model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0515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5BF910EE-2673-6550-6283-599A524E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37" y="353561"/>
            <a:ext cx="10515600" cy="66790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b="1" dirty="0">
                <a:ln/>
                <a:solidFill>
                  <a:schemeClr val="accent5">
                    <a:lumMod val="75000"/>
                  </a:schemeClr>
                </a:solidFill>
              </a:rPr>
              <a:t>Kombinált modellek – automatikus szegmentálás</a:t>
            </a:r>
          </a:p>
        </p:txBody>
      </p:sp>
      <p:cxnSp>
        <p:nvCxnSpPr>
          <p:cNvPr id="5" name="Straight Arrow Connector 3">
            <a:extLst>
              <a:ext uri="{FF2B5EF4-FFF2-40B4-BE49-F238E27FC236}">
                <a16:creationId xmlns:a16="http://schemas.microsoft.com/office/drawing/2014/main" id="{1CCCEDE0-3BBB-6A12-94AD-280FFC24F39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>
            <a:off x="2884345" y="3713899"/>
            <a:ext cx="1437821" cy="134469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5">
            <a:extLst>
              <a:ext uri="{FF2B5EF4-FFF2-40B4-BE49-F238E27FC236}">
                <a16:creationId xmlns:a16="http://schemas.microsoft.com/office/drawing/2014/main" id="{76119F4B-A89F-37E3-014F-7ED4A8A1850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H="1">
            <a:off x="1607923" y="3713899"/>
            <a:ext cx="1276422" cy="126129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1">
            <a:extLst>
              <a:ext uri="{FF2B5EF4-FFF2-40B4-BE49-F238E27FC236}">
                <a16:creationId xmlns:a16="http://schemas.microsoft.com/office/drawing/2014/main" id="{51F3A5DE-87D7-74EB-F58B-441D1C36C98C}"/>
              </a:ext>
            </a:extLst>
          </p:cNvPr>
          <p:cNvSpPr/>
          <p:nvPr/>
        </p:nvSpPr>
        <p:spPr>
          <a:xfrm rot="5277376">
            <a:off x="2199674" y="2392130"/>
            <a:ext cx="1322190" cy="1322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DFC3A50C-6963-5F05-6EE4-27F077486608}"/>
              </a:ext>
            </a:extLst>
          </p:cNvPr>
          <p:cNvSpPr/>
          <p:nvPr/>
        </p:nvSpPr>
        <p:spPr>
          <a:xfrm rot="6042105">
            <a:off x="4132166" y="4982907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cs typeface="Arial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E04D621F-6359-71D9-AD5F-11AE8B214FE5}"/>
              </a:ext>
            </a:extLst>
          </p:cNvPr>
          <p:cNvSpPr/>
          <p:nvPr/>
        </p:nvSpPr>
        <p:spPr>
          <a:xfrm rot="6913659">
            <a:off x="987117" y="4933680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cs typeface="Arial" pitchFamily="34" charset="0"/>
            </a:endParaRPr>
          </a:p>
        </p:txBody>
      </p:sp>
      <p:grpSp>
        <p:nvGrpSpPr>
          <p:cNvPr id="13" name="Group 1882">
            <a:extLst>
              <a:ext uri="{FF2B5EF4-FFF2-40B4-BE49-F238E27FC236}">
                <a16:creationId xmlns:a16="http://schemas.microsoft.com/office/drawing/2014/main" id="{B4B420AE-27A4-2676-3A59-48AF7177342A}"/>
              </a:ext>
            </a:extLst>
          </p:cNvPr>
          <p:cNvGrpSpPr/>
          <p:nvPr/>
        </p:nvGrpSpPr>
        <p:grpSpPr>
          <a:xfrm>
            <a:off x="1182449" y="1237717"/>
            <a:ext cx="3333877" cy="1644211"/>
            <a:chOff x="6166601" y="1433695"/>
            <a:chExt cx="2289822" cy="689722"/>
          </a:xfrm>
        </p:grpSpPr>
        <p:sp>
          <p:nvSpPr>
            <p:cNvPr id="15" name="TextBox 1883">
              <a:extLst>
                <a:ext uri="{FF2B5EF4-FFF2-40B4-BE49-F238E27FC236}">
                  <a16:creationId xmlns:a16="http://schemas.microsoft.com/office/drawing/2014/main" id="{B16B301E-941C-6CE7-C753-BF866733D759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Mesterséges időbeli ugrás-hintek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884">
              <a:extLst>
                <a:ext uri="{FF2B5EF4-FFF2-40B4-BE49-F238E27FC236}">
                  <a16:creationId xmlns:a16="http://schemas.microsoft.com/office/drawing/2014/main" id="{F581D0AC-E8DE-7F8A-8EDE-32C640B3B5F6}"/>
                </a:ext>
              </a:extLst>
            </p:cNvPr>
            <p:cNvSpPr txBox="1"/>
            <p:nvPr/>
          </p:nvSpPr>
          <p:spPr>
            <a:xfrm>
              <a:off x="6166601" y="1663602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Időbeli diszkontinuitás megteremtése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86">
            <a:extLst>
              <a:ext uri="{FF2B5EF4-FFF2-40B4-BE49-F238E27FC236}">
                <a16:creationId xmlns:a16="http://schemas.microsoft.com/office/drawing/2014/main" id="{E8BC45AA-F963-16DC-0952-17C1EA8A75BA}"/>
              </a:ext>
            </a:extLst>
          </p:cNvPr>
          <p:cNvSpPr txBox="1"/>
          <p:nvPr/>
        </p:nvSpPr>
        <p:spPr>
          <a:xfrm>
            <a:off x="-34939" y="5858108"/>
            <a:ext cx="307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Eseményhatár felismerésének valószínűsége nő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1887">
            <a:extLst>
              <a:ext uri="{FF2B5EF4-FFF2-40B4-BE49-F238E27FC236}">
                <a16:creationId xmlns:a16="http://schemas.microsoft.com/office/drawing/2014/main" id="{587E6C38-4A46-9532-09E8-82ED6CB383D5}"/>
              </a:ext>
            </a:extLst>
          </p:cNvPr>
          <p:cNvSpPr txBox="1"/>
          <p:nvPr/>
        </p:nvSpPr>
        <p:spPr>
          <a:xfrm>
            <a:off x="2818528" y="5868089"/>
            <a:ext cx="326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Olvasási sebesség csökken</a:t>
            </a:r>
          </a:p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Olvasási idő nő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3">
            <a:extLst>
              <a:ext uri="{FF2B5EF4-FFF2-40B4-BE49-F238E27FC236}">
                <a16:creationId xmlns:a16="http://schemas.microsoft.com/office/drawing/2014/main" id="{16D7DE12-C0C3-A7C3-F36A-3C5E0CB6F0DB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H="1" flipV="1">
            <a:off x="7357352" y="3116517"/>
            <a:ext cx="1096551" cy="1404283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8E391E81-7A29-99C8-4CC7-F925AE2B3180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453903" y="2581855"/>
            <a:ext cx="1866878" cy="193894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D8FEA62-205B-C887-C2AA-72E94F298AEC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8453903" y="3928019"/>
            <a:ext cx="556511" cy="59278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4">
            <a:extLst>
              <a:ext uri="{FF2B5EF4-FFF2-40B4-BE49-F238E27FC236}">
                <a16:creationId xmlns:a16="http://schemas.microsoft.com/office/drawing/2014/main" id="{0C004EC2-2553-502A-FBED-210CBAF12949}"/>
              </a:ext>
            </a:extLst>
          </p:cNvPr>
          <p:cNvSpPr/>
          <p:nvPr/>
        </p:nvSpPr>
        <p:spPr>
          <a:xfrm rot="16401689">
            <a:off x="6632856" y="2355926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cs typeface="Arial" pitchFamily="34" charset="0"/>
            </a:endParaRPr>
          </a:p>
        </p:txBody>
      </p:sp>
      <p:sp>
        <p:nvSpPr>
          <p:cNvPr id="27" name="Oval 15">
            <a:extLst>
              <a:ext uri="{FF2B5EF4-FFF2-40B4-BE49-F238E27FC236}">
                <a16:creationId xmlns:a16="http://schemas.microsoft.com/office/drawing/2014/main" id="{AB0B062D-54DC-B6A3-5CB8-B734AF819FBA}"/>
              </a:ext>
            </a:extLst>
          </p:cNvPr>
          <p:cNvSpPr/>
          <p:nvPr/>
        </p:nvSpPr>
        <p:spPr>
          <a:xfrm rot="18100696">
            <a:off x="8803720" y="3122308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cs typeface="Arial" pitchFamily="34" charset="0"/>
            </a:endParaRPr>
          </a:p>
        </p:txBody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28D437E7-E597-1ADB-850B-3849FC5EC6FF}"/>
              </a:ext>
            </a:extLst>
          </p:cNvPr>
          <p:cNvSpPr/>
          <p:nvPr/>
        </p:nvSpPr>
        <p:spPr>
          <a:xfrm rot="17638806">
            <a:off x="10062406" y="1748862"/>
            <a:ext cx="870564" cy="8705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cs typeface="Arial" pitchFamily="34" charset="0"/>
            </a:endParaRPr>
          </a:p>
        </p:txBody>
      </p:sp>
      <p:sp>
        <p:nvSpPr>
          <p:cNvPr id="29" name="Block Arc 14">
            <a:extLst>
              <a:ext uri="{FF2B5EF4-FFF2-40B4-BE49-F238E27FC236}">
                <a16:creationId xmlns:a16="http://schemas.microsoft.com/office/drawing/2014/main" id="{8356021E-DBEE-A534-066C-A504C2814578}"/>
              </a:ext>
            </a:extLst>
          </p:cNvPr>
          <p:cNvSpPr/>
          <p:nvPr/>
        </p:nvSpPr>
        <p:spPr>
          <a:xfrm rot="16200000">
            <a:off x="4607646" y="3133406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1887">
            <a:extLst>
              <a:ext uri="{FF2B5EF4-FFF2-40B4-BE49-F238E27FC236}">
                <a16:creationId xmlns:a16="http://schemas.microsoft.com/office/drawing/2014/main" id="{0A514EA4-C295-027F-7619-C24AEA6B0F57}"/>
              </a:ext>
            </a:extLst>
          </p:cNvPr>
          <p:cNvSpPr txBox="1"/>
          <p:nvPr/>
        </p:nvSpPr>
        <p:spPr>
          <a:xfrm>
            <a:off x="5359263" y="1894224"/>
            <a:ext cx="326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Narráció szegmentálása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1887">
            <a:extLst>
              <a:ext uri="{FF2B5EF4-FFF2-40B4-BE49-F238E27FC236}">
                <a16:creationId xmlns:a16="http://schemas.microsoft.com/office/drawing/2014/main" id="{F49B6441-5328-D08E-F5F5-B9B1B6146AD7}"/>
              </a:ext>
            </a:extLst>
          </p:cNvPr>
          <p:cNvSpPr txBox="1"/>
          <p:nvPr/>
        </p:nvSpPr>
        <p:spPr>
          <a:xfrm>
            <a:off x="8922730" y="1100178"/>
            <a:ext cx="314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Narratíva felolvasása tagmondatonként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1887">
            <a:extLst>
              <a:ext uri="{FF2B5EF4-FFF2-40B4-BE49-F238E27FC236}">
                <a16:creationId xmlns:a16="http://schemas.microsoft.com/office/drawing/2014/main" id="{8EC25073-6023-62BE-0380-2CC72F1D8AA5}"/>
              </a:ext>
            </a:extLst>
          </p:cNvPr>
          <p:cNvSpPr txBox="1"/>
          <p:nvPr/>
        </p:nvSpPr>
        <p:spPr>
          <a:xfrm>
            <a:off x="7669716" y="2733266"/>
            <a:ext cx="3269239" cy="369332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Olvasási idő rögzítése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4" name="Ábra 33" descr="Nyitott könyv egyszínű kitöltéssel">
            <a:extLst>
              <a:ext uri="{FF2B5EF4-FFF2-40B4-BE49-F238E27FC236}">
                <a16:creationId xmlns:a16="http://schemas.microsoft.com/office/drawing/2014/main" id="{858F4DF0-4FE8-2375-EEFC-D5405FC3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102" y="1869453"/>
            <a:ext cx="640028" cy="640028"/>
          </a:xfrm>
          <a:prstGeom prst="rect">
            <a:avLst/>
          </a:prstGeom>
        </p:spPr>
      </p:pic>
      <p:pic>
        <p:nvPicPr>
          <p:cNvPr id="35" name="Ábra 34" descr="Homokóra 90% egyszínű kitöltéssel">
            <a:extLst>
              <a:ext uri="{FF2B5EF4-FFF2-40B4-BE49-F238E27FC236}">
                <a16:creationId xmlns:a16="http://schemas.microsoft.com/office/drawing/2014/main" id="{4583279E-8283-BD34-2C6D-190BADF7D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3848" y="2572492"/>
            <a:ext cx="914400" cy="914400"/>
          </a:xfrm>
          <a:prstGeom prst="rect">
            <a:avLst/>
          </a:prstGeom>
        </p:spPr>
      </p:pic>
      <p:pic>
        <p:nvPicPr>
          <p:cNvPr id="36" name="Ábra 35" descr="Stopper egyszínű kitöltéssel">
            <a:extLst>
              <a:ext uri="{FF2B5EF4-FFF2-40B4-BE49-F238E27FC236}">
                <a16:creationId xmlns:a16="http://schemas.microsoft.com/office/drawing/2014/main" id="{09A2C4A3-87D6-1498-9DD4-14EF8F486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5246" y="5069792"/>
            <a:ext cx="689621" cy="689621"/>
          </a:xfrm>
          <a:prstGeom prst="rect">
            <a:avLst/>
          </a:prstGeom>
        </p:spPr>
      </p:pic>
      <p:pic>
        <p:nvPicPr>
          <p:cNvPr id="37" name="Ábra 36" descr="Statisztika egyszínű kitöltéssel">
            <a:extLst>
              <a:ext uri="{FF2B5EF4-FFF2-40B4-BE49-F238E27FC236}">
                <a16:creationId xmlns:a16="http://schemas.microsoft.com/office/drawing/2014/main" id="{9DA45215-73B3-2298-997F-B7196EDE90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2100" y="5086490"/>
            <a:ext cx="600597" cy="600597"/>
          </a:xfrm>
          <a:prstGeom prst="rect">
            <a:avLst/>
          </a:prstGeom>
        </p:spPr>
      </p:pic>
      <p:pic>
        <p:nvPicPr>
          <p:cNvPr id="38" name="Ábra 37" descr="Stopper 66% egyszínű kitöltéssel">
            <a:extLst>
              <a:ext uri="{FF2B5EF4-FFF2-40B4-BE49-F238E27FC236}">
                <a16:creationId xmlns:a16="http://schemas.microsoft.com/office/drawing/2014/main" id="{762874A0-581B-E040-3651-19C9386C4A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0248" y="3201168"/>
            <a:ext cx="657508" cy="657508"/>
          </a:xfrm>
          <a:prstGeom prst="rect">
            <a:avLst/>
          </a:prstGeom>
        </p:spPr>
      </p:pic>
      <p:pic>
        <p:nvPicPr>
          <p:cNvPr id="39" name="Ábra 38" descr="Olló egyszínű kitöltéssel">
            <a:extLst>
              <a:ext uri="{FF2B5EF4-FFF2-40B4-BE49-F238E27FC236}">
                <a16:creationId xmlns:a16="http://schemas.microsoft.com/office/drawing/2014/main" id="{6F306341-3970-DCAD-45C1-2422C91C7E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982255">
            <a:off x="6866594" y="2633227"/>
            <a:ext cx="492721" cy="492721"/>
          </a:xfrm>
          <a:prstGeom prst="rect">
            <a:avLst/>
          </a:prstGeom>
        </p:spPr>
      </p:pic>
      <p:pic>
        <p:nvPicPr>
          <p:cNvPr id="40" name="Ábra 39" descr="Filmszalag körvonalas">
            <a:extLst>
              <a:ext uri="{FF2B5EF4-FFF2-40B4-BE49-F238E27FC236}">
                <a16:creationId xmlns:a16="http://schemas.microsoft.com/office/drawing/2014/main" id="{B5FA7E32-CEEA-29B0-7BB8-815188879B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494987">
            <a:off x="7025063" y="2428347"/>
            <a:ext cx="276199" cy="276199"/>
          </a:xfrm>
          <a:prstGeom prst="rect">
            <a:avLst/>
          </a:prstGeom>
        </p:spPr>
      </p:pic>
      <p:pic>
        <p:nvPicPr>
          <p:cNvPr id="41" name="Ábra 40" descr="Filmszalag körvonalas">
            <a:extLst>
              <a:ext uri="{FF2B5EF4-FFF2-40B4-BE49-F238E27FC236}">
                <a16:creationId xmlns:a16="http://schemas.microsoft.com/office/drawing/2014/main" id="{727C1F05-D0CE-1799-5D27-466D23CB30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181592">
            <a:off x="6794670" y="2681795"/>
            <a:ext cx="276199" cy="276199"/>
          </a:xfrm>
          <a:prstGeom prst="rect">
            <a:avLst/>
          </a:prstGeom>
        </p:spPr>
      </p:pic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31D2450D-2FE8-DE24-3626-D3ADF9689D2C}"/>
              </a:ext>
            </a:extLst>
          </p:cNvPr>
          <p:cNvGrpSpPr/>
          <p:nvPr/>
        </p:nvGrpSpPr>
        <p:grpSpPr>
          <a:xfrm>
            <a:off x="6267864" y="4519954"/>
            <a:ext cx="4438946" cy="1706713"/>
            <a:chOff x="6379624" y="4662194"/>
            <a:chExt cx="4438946" cy="1706713"/>
          </a:xfrm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4DFA8D63-FFB5-3E0E-2C81-F4435EEB8FC1}"/>
                </a:ext>
              </a:extLst>
            </p:cNvPr>
            <p:cNvSpPr/>
            <p:nvPr/>
          </p:nvSpPr>
          <p:spPr>
            <a:xfrm rot="16026064">
              <a:off x="7938002" y="4662194"/>
              <a:ext cx="1322190" cy="132219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TextBox 1887">
              <a:extLst>
                <a:ext uri="{FF2B5EF4-FFF2-40B4-BE49-F238E27FC236}">
                  <a16:creationId xmlns:a16="http://schemas.microsoft.com/office/drawing/2014/main" id="{3602F5CF-8CC0-CB6D-6C53-D15219808F3F}"/>
                </a:ext>
              </a:extLst>
            </p:cNvPr>
            <p:cNvSpPr txBox="1"/>
            <p:nvPr/>
          </p:nvSpPr>
          <p:spPr>
            <a:xfrm>
              <a:off x="6379624" y="5999575"/>
              <a:ext cx="4438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Több eseményhatár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 </a:t>
              </a:r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hosszabb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u-H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olvasási idő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42" name="Ábra 41" descr="Normál eloszlás egyszínű kitöltéssel">
              <a:extLst>
                <a:ext uri="{FF2B5EF4-FFF2-40B4-BE49-F238E27FC236}">
                  <a16:creationId xmlns:a16="http://schemas.microsoft.com/office/drawing/2014/main" id="{8E10E575-7BE5-71BA-7D88-70B0C764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88757" y="4819097"/>
              <a:ext cx="1020680" cy="1020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14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077684D-D4A9-1525-F76C-C2B2093C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20" y="21745"/>
            <a:ext cx="9079144" cy="1135737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hu-HU" sz="3600" b="1" dirty="0" err="1">
                <a:ln/>
                <a:solidFill>
                  <a:srgbClr val="49638D"/>
                </a:solidFill>
              </a:rPr>
              <a:t>Neurofiziológiai</a:t>
            </a:r>
            <a:r>
              <a:rPr lang="hu-HU" sz="3600" b="1" dirty="0">
                <a:ln/>
                <a:solidFill>
                  <a:srgbClr val="49638D"/>
                </a:solidFill>
              </a:rPr>
              <a:t> vizsgálatok vizuális ingerekkel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35D9D044-8E19-D389-1442-1CCD2B20C3B2}"/>
              </a:ext>
            </a:extLst>
          </p:cNvPr>
          <p:cNvSpPr/>
          <p:nvPr/>
        </p:nvSpPr>
        <p:spPr>
          <a:xfrm>
            <a:off x="887438" y="1834741"/>
            <a:ext cx="1080000" cy="1080000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FBC0E41C-DA11-5F69-0BBA-11EC8D62B687}"/>
              </a:ext>
            </a:extLst>
          </p:cNvPr>
          <p:cNvSpPr/>
          <p:nvPr/>
        </p:nvSpPr>
        <p:spPr>
          <a:xfrm>
            <a:off x="3634244" y="1834741"/>
            <a:ext cx="1080000" cy="1080000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6374C03-BA97-18B6-A301-EEFBBD47F530}"/>
              </a:ext>
            </a:extLst>
          </p:cNvPr>
          <p:cNvSpPr/>
          <p:nvPr/>
        </p:nvSpPr>
        <p:spPr>
          <a:xfrm>
            <a:off x="6381050" y="1834741"/>
            <a:ext cx="1080000" cy="1080000"/>
          </a:xfrm>
          <a:prstGeom prst="ellipse">
            <a:avLst/>
          </a:prstGeom>
          <a:solidFill>
            <a:srgbClr val="89B2C2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7123F78A-9E5C-9F14-9408-A0DAEEA395EE}"/>
              </a:ext>
            </a:extLst>
          </p:cNvPr>
          <p:cNvGrpSpPr/>
          <p:nvPr/>
        </p:nvGrpSpPr>
        <p:grpSpPr>
          <a:xfrm>
            <a:off x="1374318" y="2959971"/>
            <a:ext cx="8334375" cy="875661"/>
            <a:chOff x="394334" y="3280098"/>
            <a:chExt cx="8334375" cy="1059636"/>
          </a:xfrm>
          <a:solidFill>
            <a:schemeClr val="bg1">
              <a:lumMod val="95000"/>
            </a:schemeClr>
          </a:solidFill>
        </p:grpSpPr>
        <p:cxnSp>
          <p:nvCxnSpPr>
            <p:cNvPr id="11" name="Straight Connector 7">
              <a:extLst>
                <a:ext uri="{FF2B5EF4-FFF2-40B4-BE49-F238E27FC236}">
                  <a16:creationId xmlns:a16="http://schemas.microsoft.com/office/drawing/2014/main" id="{1CA2DB13-1B22-FE6F-B5A3-F0671A45137D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4" y="3644331"/>
              <a:ext cx="8334375" cy="7706"/>
            </a:xfrm>
            <a:prstGeom prst="line">
              <a:avLst/>
            </a:prstGeom>
            <a:grpFill/>
            <a:ln w="11430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8">
              <a:extLst>
                <a:ext uri="{FF2B5EF4-FFF2-40B4-BE49-F238E27FC236}">
                  <a16:creationId xmlns:a16="http://schemas.microsoft.com/office/drawing/2014/main" id="{8A15667D-4C35-897A-F4E9-F5652135818E}"/>
                </a:ext>
              </a:extLst>
            </p:cNvPr>
            <p:cNvCxnSpPr/>
            <p:nvPr/>
          </p:nvCxnSpPr>
          <p:spPr>
            <a:xfrm>
              <a:off x="453528" y="3280864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9">
              <a:extLst>
                <a:ext uri="{FF2B5EF4-FFF2-40B4-BE49-F238E27FC236}">
                  <a16:creationId xmlns:a16="http://schemas.microsoft.com/office/drawing/2014/main" id="{02651F9D-CEE4-6D92-C22B-C81E780CFE49}"/>
                </a:ext>
              </a:extLst>
            </p:cNvPr>
            <p:cNvCxnSpPr/>
            <p:nvPr/>
          </p:nvCxnSpPr>
          <p:spPr>
            <a:xfrm>
              <a:off x="8671618" y="3280098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0">
              <a:extLst>
                <a:ext uri="{FF2B5EF4-FFF2-40B4-BE49-F238E27FC236}">
                  <a16:creationId xmlns:a16="http://schemas.microsoft.com/office/drawing/2014/main" id="{B880D041-AE12-EE07-52A8-5F2205C999D7}"/>
                </a:ext>
              </a:extLst>
            </p:cNvPr>
            <p:cNvCxnSpPr/>
            <p:nvPr/>
          </p:nvCxnSpPr>
          <p:spPr>
            <a:xfrm>
              <a:off x="5932254" y="3280864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6069F2D0-2FF6-99EC-7231-D8601BEED31A}"/>
                </a:ext>
              </a:extLst>
            </p:cNvPr>
            <p:cNvCxnSpPr/>
            <p:nvPr/>
          </p:nvCxnSpPr>
          <p:spPr>
            <a:xfrm>
              <a:off x="3192891" y="3280864"/>
              <a:ext cx="0" cy="313183"/>
            </a:xfrm>
            <a:prstGeom prst="line">
              <a:avLst/>
            </a:prstGeom>
            <a:grpFill/>
            <a:ln w="120650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own Arrow 23">
              <a:extLst>
                <a:ext uri="{FF2B5EF4-FFF2-40B4-BE49-F238E27FC236}">
                  <a16:creationId xmlns:a16="http://schemas.microsoft.com/office/drawing/2014/main" id="{4386ECED-B4E8-FDAD-2E84-7A7F14809E60}"/>
                </a:ext>
              </a:extLst>
            </p:cNvPr>
            <p:cNvSpPr/>
            <p:nvPr/>
          </p:nvSpPr>
          <p:spPr>
            <a:xfrm>
              <a:off x="3799849" y="3692803"/>
              <a:ext cx="1535664" cy="646931"/>
            </a:xfrm>
            <a:prstGeom prst="downArrow">
              <a:avLst>
                <a:gd name="adj1" fmla="val 42557"/>
                <a:gd name="adj2" fmla="val 58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그룹 10">
            <a:extLst>
              <a:ext uri="{FF2B5EF4-FFF2-40B4-BE49-F238E27FC236}">
                <a16:creationId xmlns:a16="http://schemas.microsoft.com/office/drawing/2014/main" id="{6CE090C1-77CA-1FCF-DCC6-F78096F34AC9}"/>
              </a:ext>
            </a:extLst>
          </p:cNvPr>
          <p:cNvGrpSpPr/>
          <p:nvPr/>
        </p:nvGrpSpPr>
        <p:grpSpPr>
          <a:xfrm>
            <a:off x="2874305" y="1005684"/>
            <a:ext cx="2608911" cy="1027477"/>
            <a:chOff x="2779143" y="5349360"/>
            <a:chExt cx="1712321" cy="1027477"/>
          </a:xfrm>
        </p:grpSpPr>
        <p:sp>
          <p:nvSpPr>
            <p:cNvPr id="32" name="TextBox 28">
              <a:extLst>
                <a:ext uri="{FF2B5EF4-FFF2-40B4-BE49-F238E27FC236}">
                  <a16:creationId xmlns:a16="http://schemas.microsoft.com/office/drawing/2014/main" id="{D9B49CA2-1D83-CD2F-DEBB-F67C15E78A99}"/>
                </a:ext>
              </a:extLst>
            </p:cNvPr>
            <p:cNvSpPr txBox="1"/>
            <p:nvPr/>
          </p:nvSpPr>
          <p:spPr>
            <a:xfrm>
              <a:off x="2780184" y="5349360"/>
              <a:ext cx="171128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Rövidfilm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02FA6ABA-DCDA-B7CD-B523-3E131373E5E3}"/>
                </a:ext>
              </a:extLst>
            </p:cNvPr>
            <p:cNvSpPr txBox="1"/>
            <p:nvPr/>
          </p:nvSpPr>
          <p:spPr>
            <a:xfrm>
              <a:off x="2779143" y="5545840"/>
              <a:ext cx="1711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Hétköznapi tevékenységekről</a:t>
              </a:r>
            </a:p>
            <a:p>
              <a:pPr algn="ctr"/>
              <a:r>
                <a:rPr lang="hu-HU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Passzív nézőként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1">
            <a:extLst>
              <a:ext uri="{FF2B5EF4-FFF2-40B4-BE49-F238E27FC236}">
                <a16:creationId xmlns:a16="http://schemas.microsoft.com/office/drawing/2014/main" id="{B71FB188-BB76-13DD-18EA-A4E5FC2B5BAF}"/>
              </a:ext>
            </a:extLst>
          </p:cNvPr>
          <p:cNvSpPr txBox="1"/>
          <p:nvPr/>
        </p:nvSpPr>
        <p:spPr>
          <a:xfrm>
            <a:off x="5838790" y="1181156"/>
            <a:ext cx="22500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Próbáljon minél többet megjegyezni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74B3C13B-D523-A181-6BB0-0D25F8D1C187}"/>
              </a:ext>
            </a:extLst>
          </p:cNvPr>
          <p:cNvSpPr/>
          <p:nvPr/>
        </p:nvSpPr>
        <p:spPr>
          <a:xfrm>
            <a:off x="5400261" y="3886749"/>
            <a:ext cx="1236898" cy="1236898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1" name="Ábra 50" descr="Polaroid-képek egyszínű kitöltéssel">
            <a:extLst>
              <a:ext uri="{FF2B5EF4-FFF2-40B4-BE49-F238E27FC236}">
                <a16:creationId xmlns:a16="http://schemas.microsoft.com/office/drawing/2014/main" id="{346C80F6-203B-A40B-0345-A7E15658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743" y="2031324"/>
            <a:ext cx="720824" cy="720824"/>
          </a:xfrm>
          <a:prstGeom prst="rect">
            <a:avLst/>
          </a:prstGeom>
        </p:spPr>
      </p:pic>
      <p:pic>
        <p:nvPicPr>
          <p:cNvPr id="53" name="Ábra 52" descr="Festőhenger egyszínű kitöltéssel">
            <a:extLst>
              <a:ext uri="{FF2B5EF4-FFF2-40B4-BE49-F238E27FC236}">
                <a16:creationId xmlns:a16="http://schemas.microsoft.com/office/drawing/2014/main" id="{75D8B1E1-CB02-C21F-967B-41B59E02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993922">
            <a:off x="3815429" y="2035997"/>
            <a:ext cx="499114" cy="499114"/>
          </a:xfrm>
          <a:prstGeom prst="rect">
            <a:avLst/>
          </a:prstGeom>
        </p:spPr>
      </p:pic>
      <p:pic>
        <p:nvPicPr>
          <p:cNvPr id="55" name="Ábra 54" descr="Habverő egyszínű kitöltéssel">
            <a:extLst>
              <a:ext uri="{FF2B5EF4-FFF2-40B4-BE49-F238E27FC236}">
                <a16:creationId xmlns:a16="http://schemas.microsoft.com/office/drawing/2014/main" id="{30E1329F-9CA4-18C3-AE3C-E83E6C4A5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0504" y="2216118"/>
            <a:ext cx="624536" cy="624536"/>
          </a:xfrm>
          <a:prstGeom prst="rect">
            <a:avLst/>
          </a:prstGeom>
        </p:spPr>
      </p:pic>
      <p:pic>
        <p:nvPicPr>
          <p:cNvPr id="57" name="Ábra 56" descr="Bal agyfélteke egyszínű kitöltéssel">
            <a:extLst>
              <a:ext uri="{FF2B5EF4-FFF2-40B4-BE49-F238E27FC236}">
                <a16:creationId xmlns:a16="http://schemas.microsoft.com/office/drawing/2014/main" id="{8373316B-F15E-90C3-5914-7F2A09663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2027" y="1987596"/>
            <a:ext cx="799547" cy="799547"/>
          </a:xfrm>
          <a:prstGeom prst="rect">
            <a:avLst/>
          </a:prstGeom>
        </p:spPr>
      </p:pic>
      <p:pic>
        <p:nvPicPr>
          <p:cNvPr id="62" name="Ábra 61" descr="Statisztika egyszínű kitöltéssel">
            <a:extLst>
              <a:ext uri="{FF2B5EF4-FFF2-40B4-BE49-F238E27FC236}">
                <a16:creationId xmlns:a16="http://schemas.microsoft.com/office/drawing/2014/main" id="{2E6DA6BC-56E8-4EF3-7EDD-E14D45AB2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1573" y="4136860"/>
            <a:ext cx="793364" cy="793364"/>
          </a:xfrm>
          <a:prstGeom prst="rect">
            <a:avLst/>
          </a:prstGeom>
        </p:spPr>
      </p:pic>
      <p:pic>
        <p:nvPicPr>
          <p:cNvPr id="66" name="Ábra 65" descr="Tömör téglafal egyszínű kitöltéssel">
            <a:extLst>
              <a:ext uri="{FF2B5EF4-FFF2-40B4-BE49-F238E27FC236}">
                <a16:creationId xmlns:a16="http://schemas.microsoft.com/office/drawing/2014/main" id="{2C9DC2FE-F941-2443-36E8-83220B4258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9407" y="4047998"/>
            <a:ext cx="914400" cy="914400"/>
          </a:xfrm>
          <a:prstGeom prst="rect">
            <a:avLst/>
          </a:prstGeom>
        </p:spPr>
      </p:pic>
      <p:sp>
        <p:nvSpPr>
          <p:cNvPr id="20" name="Oval 13">
            <a:extLst>
              <a:ext uri="{FF2B5EF4-FFF2-40B4-BE49-F238E27FC236}">
                <a16:creationId xmlns:a16="http://schemas.microsoft.com/office/drawing/2014/main" id="{7CDCCC9C-96EB-9932-9863-DD88411BBF4B}"/>
              </a:ext>
            </a:extLst>
          </p:cNvPr>
          <p:cNvSpPr/>
          <p:nvPr/>
        </p:nvSpPr>
        <p:spPr>
          <a:xfrm>
            <a:off x="4485424" y="3888796"/>
            <a:ext cx="1236898" cy="1236898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8" name="Csoportba foglalás 87">
            <a:extLst>
              <a:ext uri="{FF2B5EF4-FFF2-40B4-BE49-F238E27FC236}">
                <a16:creationId xmlns:a16="http://schemas.microsoft.com/office/drawing/2014/main" id="{2B176956-0DEA-A416-A018-E763333510A6}"/>
              </a:ext>
            </a:extLst>
          </p:cNvPr>
          <p:cNvGrpSpPr>
            <a:grpSpLocks noChangeAspect="1"/>
          </p:cNvGrpSpPr>
          <p:nvPr/>
        </p:nvGrpSpPr>
        <p:grpSpPr>
          <a:xfrm>
            <a:off x="8495378" y="4205736"/>
            <a:ext cx="2618282" cy="1434521"/>
            <a:chOff x="7061268" y="3641140"/>
            <a:chExt cx="3700388" cy="2027391"/>
          </a:xfrm>
        </p:grpSpPr>
        <p:sp>
          <p:nvSpPr>
            <p:cNvPr id="67" name="Oval 2">
              <a:extLst>
                <a:ext uri="{FF2B5EF4-FFF2-40B4-BE49-F238E27FC236}">
                  <a16:creationId xmlns:a16="http://schemas.microsoft.com/office/drawing/2014/main" id="{9EF6670C-B5FF-E980-8E8C-6C57E9266D8C}"/>
                </a:ext>
              </a:extLst>
            </p:cNvPr>
            <p:cNvSpPr/>
            <p:nvPr/>
          </p:nvSpPr>
          <p:spPr>
            <a:xfrm>
              <a:off x="7061268" y="3655187"/>
              <a:ext cx="1080000" cy="1080000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Oval 3">
              <a:extLst>
                <a:ext uri="{FF2B5EF4-FFF2-40B4-BE49-F238E27FC236}">
                  <a16:creationId xmlns:a16="http://schemas.microsoft.com/office/drawing/2014/main" id="{33D73CEE-D901-A266-5ABA-7CBBE6FCE5C1}"/>
                </a:ext>
              </a:extLst>
            </p:cNvPr>
            <p:cNvSpPr/>
            <p:nvPr/>
          </p:nvSpPr>
          <p:spPr>
            <a:xfrm>
              <a:off x="9681655" y="3641140"/>
              <a:ext cx="1080001" cy="1080001"/>
            </a:xfrm>
            <a:prstGeom prst="ellipse">
              <a:avLst/>
            </a:prstGeom>
            <a:solidFill>
              <a:schemeClr val="accent2"/>
            </a:solidFill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1" name="Group 6">
              <a:extLst>
                <a:ext uri="{FF2B5EF4-FFF2-40B4-BE49-F238E27FC236}">
                  <a16:creationId xmlns:a16="http://schemas.microsoft.com/office/drawing/2014/main" id="{14E3234D-37CE-1316-11E9-44568B00E194}"/>
                </a:ext>
              </a:extLst>
            </p:cNvPr>
            <p:cNvGrpSpPr/>
            <p:nvPr/>
          </p:nvGrpSpPr>
          <p:grpSpPr>
            <a:xfrm>
              <a:off x="7522954" y="4770890"/>
              <a:ext cx="2789236" cy="897641"/>
              <a:chOff x="367592" y="3268569"/>
              <a:chExt cx="2915490" cy="1086234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72" name="Straight Connector 7">
                <a:extLst>
                  <a:ext uri="{FF2B5EF4-FFF2-40B4-BE49-F238E27FC236}">
                    <a16:creationId xmlns:a16="http://schemas.microsoft.com/office/drawing/2014/main" id="{C6455BDA-16D4-59AB-B8A9-F7B7FA5C9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592" y="3639366"/>
                <a:ext cx="2915490" cy="0"/>
              </a:xfrm>
              <a:prstGeom prst="line">
                <a:avLst/>
              </a:prstGeom>
              <a:grpFill/>
              <a:ln w="114300">
                <a:solidFill>
                  <a:srgbClr val="ECEC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8">
                <a:extLst>
                  <a:ext uri="{FF2B5EF4-FFF2-40B4-BE49-F238E27FC236}">
                    <a16:creationId xmlns:a16="http://schemas.microsoft.com/office/drawing/2014/main" id="{A2C0EC3C-D481-E333-3731-012DC2BEB90C}"/>
                  </a:ext>
                </a:extLst>
              </p:cNvPr>
              <p:cNvCxnSpPr/>
              <p:nvPr/>
            </p:nvCxnSpPr>
            <p:spPr>
              <a:xfrm>
                <a:off x="453528" y="3268569"/>
                <a:ext cx="0" cy="313183"/>
              </a:xfrm>
              <a:prstGeom prst="line">
                <a:avLst/>
              </a:prstGeom>
              <a:grpFill/>
              <a:ln w="120650">
                <a:solidFill>
                  <a:srgbClr val="ECEC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11">
                <a:extLst>
                  <a:ext uri="{FF2B5EF4-FFF2-40B4-BE49-F238E27FC236}">
                    <a16:creationId xmlns:a16="http://schemas.microsoft.com/office/drawing/2014/main" id="{9590F50D-AEC2-3AE9-A866-01ECDEBB5EDB}"/>
                  </a:ext>
                </a:extLst>
              </p:cNvPr>
              <p:cNvCxnSpPr/>
              <p:nvPr/>
            </p:nvCxnSpPr>
            <p:spPr>
              <a:xfrm>
                <a:off x="3192891" y="3268569"/>
                <a:ext cx="0" cy="313183"/>
              </a:xfrm>
              <a:prstGeom prst="line">
                <a:avLst/>
              </a:prstGeom>
              <a:grpFill/>
              <a:ln w="120650">
                <a:solidFill>
                  <a:srgbClr val="ECEC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Down Arrow 23">
                <a:extLst>
                  <a:ext uri="{FF2B5EF4-FFF2-40B4-BE49-F238E27FC236}">
                    <a16:creationId xmlns:a16="http://schemas.microsoft.com/office/drawing/2014/main" id="{57BA0C6B-4B9A-EBFE-98A7-DD413922CBCE}"/>
                  </a:ext>
                </a:extLst>
              </p:cNvPr>
              <p:cNvSpPr/>
              <p:nvPr/>
            </p:nvSpPr>
            <p:spPr>
              <a:xfrm>
                <a:off x="1048813" y="3707872"/>
                <a:ext cx="1535664" cy="646931"/>
              </a:xfrm>
              <a:prstGeom prst="downArrow">
                <a:avLst>
                  <a:gd name="adj1" fmla="val 42557"/>
                  <a:gd name="adj2" fmla="val 587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pic>
          <p:nvPicPr>
            <p:cNvPr id="81" name="Ábra 80" descr="Bal agyfélteke egyszínű kitöltéssel">
              <a:extLst>
                <a:ext uri="{FF2B5EF4-FFF2-40B4-BE49-F238E27FC236}">
                  <a16:creationId xmlns:a16="http://schemas.microsoft.com/office/drawing/2014/main" id="{227E58D9-D925-DFBD-607B-6D0E680C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5857" y="3808042"/>
              <a:ext cx="799547" cy="799547"/>
            </a:xfrm>
            <a:prstGeom prst="rect">
              <a:avLst/>
            </a:prstGeom>
          </p:spPr>
        </p:pic>
      </p:grpSp>
      <p:pic>
        <p:nvPicPr>
          <p:cNvPr id="82" name="Ábra 81" descr="Olló egyszínű kitöltéssel">
            <a:extLst>
              <a:ext uri="{FF2B5EF4-FFF2-40B4-BE49-F238E27FC236}">
                <a16:creationId xmlns:a16="http://schemas.microsoft.com/office/drawing/2014/main" id="{8C95D239-51C0-1494-536C-B974026AF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6982255">
            <a:off x="11261071" y="4768338"/>
            <a:ext cx="560418" cy="560418"/>
          </a:xfrm>
          <a:prstGeom prst="rect">
            <a:avLst/>
          </a:prstGeom>
        </p:spPr>
      </p:pic>
      <p:pic>
        <p:nvPicPr>
          <p:cNvPr id="95" name="Ábra 94" descr="Kocka egyszínű kitöltéssel">
            <a:extLst>
              <a:ext uri="{FF2B5EF4-FFF2-40B4-BE49-F238E27FC236}">
                <a16:creationId xmlns:a16="http://schemas.microsoft.com/office/drawing/2014/main" id="{22494388-F08F-0FC6-7157-792CD161F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00665" y="4588994"/>
            <a:ext cx="326352" cy="326352"/>
          </a:xfrm>
          <a:prstGeom prst="rect">
            <a:avLst/>
          </a:prstGeom>
        </p:spPr>
      </p:pic>
      <p:pic>
        <p:nvPicPr>
          <p:cNvPr id="97" name="Ábra 96" descr="Piramis alakzat egyszínű kitöltéssel">
            <a:extLst>
              <a:ext uri="{FF2B5EF4-FFF2-40B4-BE49-F238E27FC236}">
                <a16:creationId xmlns:a16="http://schemas.microsoft.com/office/drawing/2014/main" id="{1CFF9374-1966-E609-8130-51DE39B19C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33985" y="4343477"/>
            <a:ext cx="326352" cy="326352"/>
          </a:xfrm>
          <a:prstGeom prst="rect">
            <a:avLst/>
          </a:prstGeom>
        </p:spPr>
      </p:pic>
      <p:pic>
        <p:nvPicPr>
          <p:cNvPr id="99" name="Ábra 98" descr="Gömb egyszínű kitöltéssel">
            <a:extLst>
              <a:ext uri="{FF2B5EF4-FFF2-40B4-BE49-F238E27FC236}">
                <a16:creationId xmlns:a16="http://schemas.microsoft.com/office/drawing/2014/main" id="{648D6DFF-43BD-E66B-72D1-52BA8E4CFF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7763" y="4312002"/>
            <a:ext cx="326352" cy="326352"/>
          </a:xfrm>
          <a:prstGeom prst="rect">
            <a:avLst/>
          </a:prstGeom>
        </p:spPr>
      </p:pic>
      <p:sp>
        <p:nvSpPr>
          <p:cNvPr id="100" name="Oval 13">
            <a:extLst>
              <a:ext uri="{FF2B5EF4-FFF2-40B4-BE49-F238E27FC236}">
                <a16:creationId xmlns:a16="http://schemas.microsoft.com/office/drawing/2014/main" id="{80726683-9B0F-ADC6-35F0-8D3B3424866B}"/>
              </a:ext>
            </a:extLst>
          </p:cNvPr>
          <p:cNvSpPr/>
          <p:nvPr/>
        </p:nvSpPr>
        <p:spPr>
          <a:xfrm>
            <a:off x="9714550" y="5697977"/>
            <a:ext cx="900000" cy="90000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1" name="Ábra 100" descr="Statisztika egyszínű kitöltéssel">
            <a:extLst>
              <a:ext uri="{FF2B5EF4-FFF2-40B4-BE49-F238E27FC236}">
                <a16:creationId xmlns:a16="http://schemas.microsoft.com/office/drawing/2014/main" id="{38067BD4-5924-D111-51A9-D824D856F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5045" y="5844087"/>
            <a:ext cx="617565" cy="617565"/>
          </a:xfrm>
          <a:prstGeom prst="rect">
            <a:avLst/>
          </a:prstGeom>
        </p:spPr>
      </p:pic>
      <p:pic>
        <p:nvPicPr>
          <p:cNvPr id="105" name="Ábra 104" descr="Versenyautó egyszínű kitöltéssel">
            <a:extLst>
              <a:ext uri="{FF2B5EF4-FFF2-40B4-BE49-F238E27FC236}">
                <a16:creationId xmlns:a16="http://schemas.microsoft.com/office/drawing/2014/main" id="{445D1CDE-BDB9-55D6-9132-7C2ED92ADC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43160" y="5789302"/>
            <a:ext cx="704329" cy="704329"/>
          </a:xfrm>
          <a:prstGeom prst="rect">
            <a:avLst/>
          </a:prstGeom>
        </p:spPr>
      </p:pic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612D2962-811C-8794-7E27-BA0608C44B6C}"/>
              </a:ext>
            </a:extLst>
          </p:cNvPr>
          <p:cNvGrpSpPr/>
          <p:nvPr/>
        </p:nvGrpSpPr>
        <p:grpSpPr>
          <a:xfrm>
            <a:off x="1066607" y="3881783"/>
            <a:ext cx="3321587" cy="2499015"/>
            <a:chOff x="1055032" y="3453519"/>
            <a:chExt cx="3416626" cy="2499015"/>
          </a:xfrm>
        </p:grpSpPr>
        <p:grpSp>
          <p:nvGrpSpPr>
            <p:cNvPr id="21" name="Group 14">
              <a:extLst>
                <a:ext uri="{FF2B5EF4-FFF2-40B4-BE49-F238E27FC236}">
                  <a16:creationId xmlns:a16="http://schemas.microsoft.com/office/drawing/2014/main" id="{B5FD89E8-3270-23AF-95E3-4A70D331D298}"/>
                </a:ext>
              </a:extLst>
            </p:cNvPr>
            <p:cNvGrpSpPr/>
            <p:nvPr/>
          </p:nvGrpSpPr>
          <p:grpSpPr>
            <a:xfrm rot="10800000">
              <a:off x="1055032" y="3453519"/>
              <a:ext cx="3416626" cy="2499015"/>
              <a:chOff x="4860032" y="1847560"/>
              <a:chExt cx="4938533" cy="149988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567F2498-EEEF-BC2F-88DE-C93D9C4F8E6D}"/>
                  </a:ext>
                </a:extLst>
              </p:cNvPr>
              <p:cNvSpPr/>
              <p:nvPr/>
            </p:nvSpPr>
            <p:spPr>
              <a:xfrm>
                <a:off x="5220070" y="1847560"/>
                <a:ext cx="4578495" cy="1499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Isosceles Triangle 16">
                <a:extLst>
                  <a:ext uri="{FF2B5EF4-FFF2-40B4-BE49-F238E27FC236}">
                    <a16:creationId xmlns:a16="http://schemas.microsoft.com/office/drawing/2014/main" id="{022666B2-BAAB-497C-F8CD-576911917E67}"/>
                  </a:ext>
                </a:extLst>
              </p:cNvPr>
              <p:cNvSpPr/>
              <p:nvPr/>
            </p:nvSpPr>
            <p:spPr>
              <a:xfrm rot="16200000">
                <a:off x="4860032" y="2799560"/>
                <a:ext cx="360040" cy="36003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ectangle 17">
                <a:extLst>
                  <a:ext uri="{FF2B5EF4-FFF2-40B4-BE49-F238E27FC236}">
                    <a16:creationId xmlns:a16="http://schemas.microsoft.com/office/drawing/2014/main" id="{08CCCFE0-C351-7722-98F8-425C0AA31431}"/>
                  </a:ext>
                </a:extLst>
              </p:cNvPr>
              <p:cNvSpPr/>
              <p:nvPr/>
            </p:nvSpPr>
            <p:spPr>
              <a:xfrm>
                <a:off x="9654550" y="1847560"/>
                <a:ext cx="144015" cy="14998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5D47400-2D10-7860-528F-0010BE22CBFC}"/>
                </a:ext>
              </a:extLst>
            </p:cNvPr>
            <p:cNvSpPr txBox="1"/>
            <p:nvPr/>
          </p:nvSpPr>
          <p:spPr>
            <a:xfrm>
              <a:off x="1088755" y="3562791"/>
              <a:ext cx="315212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hu-HU" altLang="ko-KR" b="1" dirty="0"/>
                <a:t>Eseményhatároknál megnövekedett </a:t>
              </a:r>
              <a:r>
                <a:rPr lang="hu-HU" altLang="ko-KR" b="1" dirty="0" err="1"/>
                <a:t>kérgi</a:t>
              </a:r>
              <a:r>
                <a:rPr lang="hu-HU" altLang="ko-KR" b="1" dirty="0"/>
                <a:t> aktivitás</a:t>
              </a:r>
              <a:endParaRPr lang="ko-KR" altLang="en-US" b="1" dirty="0"/>
            </a:p>
          </p:txBody>
        </p:sp>
        <p:sp>
          <p:nvSpPr>
            <p:cNvPr id="106" name="Szövegdoboz 105">
              <a:extLst>
                <a:ext uri="{FF2B5EF4-FFF2-40B4-BE49-F238E27FC236}">
                  <a16:creationId xmlns:a16="http://schemas.microsoft.com/office/drawing/2014/main" id="{637CE853-E059-8953-72E8-6C15414FA02B}"/>
                </a:ext>
              </a:extLst>
            </p:cNvPr>
            <p:cNvSpPr txBox="1"/>
            <p:nvPr/>
          </p:nvSpPr>
          <p:spPr>
            <a:xfrm>
              <a:off x="1311264" y="4326704"/>
              <a:ext cx="2625153" cy="13234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600" dirty="0" err="1"/>
                <a:t>Bilateral</a:t>
              </a:r>
              <a:r>
                <a:rPr lang="hu-HU" sz="1600" dirty="0"/>
                <a:t> </a:t>
              </a:r>
              <a:r>
                <a:rPr lang="hu-HU" sz="1600" dirty="0" err="1"/>
                <a:t>posterior</a:t>
              </a:r>
              <a:r>
                <a:rPr lang="hu-HU" sz="1600" dirty="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hu-HU" sz="1600" dirty="0" err="1"/>
                <a:t>occipital</a:t>
              </a:r>
              <a:endParaRPr lang="hu-HU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hu-HU" sz="1600" dirty="0" err="1"/>
                <a:t>temporal</a:t>
              </a:r>
              <a:endParaRPr lang="hu-HU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hu-HU" sz="1600" dirty="0" err="1"/>
                <a:t>parietal</a:t>
              </a:r>
              <a:endParaRPr lang="hu-HU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u-HU" sz="1600" dirty="0"/>
                <a:t>Jobb laterális-frontális </a:t>
              </a:r>
            </a:p>
          </p:txBody>
        </p:sp>
      </p:grp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4330B3C1-15B4-848A-A1E7-B2A17D372495}"/>
              </a:ext>
            </a:extLst>
          </p:cNvPr>
          <p:cNvSpPr txBox="1"/>
          <p:nvPr/>
        </p:nvSpPr>
        <p:spPr>
          <a:xfrm>
            <a:off x="7958768" y="5984003"/>
            <a:ext cx="94685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MT</a:t>
            </a:r>
          </a:p>
        </p:txBody>
      </p:sp>
      <p:grpSp>
        <p:nvGrpSpPr>
          <p:cNvPr id="108" name="그룹 9">
            <a:extLst>
              <a:ext uri="{FF2B5EF4-FFF2-40B4-BE49-F238E27FC236}">
                <a16:creationId xmlns:a16="http://schemas.microsoft.com/office/drawing/2014/main" id="{7A2846CD-EBB5-4657-0ED2-153E71F97F43}"/>
              </a:ext>
            </a:extLst>
          </p:cNvPr>
          <p:cNvGrpSpPr/>
          <p:nvPr/>
        </p:nvGrpSpPr>
        <p:grpSpPr>
          <a:xfrm>
            <a:off x="285739" y="1271931"/>
            <a:ext cx="2295546" cy="446276"/>
            <a:chOff x="881899" y="5628397"/>
            <a:chExt cx="1745885" cy="446276"/>
          </a:xfrm>
        </p:grpSpPr>
        <p:sp>
          <p:nvSpPr>
            <p:cNvPr id="109" name="TextBox 25">
              <a:extLst>
                <a:ext uri="{FF2B5EF4-FFF2-40B4-BE49-F238E27FC236}">
                  <a16:creationId xmlns:a16="http://schemas.microsoft.com/office/drawing/2014/main" id="{733E7C92-E640-39E7-FA3B-56BC75ED9944}"/>
                </a:ext>
              </a:extLst>
            </p:cNvPr>
            <p:cNvSpPr txBox="1"/>
            <p:nvPr/>
          </p:nvSpPr>
          <p:spPr>
            <a:xfrm>
              <a:off x="881899" y="5736119"/>
              <a:ext cx="171128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fMRI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TextBox 26">
              <a:extLst>
                <a:ext uri="{FF2B5EF4-FFF2-40B4-BE49-F238E27FC236}">
                  <a16:creationId xmlns:a16="http://schemas.microsoft.com/office/drawing/2014/main" id="{7C796C5C-82E0-A83E-B4A4-122D0ED1BDAA}"/>
                </a:ext>
              </a:extLst>
            </p:cNvPr>
            <p:cNvSpPr txBox="1"/>
            <p:nvPr/>
          </p:nvSpPr>
          <p:spPr>
            <a:xfrm>
              <a:off x="916505" y="5628397"/>
              <a:ext cx="171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1" name="TextBox 34">
            <a:extLst>
              <a:ext uri="{FF2B5EF4-FFF2-40B4-BE49-F238E27FC236}">
                <a16:creationId xmlns:a16="http://schemas.microsoft.com/office/drawing/2014/main" id="{13837C76-359D-5F83-4653-38D9EDB947F2}"/>
              </a:ext>
            </a:extLst>
          </p:cNvPr>
          <p:cNvSpPr txBox="1"/>
          <p:nvPr/>
        </p:nvSpPr>
        <p:spPr>
          <a:xfrm>
            <a:off x="8376146" y="1378354"/>
            <a:ext cx="25895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Szegmentálja a látottakat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2" name="그룹 9">
            <a:extLst>
              <a:ext uri="{FF2B5EF4-FFF2-40B4-BE49-F238E27FC236}">
                <a16:creationId xmlns:a16="http://schemas.microsoft.com/office/drawing/2014/main" id="{CDAEABA2-DB5E-752E-8FA1-66B4D2376EF8}"/>
              </a:ext>
            </a:extLst>
          </p:cNvPr>
          <p:cNvGrpSpPr/>
          <p:nvPr/>
        </p:nvGrpSpPr>
        <p:grpSpPr>
          <a:xfrm>
            <a:off x="9583799" y="3564600"/>
            <a:ext cx="2295546" cy="538609"/>
            <a:chOff x="881899" y="5628397"/>
            <a:chExt cx="1745885" cy="538609"/>
          </a:xfrm>
        </p:grpSpPr>
        <p:sp>
          <p:nvSpPr>
            <p:cNvPr id="113" name="TextBox 25">
              <a:extLst>
                <a:ext uri="{FF2B5EF4-FFF2-40B4-BE49-F238E27FC236}">
                  <a16:creationId xmlns:a16="http://schemas.microsoft.com/office/drawing/2014/main" id="{B5C52BB8-BA31-951D-45F2-AAD7195D6F77}"/>
                </a:ext>
              </a:extLst>
            </p:cNvPr>
            <p:cNvSpPr txBox="1"/>
            <p:nvPr/>
          </p:nvSpPr>
          <p:spPr>
            <a:xfrm>
              <a:off x="881899" y="5643786"/>
              <a:ext cx="171128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Mozgó, változó sebességű geometrikus animációk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TextBox 26">
              <a:extLst>
                <a:ext uri="{FF2B5EF4-FFF2-40B4-BE49-F238E27FC236}">
                  <a16:creationId xmlns:a16="http://schemas.microsoft.com/office/drawing/2014/main" id="{A8CB59E4-1771-45BB-0D0B-98E5F9C17E16}"/>
                </a:ext>
              </a:extLst>
            </p:cNvPr>
            <p:cNvSpPr txBox="1"/>
            <p:nvPr/>
          </p:nvSpPr>
          <p:spPr>
            <a:xfrm>
              <a:off x="916505" y="5628397"/>
              <a:ext cx="171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5" name="그룹 9">
            <a:extLst>
              <a:ext uri="{FF2B5EF4-FFF2-40B4-BE49-F238E27FC236}">
                <a16:creationId xmlns:a16="http://schemas.microsoft.com/office/drawing/2014/main" id="{A66308C8-8506-C091-5946-09AFF17EC829}"/>
              </a:ext>
            </a:extLst>
          </p:cNvPr>
          <p:cNvGrpSpPr/>
          <p:nvPr/>
        </p:nvGrpSpPr>
        <p:grpSpPr>
          <a:xfrm>
            <a:off x="7732453" y="3716978"/>
            <a:ext cx="2295546" cy="430887"/>
            <a:chOff x="881899" y="5628397"/>
            <a:chExt cx="1745885" cy="430887"/>
          </a:xfrm>
        </p:grpSpPr>
        <p:sp>
          <p:nvSpPr>
            <p:cNvPr id="116" name="TextBox 25">
              <a:extLst>
                <a:ext uri="{FF2B5EF4-FFF2-40B4-BE49-F238E27FC236}">
                  <a16:creationId xmlns:a16="http://schemas.microsoft.com/office/drawing/2014/main" id="{5DEA174F-1757-9647-3B88-9EA99EB57DEA}"/>
                </a:ext>
              </a:extLst>
            </p:cNvPr>
            <p:cNvSpPr txBox="1"/>
            <p:nvPr/>
          </p:nvSpPr>
          <p:spPr>
            <a:xfrm>
              <a:off x="881899" y="5751507"/>
              <a:ext cx="17112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fMRI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TextBox 26">
              <a:extLst>
                <a:ext uri="{FF2B5EF4-FFF2-40B4-BE49-F238E27FC236}">
                  <a16:creationId xmlns:a16="http://schemas.microsoft.com/office/drawing/2014/main" id="{A98AFECC-E4F3-5EAB-52A9-96628DF5B9FD}"/>
                </a:ext>
              </a:extLst>
            </p:cNvPr>
            <p:cNvSpPr txBox="1"/>
            <p:nvPr/>
          </p:nvSpPr>
          <p:spPr>
            <a:xfrm>
              <a:off x="916505" y="5628397"/>
              <a:ext cx="1711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3" name="Oval 13">
            <a:extLst>
              <a:ext uri="{FF2B5EF4-FFF2-40B4-BE49-F238E27FC236}">
                <a16:creationId xmlns:a16="http://schemas.microsoft.com/office/drawing/2014/main" id="{815C4EBA-0006-49F3-F582-702B80AEEAB5}"/>
              </a:ext>
            </a:extLst>
          </p:cNvPr>
          <p:cNvSpPr/>
          <p:nvPr/>
        </p:nvSpPr>
        <p:spPr>
          <a:xfrm>
            <a:off x="8938613" y="5700024"/>
            <a:ext cx="900000" cy="90000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25" name="Egyenes összekötő 124">
            <a:extLst>
              <a:ext uri="{FF2B5EF4-FFF2-40B4-BE49-F238E27FC236}">
                <a16:creationId xmlns:a16="http://schemas.microsoft.com/office/drawing/2014/main" id="{BD7BE870-6F39-1A0E-1EAC-2443AA5791CE}"/>
              </a:ext>
            </a:extLst>
          </p:cNvPr>
          <p:cNvCxnSpPr>
            <a:cxnSpLocks/>
          </p:cNvCxnSpPr>
          <p:nvPr/>
        </p:nvCxnSpPr>
        <p:spPr>
          <a:xfrm>
            <a:off x="9650077" y="2970621"/>
            <a:ext cx="4463" cy="304037"/>
          </a:xfrm>
          <a:prstGeom prst="line">
            <a:avLst/>
          </a:prstGeom>
          <a:ln w="1111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>
            <a:extLst>
              <a:ext uri="{FF2B5EF4-FFF2-40B4-BE49-F238E27FC236}">
                <a16:creationId xmlns:a16="http://schemas.microsoft.com/office/drawing/2014/main" id="{15C7EECF-DADB-3A4D-A29D-EA2EF8AA51FD}"/>
              </a:ext>
            </a:extLst>
          </p:cNvPr>
          <p:cNvSpPr/>
          <p:nvPr/>
        </p:nvSpPr>
        <p:spPr>
          <a:xfrm>
            <a:off x="9091281" y="1834741"/>
            <a:ext cx="1080000" cy="1080000"/>
          </a:xfrm>
          <a:prstGeom prst="ellipse">
            <a:avLst/>
          </a:prstGeom>
          <a:solidFill>
            <a:srgbClr val="BF7B55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8" name="Ábra 57" descr="Olló egyszínű kitöltéssel">
            <a:extLst>
              <a:ext uri="{FF2B5EF4-FFF2-40B4-BE49-F238E27FC236}">
                <a16:creationId xmlns:a16="http://schemas.microsoft.com/office/drawing/2014/main" id="{8DA10414-2B04-16B7-CBA3-4700C50492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6982255">
            <a:off x="9415401" y="2173700"/>
            <a:ext cx="560418" cy="560418"/>
          </a:xfrm>
          <a:prstGeom prst="rect">
            <a:avLst/>
          </a:prstGeom>
        </p:spPr>
      </p:pic>
      <p:pic>
        <p:nvPicPr>
          <p:cNvPr id="59" name="Ábra 58" descr="Filmszalag körvonalas">
            <a:extLst>
              <a:ext uri="{FF2B5EF4-FFF2-40B4-BE49-F238E27FC236}">
                <a16:creationId xmlns:a16="http://schemas.microsoft.com/office/drawing/2014/main" id="{CCF3B0FB-9C6F-4794-55EE-6F6E22439B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4494987">
            <a:off x="9556765" y="1975727"/>
            <a:ext cx="314147" cy="314147"/>
          </a:xfrm>
          <a:prstGeom prst="rect">
            <a:avLst/>
          </a:prstGeom>
        </p:spPr>
      </p:pic>
      <p:pic>
        <p:nvPicPr>
          <p:cNvPr id="60" name="Ábra 59" descr="Filmszalag körvonalas">
            <a:extLst>
              <a:ext uri="{FF2B5EF4-FFF2-40B4-BE49-F238E27FC236}">
                <a16:creationId xmlns:a16="http://schemas.microsoft.com/office/drawing/2014/main" id="{7E9A20AF-25CC-CBFD-CF5D-3F9BCBF6AC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3181592">
            <a:off x="9316737" y="2225864"/>
            <a:ext cx="314146" cy="314146"/>
          </a:xfrm>
          <a:prstGeom prst="rect">
            <a:avLst/>
          </a:prstGeom>
        </p:spPr>
      </p:pic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8CDEBA31-D8B0-050B-8261-D8663A136EF7}"/>
              </a:ext>
            </a:extLst>
          </p:cNvPr>
          <p:cNvCxnSpPr>
            <a:cxnSpLocks/>
          </p:cNvCxnSpPr>
          <p:nvPr/>
        </p:nvCxnSpPr>
        <p:spPr>
          <a:xfrm>
            <a:off x="6974840" y="3266440"/>
            <a:ext cx="2735580" cy="0"/>
          </a:xfrm>
          <a:prstGeom prst="line">
            <a:avLst/>
          </a:prstGeom>
          <a:ln w="1079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3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10. egyéni séma">
      <a:dk1>
        <a:sysClr val="windowText" lastClr="000000"/>
      </a:dk1>
      <a:lt1>
        <a:sysClr val="window" lastClr="FFFFFF"/>
      </a:lt1>
      <a:dk2>
        <a:srgbClr val="444D26"/>
      </a:dk2>
      <a:lt2>
        <a:srgbClr val="A0C6E8"/>
      </a:lt2>
      <a:accent1>
        <a:srgbClr val="49638D"/>
      </a:accent1>
      <a:accent2>
        <a:srgbClr val="C4C4DC"/>
      </a:accent2>
      <a:accent3>
        <a:srgbClr val="BF7B55"/>
      </a:accent3>
      <a:accent4>
        <a:srgbClr val="EDC1AD"/>
      </a:accent4>
      <a:accent5>
        <a:srgbClr val="91D3B0"/>
      </a:accent5>
      <a:accent6>
        <a:srgbClr val="33916B"/>
      </a:accent6>
      <a:hlink>
        <a:srgbClr val="354669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5740</TotalTime>
  <Words>539</Words>
  <Application>Microsoft Office PowerPoint</Application>
  <PresentationFormat>Szélesvásznú</PresentationFormat>
  <Paragraphs>173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Percepció és memória a szegmentáció fényében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Kombinált modellek – automatikus szegmentálás</vt:lpstr>
      <vt:lpstr>Neurofiziológiai vizsgálatok vizuális ingerekkel</vt:lpstr>
      <vt:lpstr>PowerPoint-bemutató</vt:lpstr>
      <vt:lpstr>További neurofiziológiai vizsgálatok</vt:lpstr>
      <vt:lpstr>PowerPoint-bemutató</vt:lpstr>
      <vt:lpstr>PowerPoint-bemutató</vt:lpstr>
      <vt:lpstr>PowerPoint-bemutató</vt:lpstr>
      <vt:lpstr>PowerPoint-bemutató</vt:lpstr>
      <vt:lpstr>PowerPoint-bemutató</vt:lpstr>
      <vt:lpstr>Összefoglaló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Szegmentálás</dc:title>
  <dc:creator>Katalin-Eszter Varga</dc:creator>
  <cp:lastModifiedBy>Katalin-Eszter Varga</cp:lastModifiedBy>
  <cp:revision>6</cp:revision>
  <dcterms:created xsi:type="dcterms:W3CDTF">2022-10-14T12:26:15Z</dcterms:created>
  <dcterms:modified xsi:type="dcterms:W3CDTF">2022-11-08T21:35:17Z</dcterms:modified>
</cp:coreProperties>
</file>