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58" r:id="rId4"/>
    <p:sldId id="259" r:id="rId5"/>
    <p:sldId id="267" r:id="rId6"/>
    <p:sldId id="261" r:id="rId7"/>
    <p:sldId id="262" r:id="rId8"/>
    <p:sldId id="263" r:id="rId9"/>
    <p:sldId id="264" r:id="rId10"/>
    <p:sldId id="265" r:id="rId11"/>
    <p:sldId id="289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85C1-D78A-DA42-159F-B1C764388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A2307-BE0E-F107-915D-CD92B30F8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19ADB-03F0-9F68-7465-1D3AD5F8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3347-D40C-4A5D-AD08-7C6C75F858D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C3D1E-66F2-0B5C-3B39-A6598797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9DD86-9EC5-B68F-0EC0-FB4D7F4A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7C6F-699E-4CE1-8065-BC2B3106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1D91-2528-C727-C41E-D3D6CE02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F0926-CEB1-B9EE-9C1E-7F23E0738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63091-7298-DF7A-45D7-88671147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3347-D40C-4A5D-AD08-7C6C75F858D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03205-0043-F637-8AC3-87CAE556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C6EC-7432-391B-3A51-042800C6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7C6F-699E-4CE1-8065-BC2B3106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4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34236-A3F7-B00A-68F4-7217B7B1B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326F4-0E1A-01F0-FF50-0A0FDD318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0D42D-B40C-5B70-44B2-8E84E1E2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3347-D40C-4A5D-AD08-7C6C75F858D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D63FE-EBCC-4273-B70C-B43B2742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D2423-7737-4DB3-B71C-4F53FBE6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7C6F-699E-4CE1-8065-BC2B3106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9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8712-E0D5-B437-C57A-E105E31B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EF93A-014B-3C6B-4BE6-09A371E90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B0EEC-65FC-8C05-B671-B8DFFB47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3347-D40C-4A5D-AD08-7C6C75F858D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F0016-5951-7603-622A-A7182FD2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17280-88C0-CC5F-3044-D1C41135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7C6F-699E-4CE1-8065-BC2B3106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6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78F8-BEC6-B4AE-D3A8-2206B2B95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1150F-A911-A800-67CE-597A6E272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1D4EB-09B3-6A45-FA2A-F552844A0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3347-D40C-4A5D-AD08-7C6C75F858D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52F1B-1613-21EB-269B-6BEBBE30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7173-B514-1553-221E-216D76D6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7C6F-699E-4CE1-8065-BC2B3106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5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5FE3-A466-FA8A-522A-538EB81F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B505-F913-E87A-BC3C-CE8F6E11F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4B9CE-756F-99A9-74B9-DB42695BC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45A44-6EE8-EF2C-0DF2-524A11F0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3347-D40C-4A5D-AD08-7C6C75F858D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75092-AE6C-04C5-A21A-9AB2610BC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2CB39-DC2B-687C-B13F-817A62FB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7C6F-699E-4CE1-8065-BC2B3106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9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3AB3-FCC8-0659-FC6C-9EB031F7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46BEF-597B-7024-E72A-7DDDA2329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A6BEC-3F72-2F8A-DB89-0FCE1A907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9BF99-7CB8-2956-022C-8FD8CD715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0B60B-AAF1-5103-E5B8-B2BA7CDC0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0B658-8B9A-354D-517E-5BE7EA93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3347-D40C-4A5D-AD08-7C6C75F858D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B5C2AE-915F-B3FE-C782-1A2C8E74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255CF-950A-CD3F-B682-0E8B32E2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7C6F-699E-4CE1-8065-BC2B3106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5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9B83-560D-A177-6A04-77224C11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A52FC-21E0-C19B-6DB5-C6B08A82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3347-D40C-4A5D-AD08-7C6C75F858D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1DC8D-AF5D-4D24-4DFF-25F2CB6D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3A40B-692D-12DE-4276-1238ED1D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7C6F-699E-4CE1-8065-BC2B3106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0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0BCFC-ACFB-4933-58AE-3376DAC6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3347-D40C-4A5D-AD08-7C6C75F858D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0F693-610D-233A-4AA8-910A8599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D3584-DCDA-4861-8682-C0753D47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7C6F-699E-4CE1-8065-BC2B3106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3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094F-FDBD-B1F5-BC4F-CFAC9583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D6CF1-578E-C4F9-D2DB-51760EEA9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2A960-6D57-0148-B2DD-0D75F72F1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DEE58-2317-DF6C-46E2-E8EE1087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3347-D40C-4A5D-AD08-7C6C75F858D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4DB4D-E688-4436-92DD-A31BA497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08FA2-C0B1-CFF2-9635-06D9D955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7C6F-699E-4CE1-8065-BC2B3106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6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963C-CBE9-F7A0-CFB0-3DDE2D39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F0E3C-74C0-265D-5B85-E39BF132E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14511-D978-9BB9-0FD3-427BE50DF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01D28-8343-10C6-CA88-82922A5A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3347-D40C-4A5D-AD08-7C6C75F858D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D6571-DE73-E84C-04DF-BE74F7F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00A8A-B6B5-2255-93EA-0A042FCC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7C6F-699E-4CE1-8065-BC2B3106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FE093B-78D3-9AC7-DB62-ED9DA09F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B402C-CAB4-A2E0-EE4C-60F84300C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C8F79-6DBB-77D9-D342-494A35F56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03347-D40C-4A5D-AD08-7C6C75F858D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7FF6-5EF2-790D-7624-FCD745242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01C8A-CAB3-9314-EE6B-83DB0DC8C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E7C6F-699E-4CE1-8065-BC2B3106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5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25DF5-FDFF-FA31-352D-2DF9B5011EB4}"/>
              </a:ext>
            </a:extLst>
          </p:cNvPr>
          <p:cNvSpPr txBox="1"/>
          <p:nvPr/>
        </p:nvSpPr>
        <p:spPr>
          <a:xfrm>
            <a:off x="660042" y="891652"/>
            <a:ext cx="4412021" cy="30307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Stroke Data Analysis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</a:t>
            </a:r>
            <a:r>
              <a:rPr lang="en-US" sz="4000" b="0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ata cleaning and exploratory data analysis (EDA) 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4BD121-94AC-2061-DE45-BDFA310606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19" t="8118" r="26690" b="-1"/>
          <a:stretch/>
        </p:blipFill>
        <p:spPr>
          <a:xfrm>
            <a:off x="6096000" y="1188321"/>
            <a:ext cx="5608320" cy="443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96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77AD70-9A7E-AD13-28FC-D65C75D345AD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  <a:r>
              <a:rPr lang="en-US" sz="4000" b="0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6CDBB-E2F5-BC39-2D99-206BC5A95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0"/>
            <a:ext cx="8153396" cy="68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0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CAE6E-76FD-7193-4D41-57A8C355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  <a:r>
              <a:rPr lang="en-US" sz="4000" b="0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Cleaning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8C6F66-A5EC-23C9-F16B-A14380357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3" y="1656555"/>
            <a:ext cx="8153396" cy="52192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46A91C-E7E2-E00E-49FF-EBD8FB922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4" y="1"/>
            <a:ext cx="8153396" cy="165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90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CAE6E-76FD-7193-4D41-57A8C355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  <a:r>
              <a:rPr lang="en-US" sz="4000" b="0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Cleaning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655EE-02EF-BFF5-B7BF-ACFE6041F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5" y="-17819"/>
            <a:ext cx="8153396" cy="689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39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8BEF7-4781-9091-9EDB-DF2042D45677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  <a:r>
              <a:rPr lang="en-US" sz="4000" b="0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B11DA-6805-5E60-1745-2F20DD19C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0"/>
            <a:ext cx="8153396" cy="68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94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35A6F-28BD-02D9-6658-17CD62292B13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  <a:r>
              <a:rPr lang="en-US" sz="4000" b="0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019DB-ECD6-269E-CFC8-2DF0324B2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0"/>
            <a:ext cx="8153396" cy="68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13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D83B6-9003-D3B3-F50B-D86FBB81C95A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  <a:r>
              <a:rPr lang="en-US" sz="4000" b="0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5ED8E-B437-1AD7-03E8-D52B1A7EB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1"/>
            <a:ext cx="8153396" cy="68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06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45C5DC-8FDD-E5BE-ADC5-73ECBBC479B9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  <a:r>
              <a:rPr lang="en-US" sz="4000" b="0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61174-0388-C8C0-4A4B-346076039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-18247"/>
            <a:ext cx="8153396" cy="687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7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0830D-938C-2A89-B0CC-57A8111AFA7F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5E06D7-C3BF-6E23-F947-118ED9EFE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0"/>
            <a:ext cx="8153396" cy="68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34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0830D-938C-2A89-B0CC-57A8111AFA7F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A1FD9-4DCA-A789-3E99-315070DF7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0"/>
            <a:ext cx="8153396" cy="68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40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0830D-938C-2A89-B0CC-57A8111AFA7F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EEDF8-D5D6-A2F5-6E1C-46555F32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-17819"/>
            <a:ext cx="8153396" cy="689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7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091EAB-AF10-E830-F52F-DE17AC245DA9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  <a:r>
              <a:rPr lang="en-US" sz="4000" b="0" i="0" u="none" strike="noStrike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Inspection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34AF8-9DCE-440F-BB48-9BBBE48FE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5276"/>
            <a:ext cx="10685432" cy="272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96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0830D-938C-2A89-B0CC-57A8111AFA7F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520E4-A80B-B3DB-E95D-BB1D93AE0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-17819"/>
            <a:ext cx="8153396" cy="689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50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0830D-938C-2A89-B0CC-57A8111AFA7F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DA09F-D13C-154B-0832-75FA072C2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-17818"/>
            <a:ext cx="8153396" cy="687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85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0830D-938C-2A89-B0CC-57A8111AFA7F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B76F0-D55E-ACA3-73F3-FF63E9A2B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-17819"/>
            <a:ext cx="8153396" cy="685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63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0830D-938C-2A89-B0CC-57A8111AFA7F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E1FEA58C-51CF-C2E8-1DC2-740A35F13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-17819"/>
            <a:ext cx="8153396" cy="689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57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0830D-938C-2A89-B0CC-57A8111AFA7F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B4756E18-5DB6-BCD1-87C6-A2E8986DE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-1"/>
            <a:ext cx="8153396" cy="685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1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0830D-938C-2A89-B0CC-57A8111AFA7F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86DEE40-7646-D4FD-E378-EAAFCDE0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-1"/>
            <a:ext cx="8153396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38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0830D-938C-2A89-B0CC-57A8111AFA7F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3C8CE1B0-763D-4300-4810-E834B0E88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-18247"/>
            <a:ext cx="8153396" cy="687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39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0830D-938C-2A89-B0CC-57A8111AFA7F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2419F920-0B37-2AD6-1A7B-6CD88301A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0"/>
            <a:ext cx="8153396" cy="68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19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0830D-938C-2A89-B0CC-57A8111AFA7F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A534034-7C80-A934-2667-12B7F59EB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0"/>
            <a:ext cx="8153396" cy="68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71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0830D-938C-2A89-B0CC-57A8111AFA7F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BBB97B1-E680-2DE0-22D9-7709CA1BC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0"/>
            <a:ext cx="8145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6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091EAB-AF10-E830-F52F-DE17AC245DA9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  <a:r>
              <a:rPr lang="en-US" sz="4000" b="0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Inspection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8D6796-4B55-AF32-0D4B-B7D618F6D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-1"/>
            <a:ext cx="8153396" cy="520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2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0830D-938C-2A89-B0CC-57A8111AFA7F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 and Findings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E9AEC-8AB3-1851-E7D5-85EE56B16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4310"/>
            <a:ext cx="12191998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1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0830D-938C-2A89-B0CC-57A8111AFA7F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7B6E77-9CFF-79CC-8119-B48D4E6B9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" y="1574310"/>
            <a:ext cx="12192000" cy="245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3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79B0E-4F4E-A67D-B055-315EFE146F01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  <a:r>
              <a:rPr lang="en-US" sz="4000" b="0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Inspection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786F76-8761-A095-3995-5C5FF494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0"/>
            <a:ext cx="8153396" cy="68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0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79B0E-4F4E-A67D-B055-315EFE146F01}"/>
              </a:ext>
            </a:extLst>
          </p:cNvPr>
          <p:cNvSpPr txBox="1"/>
          <p:nvPr/>
        </p:nvSpPr>
        <p:spPr>
          <a:xfrm>
            <a:off x="662180" y="2862471"/>
            <a:ext cx="3041803" cy="2907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  <a:r>
              <a:rPr lang="en-US" sz="4000" b="0" i="0" u="none" strike="noStrike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Inspection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72C9-5304-19F8-A3F8-85C5B22C9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3" y="0"/>
            <a:ext cx="8153397" cy="2823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1ED3B8-68A6-FE21-D9F5-6822E7816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476" y="3046935"/>
            <a:ext cx="8153398" cy="16284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8ABF90-C0FD-49C6-8F6D-E876DDD01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167" y="4779270"/>
            <a:ext cx="8153396" cy="132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79B0E-4F4E-A67D-B055-315EFE146F01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  <a:r>
              <a:rPr lang="en-US" sz="4000" b="0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Inspection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4A64A0-5139-325E-B9D8-6B44CF02B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1"/>
            <a:ext cx="8153396" cy="475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7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0830D-938C-2A89-B0CC-57A8111AFA7F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  <a:r>
              <a:rPr lang="en-US" sz="4000" b="0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Inspection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452CB-BB89-98E1-785D-D089DD677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0"/>
            <a:ext cx="8153396" cy="68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0830D-938C-2A89-B0CC-57A8111AFA7F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  <a:r>
              <a:rPr lang="en-US" sz="4000" b="0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Cleaning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724DA6-D915-8CAA-9BCC-BF9EFCF8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0"/>
            <a:ext cx="8153396" cy="68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6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0830D-938C-2A89-B0CC-57A8111AFA7F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  <a:r>
              <a:rPr lang="en-US" sz="4000" b="0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452CB-BB89-98E1-785D-D089DD677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0"/>
            <a:ext cx="8153396" cy="68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2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61</Words>
  <Application>Microsoft Office PowerPoint</Application>
  <PresentationFormat>Widescreen</PresentationFormat>
  <Paragraphs>32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Cleaning </vt:lpstr>
      <vt:lpstr>Data Cleaning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Keya</dc:creator>
  <cp:lastModifiedBy>Victor Keya</cp:lastModifiedBy>
  <cp:revision>1</cp:revision>
  <dcterms:created xsi:type="dcterms:W3CDTF">2024-01-29T15:31:21Z</dcterms:created>
  <dcterms:modified xsi:type="dcterms:W3CDTF">2024-01-29T19:21:28Z</dcterms:modified>
</cp:coreProperties>
</file>