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190"/>
    <a:srgbClr val="CC8990"/>
    <a:srgbClr val="AD5219"/>
    <a:srgbClr val="908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7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0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0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AAB-7157-454F-BCF5-588A1FD2EFA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D5A10A-5393-466F-8925-EB4E8CECEB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바닥이(가) 표시된 사진&#10;&#10;자동 생성된 설명">
            <a:extLst>
              <a:ext uri="{FF2B5EF4-FFF2-40B4-BE49-F238E27FC236}">
                <a16:creationId xmlns:a16="http://schemas.microsoft.com/office/drawing/2014/main" id="{6B6B699F-E26E-4C2B-8598-D980EBE17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13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B9EA2-E8EA-4D48-AA9A-73DC15EF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pPr marL="0" marR="0" indent="0" fontAlgn="ctr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400" kern="0" spc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스마트문화앱콘텐츠 설계</a:t>
            </a:r>
            <a:endParaRPr lang="ko-KR" altLang="en-US" sz="7400" kern="0" spc="0">
              <a:effectLst/>
              <a:latin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95C5A-3FAF-4CEA-BFE7-51A74192D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800"/>
              <a:t>2021-09-29</a:t>
            </a:r>
          </a:p>
          <a:p>
            <a:r>
              <a:rPr lang="ko-KR" altLang="en-US" sz="800"/>
              <a:t>강민우</a:t>
            </a:r>
          </a:p>
        </p:txBody>
      </p:sp>
    </p:spTree>
    <p:extLst>
      <p:ext uri="{BB962C8B-B14F-4D97-AF65-F5344CB8AC3E}">
        <p14:creationId xmlns:p14="http://schemas.microsoft.com/office/powerpoint/2010/main" val="268171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커피이(가) 표시된 사진&#10;&#10;자동 생성된 설명">
            <a:extLst>
              <a:ext uri="{FF2B5EF4-FFF2-40B4-BE49-F238E27FC236}">
                <a16:creationId xmlns:a16="http://schemas.microsoft.com/office/drawing/2014/main" id="{DA2242FB-B3F0-48D6-9A10-42FACCB7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08946C-1675-440A-A081-74A0A70D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무드보드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A8787A-94C8-4374-ABE8-36AA234BC1EB}"/>
              </a:ext>
            </a:extLst>
          </p:cNvPr>
          <p:cNvGrpSpPr/>
          <p:nvPr/>
        </p:nvGrpSpPr>
        <p:grpSpPr>
          <a:xfrm>
            <a:off x="266700" y="1676404"/>
            <a:ext cx="5473148" cy="4802187"/>
            <a:chOff x="622852" y="1690688"/>
            <a:chExt cx="5473148" cy="48021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65752-755F-45E1-8CC5-B0742F9A9115}"/>
                </a:ext>
              </a:extLst>
            </p:cNvPr>
            <p:cNvGrpSpPr/>
            <p:nvPr/>
          </p:nvGrpSpPr>
          <p:grpSpPr>
            <a:xfrm>
              <a:off x="622852" y="1690688"/>
              <a:ext cx="5473148" cy="4802187"/>
              <a:chOff x="622852" y="1690688"/>
              <a:chExt cx="5473148" cy="480218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EEDC37-1E91-4940-A094-A1E45844F139}"/>
                  </a:ext>
                </a:extLst>
              </p:cNvPr>
              <p:cNvSpPr/>
              <p:nvPr/>
            </p:nvSpPr>
            <p:spPr>
              <a:xfrm>
                <a:off x="622852" y="1881809"/>
                <a:ext cx="5473148" cy="46110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0D7C71-6195-40E3-B157-A3DEEE30A4F0}"/>
                  </a:ext>
                </a:extLst>
              </p:cNvPr>
              <p:cNvSpPr/>
              <p:nvPr/>
            </p:nvSpPr>
            <p:spPr>
              <a:xfrm>
                <a:off x="1709530" y="1690688"/>
                <a:ext cx="3048000" cy="3928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IMAGES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그림 5" descr="텍스트, 실내, 테이블이(가) 표시된 사진&#10;&#10;자동 생성된 설명">
              <a:extLst>
                <a:ext uri="{FF2B5EF4-FFF2-40B4-BE49-F238E27FC236}">
                  <a16:creationId xmlns:a16="http://schemas.microsoft.com/office/drawing/2014/main" id="{FDAFC004-6726-4312-A095-49976F15E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688" y="2451652"/>
              <a:ext cx="2249672" cy="1499781"/>
            </a:xfrm>
            <a:prstGeom prst="rect">
              <a:avLst/>
            </a:prstGeom>
          </p:spPr>
        </p:pic>
        <p:pic>
          <p:nvPicPr>
            <p:cNvPr id="8" name="그림 7" descr="실내, 창문, 방, 생활이(가) 표시된 사진&#10;&#10;자동 생성된 설명">
              <a:extLst>
                <a:ext uri="{FF2B5EF4-FFF2-40B4-BE49-F238E27FC236}">
                  <a16:creationId xmlns:a16="http://schemas.microsoft.com/office/drawing/2014/main" id="{68969D32-A160-401D-879B-399A5D64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384" y="4187342"/>
              <a:ext cx="3296709" cy="2197806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B37145E9-8FB8-414E-8FA8-DCDCEFD7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19479"/>
              <a:ext cx="2581030" cy="1720687"/>
            </a:xfrm>
            <a:prstGeom prst="rect">
              <a:avLst/>
            </a:prstGeom>
          </p:spPr>
        </p:pic>
        <p:pic>
          <p:nvPicPr>
            <p:cNvPr id="12" name="그림 11" descr="건물, 실외, 의자, 오래된이(가) 표시된 사진&#10;&#10;자동 생성된 설명">
              <a:extLst>
                <a:ext uri="{FF2B5EF4-FFF2-40B4-BE49-F238E27FC236}">
                  <a16:creationId xmlns:a16="http://schemas.microsoft.com/office/drawing/2014/main" id="{0F9F5806-C2CA-4D1E-83CE-95955FFF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02" y="4477836"/>
              <a:ext cx="1680554" cy="190731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1D2451A-65FB-4A6D-994C-C25D11D5B3F7}"/>
              </a:ext>
            </a:extLst>
          </p:cNvPr>
          <p:cNvGrpSpPr/>
          <p:nvPr/>
        </p:nvGrpSpPr>
        <p:grpSpPr>
          <a:xfrm>
            <a:off x="5872866" y="1676404"/>
            <a:ext cx="3497950" cy="4802187"/>
            <a:chOff x="6826116" y="1690688"/>
            <a:chExt cx="3497950" cy="48021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865CE03-898D-4398-AE37-4F5D02EBCB3C}"/>
                </a:ext>
              </a:extLst>
            </p:cNvPr>
            <p:cNvGrpSpPr/>
            <p:nvPr/>
          </p:nvGrpSpPr>
          <p:grpSpPr>
            <a:xfrm>
              <a:off x="6826116" y="1690688"/>
              <a:ext cx="3497950" cy="4802187"/>
              <a:chOff x="622852" y="1690688"/>
              <a:chExt cx="5473148" cy="480218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6520699-70B4-43EC-9202-3DEA2E0E02C0}"/>
                  </a:ext>
                </a:extLst>
              </p:cNvPr>
              <p:cNvSpPr/>
              <p:nvPr/>
            </p:nvSpPr>
            <p:spPr>
              <a:xfrm>
                <a:off x="622852" y="1881809"/>
                <a:ext cx="5473148" cy="46110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31CF35-4D2F-4A81-8C49-1C3225ACB490}"/>
                  </a:ext>
                </a:extLst>
              </p:cNvPr>
              <p:cNvSpPr/>
              <p:nvPr/>
            </p:nvSpPr>
            <p:spPr>
              <a:xfrm>
                <a:off x="1709530" y="1690688"/>
                <a:ext cx="3048000" cy="3928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Color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539687-7C4B-46A6-A0D7-CCF335037BA6}"/>
                </a:ext>
              </a:extLst>
            </p:cNvPr>
            <p:cNvSpPr/>
            <p:nvPr/>
          </p:nvSpPr>
          <p:spPr>
            <a:xfrm>
              <a:off x="7103786" y="2273655"/>
              <a:ext cx="2967865" cy="4078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9A0AAA97-25FF-4A22-96C9-ED27CEC9C374}"/>
              </a:ext>
            </a:extLst>
          </p:cNvPr>
          <p:cNvSpPr/>
          <p:nvPr/>
        </p:nvSpPr>
        <p:spPr>
          <a:xfrm>
            <a:off x="6455976" y="2588223"/>
            <a:ext cx="914400" cy="914400"/>
          </a:xfrm>
          <a:prstGeom prst="ellipse">
            <a:avLst/>
          </a:prstGeom>
          <a:solidFill>
            <a:srgbClr val="908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5FD9A-BA8A-46E9-80B0-6B795C9F4968}"/>
              </a:ext>
            </a:extLst>
          </p:cNvPr>
          <p:cNvSpPr txBox="1"/>
          <p:nvPr/>
        </p:nvSpPr>
        <p:spPr>
          <a:xfrm>
            <a:off x="7446091" y="288146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90887d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59480D-C7BB-487C-A0AE-8A46A50264F1}"/>
              </a:ext>
            </a:extLst>
          </p:cNvPr>
          <p:cNvSpPr/>
          <p:nvPr/>
        </p:nvSpPr>
        <p:spPr>
          <a:xfrm>
            <a:off x="6466693" y="3832922"/>
            <a:ext cx="914400" cy="914400"/>
          </a:xfrm>
          <a:prstGeom prst="ellipse">
            <a:avLst/>
          </a:prstGeom>
          <a:solidFill>
            <a:srgbClr val="AD52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542A8-C2C8-4DF2-82EC-488465402DF0}"/>
              </a:ext>
            </a:extLst>
          </p:cNvPr>
          <p:cNvSpPr txBox="1"/>
          <p:nvPr/>
        </p:nvSpPr>
        <p:spPr>
          <a:xfrm>
            <a:off x="7465504" y="4115809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ad5219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29865D-F710-4FED-9B9C-9677A526EDDF}"/>
              </a:ext>
            </a:extLst>
          </p:cNvPr>
          <p:cNvSpPr/>
          <p:nvPr/>
        </p:nvSpPr>
        <p:spPr>
          <a:xfrm>
            <a:off x="6423140" y="5077620"/>
            <a:ext cx="914400" cy="914400"/>
          </a:xfrm>
          <a:prstGeom prst="ellipse">
            <a:avLst/>
          </a:prstGeom>
          <a:solidFill>
            <a:srgbClr val="4A71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71C03-DEBD-4FF4-AE86-724BA0F5D8FD}"/>
              </a:ext>
            </a:extLst>
          </p:cNvPr>
          <p:cNvSpPr txBox="1"/>
          <p:nvPr/>
        </p:nvSpPr>
        <p:spPr>
          <a:xfrm>
            <a:off x="7455798" y="5350154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4a7190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FE7A58-528E-43D0-8463-E1605918E0CD}"/>
              </a:ext>
            </a:extLst>
          </p:cNvPr>
          <p:cNvGrpSpPr/>
          <p:nvPr/>
        </p:nvGrpSpPr>
        <p:grpSpPr>
          <a:xfrm>
            <a:off x="9429829" y="1771454"/>
            <a:ext cx="2662908" cy="2165695"/>
            <a:chOff x="3359426" y="2042041"/>
            <a:chExt cx="2736574" cy="216569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54EF88-FE3F-4A3E-8AB3-F22D9028F40D}"/>
                </a:ext>
              </a:extLst>
            </p:cNvPr>
            <p:cNvGrpSpPr/>
            <p:nvPr/>
          </p:nvGrpSpPr>
          <p:grpSpPr>
            <a:xfrm>
              <a:off x="3359426" y="2042041"/>
              <a:ext cx="2736574" cy="2165695"/>
              <a:chOff x="3359426" y="1690688"/>
              <a:chExt cx="2736574" cy="480218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037F1C99-454A-4083-97CD-6BEAFD642F2C}"/>
                  </a:ext>
                </a:extLst>
              </p:cNvPr>
              <p:cNvGrpSpPr/>
              <p:nvPr/>
            </p:nvGrpSpPr>
            <p:grpSpPr>
              <a:xfrm>
                <a:off x="3359426" y="1690688"/>
                <a:ext cx="2736574" cy="4802187"/>
                <a:chOff x="622852" y="1690688"/>
                <a:chExt cx="5473148" cy="480218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89659A2-F5B2-4EEE-92AA-5B75C4B3F351}"/>
                    </a:ext>
                  </a:extLst>
                </p:cNvPr>
                <p:cNvSpPr/>
                <p:nvPr/>
              </p:nvSpPr>
              <p:spPr>
                <a:xfrm>
                  <a:off x="622852" y="1881809"/>
                  <a:ext cx="5473148" cy="461106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B37A1C53-E3E9-4EC4-9B13-03E1CD2EA7A6}"/>
                    </a:ext>
                  </a:extLst>
                </p:cNvPr>
                <p:cNvSpPr/>
                <p:nvPr/>
              </p:nvSpPr>
              <p:spPr>
                <a:xfrm>
                  <a:off x="1835426" y="1690688"/>
                  <a:ext cx="3048000" cy="3928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Fonts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A41252E-3CCF-4E82-9E2F-C549D4E55323}"/>
                  </a:ext>
                </a:extLst>
              </p:cNvPr>
              <p:cNvSpPr/>
              <p:nvPr/>
            </p:nvSpPr>
            <p:spPr>
              <a:xfrm>
                <a:off x="3458817" y="2305878"/>
                <a:ext cx="2491409" cy="40684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0C6D9-35D1-4F57-80E5-8C9E847703FB}"/>
                </a:ext>
              </a:extLst>
            </p:cNvPr>
            <p:cNvSpPr txBox="1"/>
            <p:nvPr/>
          </p:nvSpPr>
          <p:spPr>
            <a:xfrm>
              <a:off x="3879574" y="2755557"/>
              <a:ext cx="169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Noto Sans KR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B91792-695B-40CC-B653-9EAE1A7A5BEF}"/>
                </a:ext>
              </a:extLst>
            </p:cNvPr>
            <p:cNvSpPr txBox="1"/>
            <p:nvPr/>
          </p:nvSpPr>
          <p:spPr>
            <a:xfrm>
              <a:off x="3925956" y="3316010"/>
              <a:ext cx="1603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0" dirty="0">
                  <a:solidFill>
                    <a:srgbClr val="555555"/>
                  </a:solidFill>
                  <a:effectLst/>
                  <a:latin typeface="Noto Sans Light"/>
                </a:rPr>
                <a:t>S-Core Dream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1C63-0112-4538-B9B6-44884E8F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와이어프레임</a:t>
            </a:r>
            <a:r>
              <a:rPr lang="en-US" altLang="ko-KR"/>
              <a:t>(Home)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F9A056-5C44-4EE7-BFB1-B601ED13FF99}"/>
              </a:ext>
            </a:extLst>
          </p:cNvPr>
          <p:cNvGrpSpPr/>
          <p:nvPr/>
        </p:nvGrpSpPr>
        <p:grpSpPr>
          <a:xfrm>
            <a:off x="3617944" y="2340435"/>
            <a:ext cx="5270437" cy="3324494"/>
            <a:chOff x="2604052" y="1690688"/>
            <a:chExt cx="6983896" cy="44053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F13F34-EB38-439D-BA63-EC7DEB0B017E}"/>
                </a:ext>
              </a:extLst>
            </p:cNvPr>
            <p:cNvSpPr/>
            <p:nvPr/>
          </p:nvSpPr>
          <p:spPr>
            <a:xfrm>
              <a:off x="2604052" y="1690688"/>
              <a:ext cx="6983896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907C09-7407-4D72-9D6A-FE9DA506126D}"/>
                </a:ext>
              </a:extLst>
            </p:cNvPr>
            <p:cNvGrpSpPr/>
            <p:nvPr/>
          </p:nvGrpSpPr>
          <p:grpSpPr>
            <a:xfrm>
              <a:off x="3187148" y="2685326"/>
              <a:ext cx="2196548" cy="2481986"/>
              <a:chOff x="3356113" y="2685326"/>
              <a:chExt cx="2196548" cy="248198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4351BFF-88F3-43B1-8753-5A00EFA2FAC5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30C075-EB5F-460D-8D41-631B028D2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0CBBF23-F175-4C23-BDE4-D97575AC7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4518048-386D-4F73-B92A-80192DDFB40B}"/>
                </a:ext>
              </a:extLst>
            </p:cNvPr>
            <p:cNvGrpSpPr/>
            <p:nvPr/>
          </p:nvGrpSpPr>
          <p:grpSpPr>
            <a:xfrm>
              <a:off x="5966791" y="2015806"/>
              <a:ext cx="3207026" cy="3755076"/>
              <a:chOff x="6215270" y="2013450"/>
              <a:chExt cx="3207026" cy="375507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A9393BF-7ACE-496D-924F-1C3F562ED30A}"/>
                  </a:ext>
                </a:extLst>
              </p:cNvPr>
              <p:cNvSpPr/>
              <p:nvPr/>
            </p:nvSpPr>
            <p:spPr>
              <a:xfrm>
                <a:off x="6215270" y="2018161"/>
                <a:ext cx="3207026" cy="37503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7855C89-071C-48E5-B669-F14418B62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5270" y="2013450"/>
                <a:ext cx="3207026" cy="3755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DB8C26E-2D78-428B-B5DC-6D83AD3E2BBA}"/>
                  </a:ext>
                </a:extLst>
              </p:cNvPr>
              <p:cNvCxnSpPr/>
              <p:nvPr/>
            </p:nvCxnSpPr>
            <p:spPr>
              <a:xfrm flipH="1">
                <a:off x="6215270" y="2013450"/>
                <a:ext cx="3207026" cy="3755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D1CD1A5D-EF3F-49EA-AB92-786644E9C17A}"/>
                </a:ext>
              </a:extLst>
            </p:cNvPr>
            <p:cNvSpPr/>
            <p:nvPr/>
          </p:nvSpPr>
          <p:spPr>
            <a:xfrm>
              <a:off x="9225169" y="3674528"/>
              <a:ext cx="311426" cy="251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1859199C-A0ED-453D-B35A-C6A4CA1774B5}"/>
                </a:ext>
              </a:extLst>
            </p:cNvPr>
            <p:cNvSpPr/>
            <p:nvPr/>
          </p:nvSpPr>
          <p:spPr>
            <a:xfrm>
              <a:off x="5685183" y="5770882"/>
              <a:ext cx="281608" cy="3251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왼쪽 24">
              <a:extLst>
                <a:ext uri="{FF2B5EF4-FFF2-40B4-BE49-F238E27FC236}">
                  <a16:creationId xmlns:a16="http://schemas.microsoft.com/office/drawing/2014/main" id="{974882FF-71FC-4BC2-B26F-9026A63E4218}"/>
                </a:ext>
              </a:extLst>
            </p:cNvPr>
            <p:cNvSpPr/>
            <p:nvPr/>
          </p:nvSpPr>
          <p:spPr>
            <a:xfrm>
              <a:off x="2681080" y="3671887"/>
              <a:ext cx="337103" cy="2517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id="{DAECDC96-8B0F-47D4-BD97-F2837E1BF91B}"/>
                </a:ext>
              </a:extLst>
            </p:cNvPr>
            <p:cNvSpPr/>
            <p:nvPr/>
          </p:nvSpPr>
          <p:spPr>
            <a:xfrm>
              <a:off x="5618922" y="1727351"/>
              <a:ext cx="281608" cy="2884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4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DEE38-E87E-47A3-A461-E2FBAB1F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와이어프레임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8D77B3A-54F2-4DA6-92AF-D816CABE0497}"/>
              </a:ext>
            </a:extLst>
          </p:cNvPr>
          <p:cNvGrpSpPr/>
          <p:nvPr/>
        </p:nvGrpSpPr>
        <p:grpSpPr>
          <a:xfrm>
            <a:off x="483702" y="2087563"/>
            <a:ext cx="5042453" cy="4405312"/>
            <a:chOff x="483702" y="2087563"/>
            <a:chExt cx="5042453" cy="44053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1CB66D-B930-4A92-A1A6-FFC4E6132246}"/>
                </a:ext>
              </a:extLst>
            </p:cNvPr>
            <p:cNvGrpSpPr/>
            <p:nvPr/>
          </p:nvGrpSpPr>
          <p:grpSpPr>
            <a:xfrm>
              <a:off x="483702" y="2087563"/>
              <a:ext cx="5042453" cy="4405312"/>
              <a:chOff x="483704" y="2087563"/>
              <a:chExt cx="5042453" cy="440531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52C5D48-BB65-42C2-A6D9-419B6514DBB5}"/>
                  </a:ext>
                </a:extLst>
              </p:cNvPr>
              <p:cNvSpPr/>
              <p:nvPr/>
            </p:nvSpPr>
            <p:spPr>
              <a:xfrm>
                <a:off x="483704" y="2087563"/>
                <a:ext cx="5042453" cy="4405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EDCCE16-7B8E-4FA3-BD91-34F2AA30D60D}"/>
                  </a:ext>
                </a:extLst>
              </p:cNvPr>
              <p:cNvSpPr/>
              <p:nvPr/>
            </p:nvSpPr>
            <p:spPr>
              <a:xfrm>
                <a:off x="1905001" y="2458277"/>
                <a:ext cx="2199861" cy="4108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000000"/>
                    </a:solidFill>
                    <a:latin typeface="-apple-system"/>
                  </a:rPr>
                  <a:t>포트폴리오</a:t>
                </a:r>
                <a:endParaRPr lang="en-US" altLang="ko-KR" b="1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E27916-D951-441F-82C6-BB982A70D4F2}"/>
                </a:ext>
              </a:extLst>
            </p:cNvPr>
            <p:cNvGrpSpPr/>
            <p:nvPr/>
          </p:nvGrpSpPr>
          <p:grpSpPr>
            <a:xfrm>
              <a:off x="3809997" y="2945124"/>
              <a:ext cx="1228671" cy="1388335"/>
              <a:chOff x="3356113" y="2685326"/>
              <a:chExt cx="2196548" cy="248198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884A19-2B05-44C1-B344-83ACF13E19B3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9E100D8-F5FA-4F25-B811-4DCE36AB6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BD5B9DE-5FB6-4AA5-B63E-07D8B3636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84B1E2-EC51-4650-AC96-C1C91548DFAA}"/>
                </a:ext>
              </a:extLst>
            </p:cNvPr>
            <p:cNvGrpSpPr/>
            <p:nvPr/>
          </p:nvGrpSpPr>
          <p:grpSpPr>
            <a:xfrm>
              <a:off x="918178" y="2945124"/>
              <a:ext cx="1228671" cy="1388335"/>
              <a:chOff x="3356113" y="2685326"/>
              <a:chExt cx="2196548" cy="248198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998F9B3-DF46-4BF5-9955-AE1681A84680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184AB15-32E5-4E24-8A0A-3BB4498A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FAD392C-7187-4990-84CF-C1567F251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82E7021-90E1-4F6A-B938-8D8AD0FC108A}"/>
                </a:ext>
              </a:extLst>
            </p:cNvPr>
            <p:cNvGrpSpPr/>
            <p:nvPr/>
          </p:nvGrpSpPr>
          <p:grpSpPr>
            <a:xfrm>
              <a:off x="915397" y="4730334"/>
              <a:ext cx="1228671" cy="1388335"/>
              <a:chOff x="3356113" y="2685326"/>
              <a:chExt cx="2196548" cy="2481986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C0FF90-AD36-43DA-8007-163FAA9CC5A7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5EBC98C-6CA0-4986-9E43-563CFCDFD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359E756-856E-4EF0-BEF9-A104E0096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584123B-A7BB-47CD-994B-C3F01C79817A}"/>
                </a:ext>
              </a:extLst>
            </p:cNvPr>
            <p:cNvGrpSpPr/>
            <p:nvPr/>
          </p:nvGrpSpPr>
          <p:grpSpPr>
            <a:xfrm>
              <a:off x="3804437" y="4730334"/>
              <a:ext cx="1228671" cy="1388335"/>
              <a:chOff x="3356113" y="2685326"/>
              <a:chExt cx="2196548" cy="248198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5DEA84-4823-43F3-A860-5AEA990C282C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E053F9A-33EC-4244-ADC8-31A62D6F2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5FCE257-3E0E-4919-BAF0-25C9F8925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909A637E-8CC2-44F8-B02A-0882A2E4A884}"/>
                </a:ext>
              </a:extLst>
            </p:cNvPr>
            <p:cNvSpPr/>
            <p:nvPr/>
          </p:nvSpPr>
          <p:spPr>
            <a:xfrm>
              <a:off x="5151785" y="4451943"/>
              <a:ext cx="311426" cy="251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아래쪽 42">
              <a:extLst>
                <a:ext uri="{FF2B5EF4-FFF2-40B4-BE49-F238E27FC236}">
                  <a16:creationId xmlns:a16="http://schemas.microsoft.com/office/drawing/2014/main" id="{FD0CD5C7-12AF-4EBB-B3DB-2FB9C41ABDF8}"/>
                </a:ext>
              </a:extLst>
            </p:cNvPr>
            <p:cNvSpPr/>
            <p:nvPr/>
          </p:nvSpPr>
          <p:spPr>
            <a:xfrm>
              <a:off x="2863714" y="6145917"/>
              <a:ext cx="281608" cy="3251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왼쪽 43">
              <a:extLst>
                <a:ext uri="{FF2B5EF4-FFF2-40B4-BE49-F238E27FC236}">
                  <a16:creationId xmlns:a16="http://schemas.microsoft.com/office/drawing/2014/main" id="{37D71DE5-C7EE-44B3-8D4B-07FD1A651FA5}"/>
                </a:ext>
              </a:extLst>
            </p:cNvPr>
            <p:cNvSpPr/>
            <p:nvPr/>
          </p:nvSpPr>
          <p:spPr>
            <a:xfrm>
              <a:off x="565042" y="4451847"/>
              <a:ext cx="337103" cy="2517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위쪽 44">
              <a:extLst>
                <a:ext uri="{FF2B5EF4-FFF2-40B4-BE49-F238E27FC236}">
                  <a16:creationId xmlns:a16="http://schemas.microsoft.com/office/drawing/2014/main" id="{902DF6B4-A7D6-43A6-ACA8-7EF799353355}"/>
                </a:ext>
              </a:extLst>
            </p:cNvPr>
            <p:cNvSpPr/>
            <p:nvPr/>
          </p:nvSpPr>
          <p:spPr>
            <a:xfrm>
              <a:off x="2863714" y="2087563"/>
              <a:ext cx="281608" cy="2884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34D9D8D-2E98-4277-BAF3-3A4549E627A9}"/>
              </a:ext>
            </a:extLst>
          </p:cNvPr>
          <p:cNvGrpSpPr/>
          <p:nvPr/>
        </p:nvGrpSpPr>
        <p:grpSpPr>
          <a:xfrm>
            <a:off x="6665845" y="2087563"/>
            <a:ext cx="5063989" cy="4405312"/>
            <a:chOff x="6665845" y="2087563"/>
            <a:chExt cx="5063989" cy="440531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2579774-83D2-4AF6-90D5-AE54E0098D9A}"/>
                </a:ext>
              </a:extLst>
            </p:cNvPr>
            <p:cNvGrpSpPr/>
            <p:nvPr/>
          </p:nvGrpSpPr>
          <p:grpSpPr>
            <a:xfrm>
              <a:off x="6665845" y="2087563"/>
              <a:ext cx="5042453" cy="4405312"/>
              <a:chOff x="6665845" y="2087563"/>
              <a:chExt cx="5042453" cy="44053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39DF1F-8543-4A02-9BD9-D233070A8F6D}"/>
                  </a:ext>
                </a:extLst>
              </p:cNvPr>
              <p:cNvSpPr/>
              <p:nvPr/>
            </p:nvSpPr>
            <p:spPr>
              <a:xfrm>
                <a:off x="6665845" y="2087563"/>
                <a:ext cx="5042453" cy="4405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18F7E5-6CB3-464C-A4E6-CC7309AE6EE3}"/>
                  </a:ext>
                </a:extLst>
              </p:cNvPr>
              <p:cNvSpPr/>
              <p:nvPr/>
            </p:nvSpPr>
            <p:spPr>
              <a:xfrm>
                <a:off x="8082581" y="2453175"/>
                <a:ext cx="2199861" cy="4108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i="0" dirty="0">
                    <a:solidFill>
                      <a:srgbClr val="000000"/>
                    </a:solidFill>
                    <a:effectLst/>
                    <a:latin typeface="-apple-system"/>
                  </a:rPr>
                  <a:t>자기소개</a:t>
                </a:r>
                <a:endParaRPr lang="en-US" altLang="ko-KR" b="1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B0442B6-1D50-43C8-AF3F-237650D1B75D}"/>
                </a:ext>
              </a:extLst>
            </p:cNvPr>
            <p:cNvGrpSpPr/>
            <p:nvPr/>
          </p:nvGrpSpPr>
          <p:grpSpPr>
            <a:xfrm>
              <a:off x="6983432" y="2903014"/>
              <a:ext cx="4417942" cy="3216785"/>
              <a:chOff x="6935858" y="2901884"/>
              <a:chExt cx="4417942" cy="3216785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B93BC5E-98E8-4A3E-89BD-9BA969488BFE}"/>
                  </a:ext>
                </a:extLst>
              </p:cNvPr>
              <p:cNvGrpSpPr/>
              <p:nvPr/>
            </p:nvGrpSpPr>
            <p:grpSpPr>
              <a:xfrm>
                <a:off x="8759687" y="2901884"/>
                <a:ext cx="2594113" cy="3216785"/>
                <a:chOff x="3356113" y="2685326"/>
                <a:chExt cx="2196548" cy="248198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828CC8E-C244-4709-ADD7-830EDD9730D6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42FB6399-2C9E-470C-8848-CB85D94FD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A8EBA921-5DF3-44EA-B279-7303F28FD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EFB92EC-FD16-472D-985E-A2E94B8562E9}"/>
                  </a:ext>
                </a:extLst>
              </p:cNvPr>
              <p:cNvGrpSpPr/>
              <p:nvPr/>
            </p:nvGrpSpPr>
            <p:grpSpPr>
              <a:xfrm>
                <a:off x="6935858" y="3639291"/>
                <a:ext cx="1553817" cy="1487557"/>
                <a:chOff x="3356113" y="2685326"/>
                <a:chExt cx="2196548" cy="248198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83A68D1-62B8-401C-AA17-8961E0B1C50C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220F8D4B-117D-4542-871F-8CAD98237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0B505E99-2F30-48A3-B74C-A009944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ED93AA4B-7ADD-418B-9CB7-0ABC5BE104D6}"/>
                </a:ext>
              </a:extLst>
            </p:cNvPr>
            <p:cNvSpPr/>
            <p:nvPr/>
          </p:nvSpPr>
          <p:spPr>
            <a:xfrm>
              <a:off x="11418408" y="4325951"/>
              <a:ext cx="311426" cy="251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아래쪽 46">
              <a:extLst>
                <a:ext uri="{FF2B5EF4-FFF2-40B4-BE49-F238E27FC236}">
                  <a16:creationId xmlns:a16="http://schemas.microsoft.com/office/drawing/2014/main" id="{B9B46EAB-F9D9-4B37-B96E-3D2EB5239A6E}"/>
                </a:ext>
              </a:extLst>
            </p:cNvPr>
            <p:cNvSpPr/>
            <p:nvPr/>
          </p:nvSpPr>
          <p:spPr>
            <a:xfrm>
              <a:off x="9041707" y="6167757"/>
              <a:ext cx="281608" cy="3251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왼쪽 47">
              <a:extLst>
                <a:ext uri="{FF2B5EF4-FFF2-40B4-BE49-F238E27FC236}">
                  <a16:creationId xmlns:a16="http://schemas.microsoft.com/office/drawing/2014/main" id="{2BC5A291-D2B3-4C75-A90E-71DE6BA53D23}"/>
                </a:ext>
              </a:extLst>
            </p:cNvPr>
            <p:cNvSpPr/>
            <p:nvPr/>
          </p:nvSpPr>
          <p:spPr>
            <a:xfrm>
              <a:off x="6714471" y="4306071"/>
              <a:ext cx="337103" cy="2517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15FCFA7D-B3E3-4F63-B7E8-645E465DD000}"/>
                </a:ext>
              </a:extLst>
            </p:cNvPr>
            <p:cNvSpPr/>
            <p:nvPr/>
          </p:nvSpPr>
          <p:spPr>
            <a:xfrm>
              <a:off x="9041707" y="2104789"/>
              <a:ext cx="281608" cy="2884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8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5FB7-1A84-4A0F-B190-6A41F3E5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와이어프레임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FD9099-7074-41EA-BB5D-15BCC98CC1A0}"/>
              </a:ext>
            </a:extLst>
          </p:cNvPr>
          <p:cNvGrpSpPr/>
          <p:nvPr/>
        </p:nvGrpSpPr>
        <p:grpSpPr>
          <a:xfrm>
            <a:off x="538627" y="2087563"/>
            <a:ext cx="5042453" cy="4405312"/>
            <a:chOff x="483704" y="2087563"/>
            <a:chExt cx="5042453" cy="440531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2FBEA2-B206-4342-A9D8-F8F9F5CDBB99}"/>
                </a:ext>
              </a:extLst>
            </p:cNvPr>
            <p:cNvSpPr/>
            <p:nvPr/>
          </p:nvSpPr>
          <p:spPr>
            <a:xfrm>
              <a:off x="483704" y="2087563"/>
              <a:ext cx="5042453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700A14-3B40-46FA-B1E3-A979073770C4}"/>
                </a:ext>
              </a:extLst>
            </p:cNvPr>
            <p:cNvSpPr/>
            <p:nvPr/>
          </p:nvSpPr>
          <p:spPr>
            <a:xfrm>
              <a:off x="1905001" y="2458277"/>
              <a:ext cx="2199861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0" dirty="0">
                  <a:solidFill>
                    <a:srgbClr val="000000"/>
                  </a:solidFill>
                  <a:effectLst/>
                  <a:latin typeface="-apple-system"/>
                </a:rPr>
                <a:t>보유기술</a:t>
              </a:r>
              <a:endParaRPr lang="en-US" altLang="ko-KR" b="1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207643-4D95-4302-82D5-92F0E234C294}"/>
              </a:ext>
            </a:extLst>
          </p:cNvPr>
          <p:cNvGrpSpPr/>
          <p:nvPr/>
        </p:nvGrpSpPr>
        <p:grpSpPr>
          <a:xfrm>
            <a:off x="983688" y="2994399"/>
            <a:ext cx="986821" cy="1115057"/>
            <a:chOff x="3356113" y="2685326"/>
            <a:chExt cx="2196548" cy="24819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E3F945-DFA6-49CD-B0DA-C53F68497890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16E03-9D2C-473A-BA31-5C2AD984BFC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08B7A8C-9DEB-4A0B-A06C-32691A49C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7469C07-B23F-4A79-9BA8-802CB74C8715}"/>
              </a:ext>
            </a:extLst>
          </p:cNvPr>
          <p:cNvSpPr/>
          <p:nvPr/>
        </p:nvSpPr>
        <p:spPr>
          <a:xfrm>
            <a:off x="5206710" y="4451943"/>
            <a:ext cx="311426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45A7AB3-6B95-48E5-A054-1E726FEB5BB7}"/>
              </a:ext>
            </a:extLst>
          </p:cNvPr>
          <p:cNvSpPr/>
          <p:nvPr/>
        </p:nvSpPr>
        <p:spPr>
          <a:xfrm>
            <a:off x="2918639" y="6145917"/>
            <a:ext cx="281608" cy="32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8D8C8AC1-2CA5-4B85-84EB-997BE9E64CAC}"/>
              </a:ext>
            </a:extLst>
          </p:cNvPr>
          <p:cNvSpPr/>
          <p:nvPr/>
        </p:nvSpPr>
        <p:spPr>
          <a:xfrm>
            <a:off x="619967" y="4451847"/>
            <a:ext cx="337103" cy="251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153E75B6-1F88-4D7A-9E4D-7D5D218AFC6A}"/>
              </a:ext>
            </a:extLst>
          </p:cNvPr>
          <p:cNvSpPr/>
          <p:nvPr/>
        </p:nvSpPr>
        <p:spPr>
          <a:xfrm>
            <a:off x="2918639" y="2087563"/>
            <a:ext cx="281608" cy="28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725380-8271-4E43-A8EC-FA4ED32CA47C}"/>
              </a:ext>
            </a:extLst>
          </p:cNvPr>
          <p:cNvGrpSpPr/>
          <p:nvPr/>
        </p:nvGrpSpPr>
        <p:grpSpPr>
          <a:xfrm>
            <a:off x="6388148" y="2087563"/>
            <a:ext cx="5042453" cy="2802489"/>
            <a:chOff x="483704" y="2087563"/>
            <a:chExt cx="5042453" cy="44053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3EDA530-19D7-4A9D-ACA3-71C1290D64CD}"/>
                </a:ext>
              </a:extLst>
            </p:cNvPr>
            <p:cNvSpPr/>
            <p:nvPr/>
          </p:nvSpPr>
          <p:spPr>
            <a:xfrm>
              <a:off x="483704" y="2087563"/>
              <a:ext cx="5042453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EBCC155-CD47-4197-915B-9AA2A4A4DD5B}"/>
                </a:ext>
              </a:extLst>
            </p:cNvPr>
            <p:cNvSpPr/>
            <p:nvPr/>
          </p:nvSpPr>
          <p:spPr>
            <a:xfrm>
              <a:off x="1904589" y="2829933"/>
              <a:ext cx="2199861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0000"/>
                  </a:solidFill>
                  <a:latin typeface="-apple-system"/>
                </a:rPr>
                <a:t>연락처</a:t>
              </a:r>
              <a:endParaRPr lang="en-US" altLang="ko-KR" b="1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1EE5D7-1D23-45D3-808E-E15D1841B023}"/>
              </a:ext>
            </a:extLst>
          </p:cNvPr>
          <p:cNvGrpSpPr/>
          <p:nvPr/>
        </p:nvGrpSpPr>
        <p:grpSpPr>
          <a:xfrm>
            <a:off x="7126487" y="3150286"/>
            <a:ext cx="1002854" cy="514310"/>
            <a:chOff x="3356113" y="2685326"/>
            <a:chExt cx="2196548" cy="24819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E58DE0A-FF2C-4710-BB24-A11798563481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35912A8-C8CD-4C9C-A324-D6983C6AA26D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8ECC8F3-A182-4A2C-9B39-40B389D7A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7AD478C-EC38-46E3-A47E-DCDBACB38D2D}"/>
              </a:ext>
            </a:extLst>
          </p:cNvPr>
          <p:cNvSpPr/>
          <p:nvPr/>
        </p:nvSpPr>
        <p:spPr>
          <a:xfrm>
            <a:off x="11056231" y="3429000"/>
            <a:ext cx="311426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F72E7D8-304C-430E-8129-11F9C065AC7E}"/>
              </a:ext>
            </a:extLst>
          </p:cNvPr>
          <p:cNvSpPr/>
          <p:nvPr/>
        </p:nvSpPr>
        <p:spPr>
          <a:xfrm>
            <a:off x="8768160" y="4451847"/>
            <a:ext cx="281608" cy="32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왼쪽 35">
            <a:extLst>
              <a:ext uri="{FF2B5EF4-FFF2-40B4-BE49-F238E27FC236}">
                <a16:creationId xmlns:a16="http://schemas.microsoft.com/office/drawing/2014/main" id="{158D9ED6-1C93-45AD-92BC-7A562F37A3EC}"/>
              </a:ext>
            </a:extLst>
          </p:cNvPr>
          <p:cNvSpPr/>
          <p:nvPr/>
        </p:nvSpPr>
        <p:spPr>
          <a:xfrm>
            <a:off x="6428818" y="3427389"/>
            <a:ext cx="337103" cy="251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87543715-2DA9-484F-873C-19055852F07E}"/>
              </a:ext>
            </a:extLst>
          </p:cNvPr>
          <p:cNvSpPr/>
          <p:nvPr/>
        </p:nvSpPr>
        <p:spPr>
          <a:xfrm>
            <a:off x="8768160" y="2087563"/>
            <a:ext cx="281608" cy="28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3E9D43-248B-4CE2-981F-772D54A6FEC6}"/>
              </a:ext>
            </a:extLst>
          </p:cNvPr>
          <p:cNvGrpSpPr/>
          <p:nvPr/>
        </p:nvGrpSpPr>
        <p:grpSpPr>
          <a:xfrm>
            <a:off x="9816465" y="3170234"/>
            <a:ext cx="1002854" cy="514310"/>
            <a:chOff x="3356113" y="2685326"/>
            <a:chExt cx="2196548" cy="248198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BB11D5-6356-4329-B9CE-1900C0F75FCC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ED628C0-40D6-4267-B572-6271A865CEAE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2008623-21B6-4351-A783-98C20D680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1CFD89E-BCE5-4E9E-8D95-5A015ED281F6}"/>
              </a:ext>
            </a:extLst>
          </p:cNvPr>
          <p:cNvCxnSpPr/>
          <p:nvPr/>
        </p:nvCxnSpPr>
        <p:spPr>
          <a:xfrm>
            <a:off x="6656620" y="4005296"/>
            <a:ext cx="193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461CF14-7390-4276-BAC6-9D4B0F3857B5}"/>
              </a:ext>
            </a:extLst>
          </p:cNvPr>
          <p:cNvCxnSpPr/>
          <p:nvPr/>
        </p:nvCxnSpPr>
        <p:spPr>
          <a:xfrm>
            <a:off x="9273895" y="4031453"/>
            <a:ext cx="193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BB922CF-C0F8-4AC6-8C20-C166ED663DAA}"/>
              </a:ext>
            </a:extLst>
          </p:cNvPr>
          <p:cNvGrpSpPr/>
          <p:nvPr/>
        </p:nvGrpSpPr>
        <p:grpSpPr>
          <a:xfrm>
            <a:off x="973103" y="4798126"/>
            <a:ext cx="986821" cy="1115057"/>
            <a:chOff x="3356113" y="2685326"/>
            <a:chExt cx="2196548" cy="248198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A8E3749-4F3A-465A-9D7A-A45C1CDB141E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61FA02F-52B2-4946-A8D4-93B55C70AF9F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F6FC49D-EC8B-4526-82C3-49B1DC8BB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9AA7ACC-F342-417E-B2E9-68A96E546A85}"/>
              </a:ext>
            </a:extLst>
          </p:cNvPr>
          <p:cNvGrpSpPr/>
          <p:nvPr/>
        </p:nvGrpSpPr>
        <p:grpSpPr>
          <a:xfrm>
            <a:off x="2504494" y="3003475"/>
            <a:ext cx="986821" cy="1115057"/>
            <a:chOff x="3356113" y="2685326"/>
            <a:chExt cx="2196548" cy="248198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E0403A-4636-46BA-BB2F-BB997B122FAC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3DC224C-9561-4B35-9B57-0ABE4D791980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8337218-28EF-44C2-95FD-C0B7D06DD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58F3D0-32E3-4D85-827D-331D42A0B124}"/>
              </a:ext>
            </a:extLst>
          </p:cNvPr>
          <p:cNvGrpSpPr/>
          <p:nvPr/>
        </p:nvGrpSpPr>
        <p:grpSpPr>
          <a:xfrm>
            <a:off x="4025300" y="2994398"/>
            <a:ext cx="986821" cy="1115057"/>
            <a:chOff x="3356113" y="2685326"/>
            <a:chExt cx="2196548" cy="248198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E164712-ABA6-46E6-97C5-59DBB7AECA9F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902E121-EDDF-49DB-A498-752E0A94E024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496C001-728C-498F-8CCA-83BF9B7DD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96A9EAE-BE18-48FF-AE94-6A862B74B0BA}"/>
              </a:ext>
            </a:extLst>
          </p:cNvPr>
          <p:cNvGrpSpPr/>
          <p:nvPr/>
        </p:nvGrpSpPr>
        <p:grpSpPr>
          <a:xfrm>
            <a:off x="2494999" y="4798126"/>
            <a:ext cx="986821" cy="1115057"/>
            <a:chOff x="3356113" y="2685326"/>
            <a:chExt cx="2196548" cy="248198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BDB87BD-A807-46EA-A663-23772F73B14F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F3A84C1-4AF7-49ED-B512-FF15263EA0B2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FAF4A1B-D61E-4895-9AD8-49E807438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3D6D7DB-62AD-4F5A-ACBC-6D9DE877EB62}"/>
              </a:ext>
            </a:extLst>
          </p:cNvPr>
          <p:cNvGrpSpPr/>
          <p:nvPr/>
        </p:nvGrpSpPr>
        <p:grpSpPr>
          <a:xfrm>
            <a:off x="4016894" y="4798126"/>
            <a:ext cx="986821" cy="1115057"/>
            <a:chOff x="3356113" y="2685326"/>
            <a:chExt cx="2196548" cy="24819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E8C98A-AE08-4842-A9E9-94198C691819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535F1DA-142C-42E7-94FD-8406F86EE5E8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BACA03A-9842-4C55-B54A-2F9FE93BF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87F5738-7A0B-47C4-B772-C85F35B087B9}"/>
              </a:ext>
            </a:extLst>
          </p:cNvPr>
          <p:cNvCxnSpPr/>
          <p:nvPr/>
        </p:nvCxnSpPr>
        <p:spPr>
          <a:xfrm>
            <a:off x="788518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8893C23-15E1-4CBB-99B0-D08088F625B5}"/>
              </a:ext>
            </a:extLst>
          </p:cNvPr>
          <p:cNvCxnSpPr/>
          <p:nvPr/>
        </p:nvCxnSpPr>
        <p:spPr>
          <a:xfrm>
            <a:off x="2326888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E4E473-3E21-423E-AC5B-F5F9D6E1E599}"/>
              </a:ext>
            </a:extLst>
          </p:cNvPr>
          <p:cNvCxnSpPr/>
          <p:nvPr/>
        </p:nvCxnSpPr>
        <p:spPr>
          <a:xfrm>
            <a:off x="3848783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9A29DAF-BFAE-4E9A-8668-BD7B02D48C30}"/>
              </a:ext>
            </a:extLst>
          </p:cNvPr>
          <p:cNvCxnSpPr/>
          <p:nvPr/>
        </p:nvCxnSpPr>
        <p:spPr>
          <a:xfrm>
            <a:off x="788518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17DB398-1125-4BDB-AC68-E8A3D00D8F94}"/>
              </a:ext>
            </a:extLst>
          </p:cNvPr>
          <p:cNvCxnSpPr/>
          <p:nvPr/>
        </p:nvCxnSpPr>
        <p:spPr>
          <a:xfrm>
            <a:off x="2326888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A4A282A-8747-4405-A898-2975BDFE0DCE}"/>
              </a:ext>
            </a:extLst>
          </p:cNvPr>
          <p:cNvCxnSpPr/>
          <p:nvPr/>
        </p:nvCxnSpPr>
        <p:spPr>
          <a:xfrm>
            <a:off x="3857189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D2FE-B0FE-49EA-A86D-F7DCEA9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스토리보드</a:t>
            </a:r>
            <a:r>
              <a:rPr lang="en-US" altLang="ko-KR" dirty="0"/>
              <a:t>(Home)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7F7C75-D5BB-449A-88D1-36AD26E30C8A}"/>
              </a:ext>
            </a:extLst>
          </p:cNvPr>
          <p:cNvGrpSpPr/>
          <p:nvPr/>
        </p:nvGrpSpPr>
        <p:grpSpPr>
          <a:xfrm>
            <a:off x="2604052" y="1690688"/>
            <a:ext cx="6983896" cy="4405312"/>
            <a:chOff x="2604052" y="1690688"/>
            <a:chExt cx="6983896" cy="44053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975D7E-0065-46E9-A6C8-13C11B94B01E}"/>
                </a:ext>
              </a:extLst>
            </p:cNvPr>
            <p:cNvSpPr/>
            <p:nvPr/>
          </p:nvSpPr>
          <p:spPr>
            <a:xfrm>
              <a:off x="2604052" y="1690688"/>
              <a:ext cx="6983896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1BE013-A580-4C9F-8594-2939CC4CD520}"/>
                </a:ext>
              </a:extLst>
            </p:cNvPr>
            <p:cNvGrpSpPr/>
            <p:nvPr/>
          </p:nvGrpSpPr>
          <p:grpSpPr>
            <a:xfrm>
              <a:off x="3187148" y="2685326"/>
              <a:ext cx="2196548" cy="2481986"/>
              <a:chOff x="3356113" y="2685326"/>
              <a:chExt cx="2196548" cy="248198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FC5A29A-D68D-46E2-B0BE-2FF897E11119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4F1ABEA-4F0F-4E76-8A4F-27416F5C3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5879ED2-7A3B-46BB-BF02-1257BCCEF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6C96B3-1869-4D0D-A24E-9C30DBBF0589}"/>
                </a:ext>
              </a:extLst>
            </p:cNvPr>
            <p:cNvGrpSpPr/>
            <p:nvPr/>
          </p:nvGrpSpPr>
          <p:grpSpPr>
            <a:xfrm>
              <a:off x="5966791" y="2015806"/>
              <a:ext cx="3207026" cy="3755076"/>
              <a:chOff x="6215270" y="2013450"/>
              <a:chExt cx="3207026" cy="375507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EA84D17-1A27-440B-A294-5ABD849964E4}"/>
                  </a:ext>
                </a:extLst>
              </p:cNvPr>
              <p:cNvSpPr/>
              <p:nvPr/>
            </p:nvSpPr>
            <p:spPr>
              <a:xfrm>
                <a:off x="6215270" y="2018161"/>
                <a:ext cx="3207026" cy="37503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395AC47-8C5B-402E-8799-2444B3E7E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5270" y="2013450"/>
                <a:ext cx="3207026" cy="3755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6488952-87BF-4C2A-A884-913DFBC7E640}"/>
                  </a:ext>
                </a:extLst>
              </p:cNvPr>
              <p:cNvCxnSpPr/>
              <p:nvPr/>
            </p:nvCxnSpPr>
            <p:spPr>
              <a:xfrm flipH="1">
                <a:off x="6215270" y="2013450"/>
                <a:ext cx="3207026" cy="3755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F7042AE-D890-4E87-93A9-E046FF7B1AD0}"/>
                </a:ext>
              </a:extLst>
            </p:cNvPr>
            <p:cNvSpPr/>
            <p:nvPr/>
          </p:nvSpPr>
          <p:spPr>
            <a:xfrm>
              <a:off x="9225169" y="3674528"/>
              <a:ext cx="311426" cy="251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45796EA7-5CD9-4377-85CA-AFE89383F153}"/>
                </a:ext>
              </a:extLst>
            </p:cNvPr>
            <p:cNvSpPr/>
            <p:nvPr/>
          </p:nvSpPr>
          <p:spPr>
            <a:xfrm>
              <a:off x="5685183" y="5770882"/>
              <a:ext cx="281608" cy="3251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F3EDB4AD-5184-4C4E-A445-B6D293838267}"/>
                </a:ext>
              </a:extLst>
            </p:cNvPr>
            <p:cNvSpPr/>
            <p:nvPr/>
          </p:nvSpPr>
          <p:spPr>
            <a:xfrm>
              <a:off x="2681080" y="3671887"/>
              <a:ext cx="337103" cy="2517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0D52AC78-FF7C-42E5-AAB7-F195705D1F9C}"/>
                </a:ext>
              </a:extLst>
            </p:cNvPr>
            <p:cNvSpPr/>
            <p:nvPr/>
          </p:nvSpPr>
          <p:spPr>
            <a:xfrm>
              <a:off x="5618922" y="1727351"/>
              <a:ext cx="281608" cy="2884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721EFF-AF3A-4E1F-A160-63C2E23C5273}"/>
              </a:ext>
            </a:extLst>
          </p:cNvPr>
          <p:cNvGrpSpPr/>
          <p:nvPr/>
        </p:nvGrpSpPr>
        <p:grpSpPr>
          <a:xfrm>
            <a:off x="477078" y="3926319"/>
            <a:ext cx="2710070" cy="935500"/>
            <a:chOff x="477078" y="3926319"/>
            <a:chExt cx="2710070" cy="935500"/>
          </a:xfrm>
        </p:grpSpPr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7D182F5B-ABF7-4ACA-AF60-AE879BC5BF19}"/>
                </a:ext>
              </a:extLst>
            </p:cNvPr>
            <p:cNvCxnSpPr>
              <a:cxnSpLocks/>
              <a:stCxn id="15" idx="1"/>
              <a:endCxn id="22" idx="3"/>
            </p:cNvCxnSpPr>
            <p:nvPr/>
          </p:nvCxnSpPr>
          <p:spPr>
            <a:xfrm rot="10800000" flipV="1">
              <a:off x="1643270" y="3926319"/>
              <a:ext cx="1543878" cy="7508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C5C8F0-BB07-47E6-9057-4935EE0D2675}"/>
                </a:ext>
              </a:extLst>
            </p:cNvPr>
            <p:cNvSpPr txBox="1"/>
            <p:nvPr/>
          </p:nvSpPr>
          <p:spPr>
            <a:xfrm>
              <a:off x="477078" y="4492487"/>
              <a:ext cx="1166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A220D2-6F15-4EF6-9BAD-95C897340D79}"/>
              </a:ext>
            </a:extLst>
          </p:cNvPr>
          <p:cNvGrpSpPr/>
          <p:nvPr/>
        </p:nvGrpSpPr>
        <p:grpSpPr>
          <a:xfrm>
            <a:off x="9173817" y="3895700"/>
            <a:ext cx="1709530" cy="1310893"/>
            <a:chOff x="-76200" y="4455783"/>
            <a:chExt cx="1709530" cy="1310893"/>
          </a:xfrm>
        </p:grpSpPr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AD6E85A2-2B99-4191-A1D2-F9E65CFC9698}"/>
                </a:ext>
              </a:extLst>
            </p:cNvPr>
            <p:cNvCxnSpPr>
              <a:cxnSpLocks/>
              <a:stCxn id="12" idx="3"/>
              <a:endCxn id="27" idx="1"/>
            </p:cNvCxnSpPr>
            <p:nvPr/>
          </p:nvCxnSpPr>
          <p:spPr>
            <a:xfrm>
              <a:off x="-76200" y="4455783"/>
              <a:ext cx="543338" cy="8492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A4B159-1329-44C5-9E89-CA7A4C44C25F}"/>
                </a:ext>
              </a:extLst>
            </p:cNvPr>
            <p:cNvSpPr txBox="1"/>
            <p:nvPr/>
          </p:nvSpPr>
          <p:spPr>
            <a:xfrm>
              <a:off x="467138" y="4843346"/>
              <a:ext cx="116619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환영글</a:t>
              </a:r>
              <a:endParaRPr lang="en-US" altLang="ko-KR" dirty="0"/>
            </a:p>
            <a:p>
              <a:pPr algn="ctr"/>
              <a:r>
                <a:rPr lang="ko-KR" altLang="en-US" dirty="0"/>
                <a:t>또는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설명글</a:t>
              </a:r>
              <a:endParaRPr lang="en-US" altLang="ko-KR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871857-3BD6-47D8-8269-312498F8B2B6}"/>
              </a:ext>
            </a:extLst>
          </p:cNvPr>
          <p:cNvGrpSpPr/>
          <p:nvPr/>
        </p:nvGrpSpPr>
        <p:grpSpPr>
          <a:xfrm>
            <a:off x="1060174" y="1868154"/>
            <a:ext cx="4558748" cy="1093569"/>
            <a:chOff x="535054" y="4491399"/>
            <a:chExt cx="4558748" cy="1093569"/>
          </a:xfrm>
        </p:grpSpPr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BD6F053E-09C0-4EB2-B4AB-DF24D7BFDCBA}"/>
                </a:ext>
              </a:extLst>
            </p:cNvPr>
            <p:cNvCxnSpPr>
              <a:cxnSpLocks/>
              <a:stCxn id="11" idx="1"/>
              <a:endCxn id="33" idx="3"/>
            </p:cNvCxnSpPr>
            <p:nvPr/>
          </p:nvCxnSpPr>
          <p:spPr>
            <a:xfrm rot="10800000" flipV="1">
              <a:off x="1701246" y="4491399"/>
              <a:ext cx="3392556" cy="6165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408E4B-2604-4CF0-A505-F08281190698}"/>
                </a:ext>
              </a:extLst>
            </p:cNvPr>
            <p:cNvSpPr txBox="1"/>
            <p:nvPr/>
          </p:nvSpPr>
          <p:spPr>
            <a:xfrm>
              <a:off x="535054" y="4630861"/>
              <a:ext cx="11661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이동아이콘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및</a:t>
              </a:r>
              <a:endParaRPr lang="en-US" altLang="ko-KR" sz="1400" dirty="0"/>
            </a:p>
            <a:p>
              <a:pPr algn="ctr"/>
              <a:r>
                <a:rPr lang="ko-KR" altLang="en-US" sz="1400" dirty="0" err="1"/>
                <a:t>이동장소텍스트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2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C5C67-874B-4E64-8821-1A00D6DD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스토리보드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95E598-FE63-440A-B1EF-78A41FC3331E}"/>
              </a:ext>
            </a:extLst>
          </p:cNvPr>
          <p:cNvGrpSpPr/>
          <p:nvPr/>
        </p:nvGrpSpPr>
        <p:grpSpPr>
          <a:xfrm>
            <a:off x="6665845" y="2087563"/>
            <a:ext cx="5063989" cy="4405312"/>
            <a:chOff x="6665845" y="2087563"/>
            <a:chExt cx="5063989" cy="44053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1BB26D-1D90-4F95-94A7-A873F0809817}"/>
                </a:ext>
              </a:extLst>
            </p:cNvPr>
            <p:cNvSpPr/>
            <p:nvPr/>
          </p:nvSpPr>
          <p:spPr>
            <a:xfrm>
              <a:off x="6665845" y="2087563"/>
              <a:ext cx="5042453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65C6FC-BDF1-4280-B7C3-77030CA072BA}"/>
                </a:ext>
              </a:extLst>
            </p:cNvPr>
            <p:cNvSpPr/>
            <p:nvPr/>
          </p:nvSpPr>
          <p:spPr>
            <a:xfrm>
              <a:off x="8082581" y="2453175"/>
              <a:ext cx="2199861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0" dirty="0">
                  <a:solidFill>
                    <a:srgbClr val="000000"/>
                  </a:solidFill>
                  <a:effectLst/>
                  <a:latin typeface="-apple-system"/>
                </a:rPr>
                <a:t>자기소개</a:t>
              </a:r>
              <a:endParaRPr lang="en-US" altLang="ko-KR" b="1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686FC50-15E5-45BD-98A5-A5E3675CB69B}"/>
                </a:ext>
              </a:extLst>
            </p:cNvPr>
            <p:cNvGrpSpPr/>
            <p:nvPr/>
          </p:nvGrpSpPr>
          <p:grpSpPr>
            <a:xfrm>
              <a:off x="8807261" y="2903014"/>
              <a:ext cx="2594113" cy="3216785"/>
              <a:chOff x="3356113" y="2685326"/>
              <a:chExt cx="2196548" cy="248198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CA30B-AA5C-4BA3-B86A-5BC6ABB37830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45D321E-9ED1-4BBE-9799-F099EDFC7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A4FCB11-66A7-4041-9064-FCD6DEE81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AE20810-A045-482A-BD59-CE00886D2E13}"/>
                </a:ext>
              </a:extLst>
            </p:cNvPr>
            <p:cNvGrpSpPr/>
            <p:nvPr/>
          </p:nvGrpSpPr>
          <p:grpSpPr>
            <a:xfrm>
              <a:off x="6983432" y="3640421"/>
              <a:ext cx="1553817" cy="1487557"/>
              <a:chOff x="3356113" y="2685326"/>
              <a:chExt cx="2196548" cy="248198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8E5DFA2-E7D4-4349-9378-07F78B92EC13}"/>
                  </a:ext>
                </a:extLst>
              </p:cNvPr>
              <p:cNvSpPr/>
              <p:nvPr/>
            </p:nvSpPr>
            <p:spPr>
              <a:xfrm>
                <a:off x="3356113" y="2685326"/>
                <a:ext cx="2186609" cy="2481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17EECD0-C3D1-4E3F-B3EE-50DA3D931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13" y="2685326"/>
                <a:ext cx="2196548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BE3A721-205A-4D49-8B54-19E9AC644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13" y="2685326"/>
                <a:ext cx="2186609" cy="2481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34A101AE-1B77-48D4-8E75-626558AC951A}"/>
                </a:ext>
              </a:extLst>
            </p:cNvPr>
            <p:cNvSpPr/>
            <p:nvPr/>
          </p:nvSpPr>
          <p:spPr>
            <a:xfrm>
              <a:off x="11418408" y="4325951"/>
              <a:ext cx="311426" cy="251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8016EC8F-6175-455E-9344-601E7C75890F}"/>
                </a:ext>
              </a:extLst>
            </p:cNvPr>
            <p:cNvSpPr/>
            <p:nvPr/>
          </p:nvSpPr>
          <p:spPr>
            <a:xfrm>
              <a:off x="9041707" y="6167757"/>
              <a:ext cx="281608" cy="3251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왼쪽 41">
              <a:extLst>
                <a:ext uri="{FF2B5EF4-FFF2-40B4-BE49-F238E27FC236}">
                  <a16:creationId xmlns:a16="http://schemas.microsoft.com/office/drawing/2014/main" id="{654E16EE-EFCB-4FAB-A59F-485613E3F083}"/>
                </a:ext>
              </a:extLst>
            </p:cNvPr>
            <p:cNvSpPr/>
            <p:nvPr/>
          </p:nvSpPr>
          <p:spPr>
            <a:xfrm>
              <a:off x="6714471" y="4306071"/>
              <a:ext cx="337103" cy="2517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위쪽 42">
              <a:extLst>
                <a:ext uri="{FF2B5EF4-FFF2-40B4-BE49-F238E27FC236}">
                  <a16:creationId xmlns:a16="http://schemas.microsoft.com/office/drawing/2014/main" id="{C72267E6-8DDA-4DA2-BA79-2027C3823D48}"/>
                </a:ext>
              </a:extLst>
            </p:cNvPr>
            <p:cNvSpPr/>
            <p:nvPr/>
          </p:nvSpPr>
          <p:spPr>
            <a:xfrm>
              <a:off x="9041707" y="2104789"/>
              <a:ext cx="281608" cy="2884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D49E9A-AF9D-4E38-8F73-350CF8CC617A}"/>
                </a:ext>
              </a:extLst>
            </p:cNvPr>
            <p:cNvGrpSpPr/>
            <p:nvPr/>
          </p:nvGrpSpPr>
          <p:grpSpPr>
            <a:xfrm>
              <a:off x="7036234" y="5127979"/>
              <a:ext cx="1166192" cy="606985"/>
              <a:chOff x="2326831" y="5313355"/>
              <a:chExt cx="1166192" cy="606985"/>
            </a:xfrm>
          </p:grpSpPr>
          <p:cxnSp>
            <p:nvCxnSpPr>
              <p:cNvPr id="85" name="연결선: 구부러짐 84">
                <a:extLst>
                  <a:ext uri="{FF2B5EF4-FFF2-40B4-BE49-F238E27FC236}">
                    <a16:creationId xmlns:a16="http://schemas.microsoft.com/office/drawing/2014/main" id="{F006998E-D4E1-439F-AFEF-9DF30E37F55D}"/>
                  </a:ext>
                </a:extLst>
              </p:cNvPr>
              <p:cNvCxnSpPr>
                <a:cxnSpLocks/>
                <a:stCxn id="10" idx="2"/>
                <a:endCxn id="86" idx="0"/>
              </p:cNvCxnSpPr>
              <p:nvPr/>
            </p:nvCxnSpPr>
            <p:spPr>
              <a:xfrm rot="5400000">
                <a:off x="2859848" y="5363434"/>
                <a:ext cx="237654" cy="13749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E823DF2-1F5F-439F-954E-8C4E13B6AD8D}"/>
                  </a:ext>
                </a:extLst>
              </p:cNvPr>
              <p:cNvSpPr txBox="1"/>
              <p:nvPr/>
            </p:nvSpPr>
            <p:spPr>
              <a:xfrm>
                <a:off x="2326831" y="5551008"/>
                <a:ext cx="11661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본인사진</a:t>
                </a:r>
              </a:p>
            </p:txBody>
          </p:sp>
        </p:grpSp>
        <p:cxnSp>
          <p:nvCxnSpPr>
            <p:cNvPr id="90" name="연결선: 구부러짐 89">
              <a:extLst>
                <a:ext uri="{FF2B5EF4-FFF2-40B4-BE49-F238E27FC236}">
                  <a16:creationId xmlns:a16="http://schemas.microsoft.com/office/drawing/2014/main" id="{36D84A7B-C938-4BB0-9A76-39C3EB1044D7}"/>
                </a:ext>
              </a:extLst>
            </p:cNvPr>
            <p:cNvCxnSpPr>
              <a:cxnSpLocks/>
              <a:stCxn id="13" idx="2"/>
              <a:endCxn id="91" idx="3"/>
            </p:cNvCxnSpPr>
            <p:nvPr/>
          </p:nvCxnSpPr>
          <p:spPr>
            <a:xfrm rot="5400000" flipH="1">
              <a:off x="9142327" y="5163678"/>
              <a:ext cx="16221" cy="1896023"/>
            </a:xfrm>
            <a:prstGeom prst="curvedConnector4">
              <a:avLst>
                <a:gd name="adj1" fmla="val -1409284"/>
                <a:gd name="adj2" fmla="val 840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816E6CD-51D7-4FE1-B5DC-6C23B489208B}"/>
                </a:ext>
              </a:extLst>
            </p:cNvPr>
            <p:cNvSpPr txBox="1"/>
            <p:nvPr/>
          </p:nvSpPr>
          <p:spPr>
            <a:xfrm>
              <a:off x="7036234" y="5949689"/>
              <a:ext cx="116619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자기소개글</a:t>
              </a:r>
              <a:endParaRPr lang="ko-KR" altLang="en-US" sz="14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E162A7E-17EB-43C6-B905-9BC618B6EC41}"/>
              </a:ext>
            </a:extLst>
          </p:cNvPr>
          <p:cNvGrpSpPr/>
          <p:nvPr/>
        </p:nvGrpSpPr>
        <p:grpSpPr>
          <a:xfrm>
            <a:off x="483702" y="2087563"/>
            <a:ext cx="5042453" cy="4405312"/>
            <a:chOff x="483702" y="2087563"/>
            <a:chExt cx="5042453" cy="440531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37D72F-C8F7-428C-8F83-6A583E2F6383}"/>
                </a:ext>
              </a:extLst>
            </p:cNvPr>
            <p:cNvGrpSpPr/>
            <p:nvPr/>
          </p:nvGrpSpPr>
          <p:grpSpPr>
            <a:xfrm>
              <a:off x="483702" y="2087563"/>
              <a:ext cx="5042453" cy="4405312"/>
              <a:chOff x="483702" y="2087563"/>
              <a:chExt cx="5042453" cy="44053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52E17B3-686E-482A-A3CA-1964C9DF990E}"/>
                  </a:ext>
                </a:extLst>
              </p:cNvPr>
              <p:cNvGrpSpPr/>
              <p:nvPr/>
            </p:nvGrpSpPr>
            <p:grpSpPr>
              <a:xfrm>
                <a:off x="483702" y="2087563"/>
                <a:ext cx="5042453" cy="4405312"/>
                <a:chOff x="483704" y="2087563"/>
                <a:chExt cx="5042453" cy="440531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6C563B7-7BC0-4D58-A1B4-FDD6B75E0F30}"/>
                    </a:ext>
                  </a:extLst>
                </p:cNvPr>
                <p:cNvSpPr/>
                <p:nvPr/>
              </p:nvSpPr>
              <p:spPr>
                <a:xfrm>
                  <a:off x="483704" y="2087563"/>
                  <a:ext cx="5042453" cy="4405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E94808D-4C7D-4E45-998C-28801E722BB8}"/>
                    </a:ext>
                  </a:extLst>
                </p:cNvPr>
                <p:cNvSpPr/>
                <p:nvPr/>
              </p:nvSpPr>
              <p:spPr>
                <a:xfrm>
                  <a:off x="1905001" y="2458277"/>
                  <a:ext cx="2199861" cy="4108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rgbClr val="000000"/>
                      </a:solidFill>
                      <a:latin typeface="-apple-system"/>
                    </a:rPr>
                    <a:t>포트폴리오</a:t>
                  </a:r>
                  <a:endParaRPr lang="en-US" altLang="ko-KR" b="1" i="0" dirty="0">
                    <a:solidFill>
                      <a:srgbClr val="000000"/>
                    </a:solidFill>
                    <a:effectLst/>
                    <a:latin typeface="-apple-system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E878238-3BD0-4695-BA38-D9D5ACCCD3AC}"/>
                  </a:ext>
                </a:extLst>
              </p:cNvPr>
              <p:cNvGrpSpPr/>
              <p:nvPr/>
            </p:nvGrpSpPr>
            <p:grpSpPr>
              <a:xfrm>
                <a:off x="3809997" y="2945124"/>
                <a:ext cx="1228671" cy="1388335"/>
                <a:chOff x="3356113" y="2685326"/>
                <a:chExt cx="2196548" cy="248198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51FB300-CC63-4C53-8378-D43E5430C6CE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901FACBA-A342-43B6-904B-6A8877B71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96BC5459-B8F5-4B63-9A52-57ACC0772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6A15AAA-BFCC-4C2B-B7FD-2375B66F83DC}"/>
                  </a:ext>
                </a:extLst>
              </p:cNvPr>
              <p:cNvGrpSpPr/>
              <p:nvPr/>
            </p:nvGrpSpPr>
            <p:grpSpPr>
              <a:xfrm>
                <a:off x="918178" y="2945124"/>
                <a:ext cx="1228671" cy="1388335"/>
                <a:chOff x="3356113" y="2685326"/>
                <a:chExt cx="2196548" cy="248198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A0C9CDE-0D8C-492F-BBA0-7993D8109E79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DBA08615-8812-4151-9C65-B5AF4AC61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E4838BA-8BCF-4BDD-B3B2-BBBCD92FF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A73F1EC-1E61-45DF-9AA2-EF8843C5299A}"/>
                  </a:ext>
                </a:extLst>
              </p:cNvPr>
              <p:cNvGrpSpPr/>
              <p:nvPr/>
            </p:nvGrpSpPr>
            <p:grpSpPr>
              <a:xfrm>
                <a:off x="915397" y="4730334"/>
                <a:ext cx="1228671" cy="1388335"/>
                <a:chOff x="3356113" y="2685326"/>
                <a:chExt cx="2196548" cy="248198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27315C0-684A-4EE3-AB26-69028802CC1E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89D0A2C-2655-4F22-992A-4FEF1E8EB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70C3CF8D-0501-4BA8-BB29-431D09029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BD93C7F-608B-4FE1-BF63-5719DA684B93}"/>
                  </a:ext>
                </a:extLst>
              </p:cNvPr>
              <p:cNvGrpSpPr/>
              <p:nvPr/>
            </p:nvGrpSpPr>
            <p:grpSpPr>
              <a:xfrm>
                <a:off x="3804437" y="4730334"/>
                <a:ext cx="1228671" cy="1388335"/>
                <a:chOff x="3356113" y="2685326"/>
                <a:chExt cx="2196548" cy="2481986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5ADB350-212B-400E-84A5-0F5240F93767}"/>
                    </a:ext>
                  </a:extLst>
                </p:cNvPr>
                <p:cNvSpPr/>
                <p:nvPr/>
              </p:nvSpPr>
              <p:spPr>
                <a:xfrm>
                  <a:off x="3356113" y="2685326"/>
                  <a:ext cx="2186609" cy="24819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681A9EA-52A6-4C13-B8B7-CFAF8C38E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113" y="2685326"/>
                  <a:ext cx="2196548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599C3155-3DF6-4EC7-9457-27268987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6113" y="2685326"/>
                  <a:ext cx="2186609" cy="2481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F483D75B-D08D-48E0-80C1-EA1A8E3F4B76}"/>
                  </a:ext>
                </a:extLst>
              </p:cNvPr>
              <p:cNvSpPr/>
              <p:nvPr/>
            </p:nvSpPr>
            <p:spPr>
              <a:xfrm>
                <a:off x="5151785" y="4451943"/>
                <a:ext cx="311426" cy="25179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화살표: 아래쪽 22">
                <a:extLst>
                  <a:ext uri="{FF2B5EF4-FFF2-40B4-BE49-F238E27FC236}">
                    <a16:creationId xmlns:a16="http://schemas.microsoft.com/office/drawing/2014/main" id="{D2E69265-CA6C-4105-8B22-54093A37CEE2}"/>
                  </a:ext>
                </a:extLst>
              </p:cNvPr>
              <p:cNvSpPr/>
              <p:nvPr/>
            </p:nvSpPr>
            <p:spPr>
              <a:xfrm>
                <a:off x="2863714" y="6145917"/>
                <a:ext cx="281608" cy="3251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23">
                <a:extLst>
                  <a:ext uri="{FF2B5EF4-FFF2-40B4-BE49-F238E27FC236}">
                    <a16:creationId xmlns:a16="http://schemas.microsoft.com/office/drawing/2014/main" id="{45CB81E9-18BC-40EF-A084-B60CC3D80D80}"/>
                  </a:ext>
                </a:extLst>
              </p:cNvPr>
              <p:cNvSpPr/>
              <p:nvPr/>
            </p:nvSpPr>
            <p:spPr>
              <a:xfrm>
                <a:off x="565042" y="4451847"/>
                <a:ext cx="337103" cy="25179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화살표: 위쪽 24">
                <a:extLst>
                  <a:ext uri="{FF2B5EF4-FFF2-40B4-BE49-F238E27FC236}">
                    <a16:creationId xmlns:a16="http://schemas.microsoft.com/office/drawing/2014/main" id="{211BD5E2-42E1-4AA4-82A0-23154B5BD9A7}"/>
                  </a:ext>
                </a:extLst>
              </p:cNvPr>
              <p:cNvSpPr/>
              <p:nvPr/>
            </p:nvSpPr>
            <p:spPr>
              <a:xfrm>
                <a:off x="2863714" y="2087563"/>
                <a:ext cx="281608" cy="2884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B95D3C78-BCBA-492A-A616-F01176245943}"/>
                </a:ext>
              </a:extLst>
            </p:cNvPr>
            <p:cNvCxnSpPr>
              <a:cxnSpLocks/>
              <a:stCxn id="32" idx="3"/>
              <a:endCxn id="96" idx="0"/>
            </p:cNvCxnSpPr>
            <p:nvPr/>
          </p:nvCxnSpPr>
          <p:spPr>
            <a:xfrm>
              <a:off x="2141289" y="3639292"/>
              <a:ext cx="863229" cy="7028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58D0502-C6C1-4F53-8D44-939C6A8C8809}"/>
                </a:ext>
              </a:extLst>
            </p:cNvPr>
            <p:cNvSpPr txBox="1"/>
            <p:nvPr/>
          </p:nvSpPr>
          <p:spPr>
            <a:xfrm>
              <a:off x="2421422" y="4342129"/>
              <a:ext cx="116619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지금까지 한 내용물</a:t>
              </a:r>
              <a:endParaRPr lang="en-US" altLang="ko-KR" sz="1600" dirty="0"/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635BF2F8-6019-4D46-AD0D-F799DCB3C358}"/>
                </a:ext>
              </a:extLst>
            </p:cNvPr>
            <p:cNvCxnSpPr>
              <a:stCxn id="35" idx="1"/>
              <a:endCxn id="96" idx="0"/>
            </p:cNvCxnSpPr>
            <p:nvPr/>
          </p:nvCxnSpPr>
          <p:spPr>
            <a:xfrm rot="10800000" flipV="1">
              <a:off x="3004519" y="3639291"/>
              <a:ext cx="805479" cy="7028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구부러짐 101">
              <a:extLst>
                <a:ext uri="{FF2B5EF4-FFF2-40B4-BE49-F238E27FC236}">
                  <a16:creationId xmlns:a16="http://schemas.microsoft.com/office/drawing/2014/main" id="{2755E540-2ADF-469B-A150-DF775E1A60A9}"/>
                </a:ext>
              </a:extLst>
            </p:cNvPr>
            <p:cNvCxnSpPr>
              <a:cxnSpLocks/>
              <a:stCxn id="26" idx="1"/>
              <a:endCxn id="96" idx="2"/>
            </p:cNvCxnSpPr>
            <p:nvPr/>
          </p:nvCxnSpPr>
          <p:spPr>
            <a:xfrm rot="10800000">
              <a:off x="3004519" y="4926904"/>
              <a:ext cx="799919" cy="4975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구부러짐 104">
              <a:extLst>
                <a:ext uri="{FF2B5EF4-FFF2-40B4-BE49-F238E27FC236}">
                  <a16:creationId xmlns:a16="http://schemas.microsoft.com/office/drawing/2014/main" id="{0B1BD535-2ECE-41C9-B11A-9D583CC70CB8}"/>
                </a:ext>
              </a:extLst>
            </p:cNvPr>
            <p:cNvCxnSpPr>
              <a:cxnSpLocks/>
              <a:stCxn id="29" idx="3"/>
              <a:endCxn id="96" idx="2"/>
            </p:cNvCxnSpPr>
            <p:nvPr/>
          </p:nvCxnSpPr>
          <p:spPr>
            <a:xfrm flipV="1">
              <a:off x="2138508" y="4926904"/>
              <a:ext cx="866010" cy="4975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8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3F73E-8117-44B3-8FE1-335E22B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스토리보드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3C05D4-29AC-4872-828D-B4727F457F5F}"/>
              </a:ext>
            </a:extLst>
          </p:cNvPr>
          <p:cNvGrpSpPr/>
          <p:nvPr/>
        </p:nvGrpSpPr>
        <p:grpSpPr>
          <a:xfrm>
            <a:off x="538627" y="2087563"/>
            <a:ext cx="5042453" cy="4405312"/>
            <a:chOff x="483704" y="2087563"/>
            <a:chExt cx="5042453" cy="44053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E9B8B6-9F38-4A14-A0D3-E33E0CC80DF7}"/>
                </a:ext>
              </a:extLst>
            </p:cNvPr>
            <p:cNvSpPr/>
            <p:nvPr/>
          </p:nvSpPr>
          <p:spPr>
            <a:xfrm>
              <a:off x="483704" y="2087563"/>
              <a:ext cx="5042453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7D79B4-409F-4BAE-8887-EC925CD4DC7C}"/>
                </a:ext>
              </a:extLst>
            </p:cNvPr>
            <p:cNvSpPr/>
            <p:nvPr/>
          </p:nvSpPr>
          <p:spPr>
            <a:xfrm>
              <a:off x="1905001" y="2458277"/>
              <a:ext cx="2199861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0" dirty="0">
                  <a:solidFill>
                    <a:srgbClr val="000000"/>
                  </a:solidFill>
                  <a:effectLst/>
                  <a:latin typeface="-apple-system"/>
                </a:rPr>
                <a:t>보유기술</a:t>
              </a:r>
              <a:endParaRPr lang="en-US" altLang="ko-KR" b="1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0C5424-1F28-49FD-AC2C-BC42CEB82ABA}"/>
              </a:ext>
            </a:extLst>
          </p:cNvPr>
          <p:cNvGrpSpPr/>
          <p:nvPr/>
        </p:nvGrpSpPr>
        <p:grpSpPr>
          <a:xfrm>
            <a:off x="983688" y="2994399"/>
            <a:ext cx="986821" cy="1115057"/>
            <a:chOff x="3356113" y="2685326"/>
            <a:chExt cx="2196548" cy="24819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B24ED8-4496-4A8C-97F0-93304C6BD11B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B35BEA-E1EB-4D73-B5FC-2FCE7180A009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DAE8258-DEC4-4345-B666-1B11634B2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3E88362-939B-4857-A8C3-96DFF2471AAE}"/>
              </a:ext>
            </a:extLst>
          </p:cNvPr>
          <p:cNvSpPr/>
          <p:nvPr/>
        </p:nvSpPr>
        <p:spPr>
          <a:xfrm>
            <a:off x="5206710" y="4451943"/>
            <a:ext cx="311426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DEDF2C0-AB8B-4FE8-A4B4-64C5794E4011}"/>
              </a:ext>
            </a:extLst>
          </p:cNvPr>
          <p:cNvSpPr/>
          <p:nvPr/>
        </p:nvSpPr>
        <p:spPr>
          <a:xfrm>
            <a:off x="2918639" y="6145917"/>
            <a:ext cx="281608" cy="32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A95792FB-E68B-4A6D-BF81-493E12ABFD5A}"/>
              </a:ext>
            </a:extLst>
          </p:cNvPr>
          <p:cNvSpPr/>
          <p:nvPr/>
        </p:nvSpPr>
        <p:spPr>
          <a:xfrm>
            <a:off x="619967" y="4451847"/>
            <a:ext cx="337103" cy="251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769CEC4F-D559-46B5-8AE5-E80DEA1BBF51}"/>
              </a:ext>
            </a:extLst>
          </p:cNvPr>
          <p:cNvSpPr/>
          <p:nvPr/>
        </p:nvSpPr>
        <p:spPr>
          <a:xfrm>
            <a:off x="2918639" y="2087563"/>
            <a:ext cx="281608" cy="28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98860E-7DDC-4340-865D-DB858014B599}"/>
              </a:ext>
            </a:extLst>
          </p:cNvPr>
          <p:cNvGrpSpPr/>
          <p:nvPr/>
        </p:nvGrpSpPr>
        <p:grpSpPr>
          <a:xfrm>
            <a:off x="6388148" y="2087563"/>
            <a:ext cx="5042453" cy="2802489"/>
            <a:chOff x="483704" y="2087563"/>
            <a:chExt cx="5042453" cy="44053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0F718D-B8CC-4A97-9D6F-91CA9283B050}"/>
                </a:ext>
              </a:extLst>
            </p:cNvPr>
            <p:cNvSpPr/>
            <p:nvPr/>
          </p:nvSpPr>
          <p:spPr>
            <a:xfrm>
              <a:off x="483704" y="2087563"/>
              <a:ext cx="5042453" cy="4405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558A9A-4CBA-49C9-8247-11E418E278E9}"/>
                </a:ext>
              </a:extLst>
            </p:cNvPr>
            <p:cNvSpPr/>
            <p:nvPr/>
          </p:nvSpPr>
          <p:spPr>
            <a:xfrm>
              <a:off x="1904589" y="2854350"/>
              <a:ext cx="2199861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0000"/>
                  </a:solidFill>
                  <a:latin typeface="-apple-system"/>
                </a:rPr>
                <a:t>연락처</a:t>
              </a:r>
              <a:endParaRPr lang="en-US" altLang="ko-KR" b="1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DA6EF9-499D-4EE7-BC96-0FFCFDF557EF}"/>
              </a:ext>
            </a:extLst>
          </p:cNvPr>
          <p:cNvGrpSpPr/>
          <p:nvPr/>
        </p:nvGrpSpPr>
        <p:grpSpPr>
          <a:xfrm>
            <a:off x="7126487" y="3150286"/>
            <a:ext cx="1002854" cy="514310"/>
            <a:chOff x="3356113" y="2685326"/>
            <a:chExt cx="2196548" cy="248198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DF9668-FF40-46E0-BC0F-0FA9A95F1CDB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588DFE5-1140-40BD-A10E-C67230EA2F58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67EBC9-36AD-45E3-94A3-BBA7DBA3B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39C2BAC-CFFF-4CA6-A268-4139E848F78F}"/>
              </a:ext>
            </a:extLst>
          </p:cNvPr>
          <p:cNvSpPr/>
          <p:nvPr/>
        </p:nvSpPr>
        <p:spPr>
          <a:xfrm>
            <a:off x="11056231" y="3429000"/>
            <a:ext cx="311426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351926B-A117-43C6-B24B-E32A24D2FC02}"/>
              </a:ext>
            </a:extLst>
          </p:cNvPr>
          <p:cNvSpPr/>
          <p:nvPr/>
        </p:nvSpPr>
        <p:spPr>
          <a:xfrm>
            <a:off x="8768160" y="4451847"/>
            <a:ext cx="281608" cy="32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F715E2C-2104-4E0C-AD4B-1748A2444203}"/>
              </a:ext>
            </a:extLst>
          </p:cNvPr>
          <p:cNvSpPr/>
          <p:nvPr/>
        </p:nvSpPr>
        <p:spPr>
          <a:xfrm>
            <a:off x="6428818" y="3427389"/>
            <a:ext cx="337103" cy="251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CCE13A1F-93DF-44DD-948C-EE5EE3FAD796}"/>
              </a:ext>
            </a:extLst>
          </p:cNvPr>
          <p:cNvSpPr/>
          <p:nvPr/>
        </p:nvSpPr>
        <p:spPr>
          <a:xfrm>
            <a:off x="8768160" y="2087563"/>
            <a:ext cx="281608" cy="28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123EC0-AE6E-4144-9EB1-871F3318ED3E}"/>
              </a:ext>
            </a:extLst>
          </p:cNvPr>
          <p:cNvGrpSpPr/>
          <p:nvPr/>
        </p:nvGrpSpPr>
        <p:grpSpPr>
          <a:xfrm>
            <a:off x="9816465" y="3170234"/>
            <a:ext cx="1002854" cy="514310"/>
            <a:chOff x="3356113" y="2685326"/>
            <a:chExt cx="2196548" cy="24819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EACB83-AEC2-4205-839F-6C18F071CB61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610B90B-3E0E-4CB3-8A4B-0B150278DEE4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65B5D9D-CB7D-440F-8CB0-1B4EF4A4FD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708CCE-724F-44BF-8FB0-DEF49C75A949}"/>
              </a:ext>
            </a:extLst>
          </p:cNvPr>
          <p:cNvCxnSpPr/>
          <p:nvPr/>
        </p:nvCxnSpPr>
        <p:spPr>
          <a:xfrm>
            <a:off x="6656620" y="4005296"/>
            <a:ext cx="193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C5201BE-7DF7-4502-A822-B19117130BAB}"/>
              </a:ext>
            </a:extLst>
          </p:cNvPr>
          <p:cNvCxnSpPr/>
          <p:nvPr/>
        </p:nvCxnSpPr>
        <p:spPr>
          <a:xfrm>
            <a:off x="9273895" y="4031453"/>
            <a:ext cx="193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05E963-3A1F-4682-BE6A-D833E662364B}"/>
              </a:ext>
            </a:extLst>
          </p:cNvPr>
          <p:cNvGrpSpPr/>
          <p:nvPr/>
        </p:nvGrpSpPr>
        <p:grpSpPr>
          <a:xfrm>
            <a:off x="973103" y="4798126"/>
            <a:ext cx="986821" cy="1115057"/>
            <a:chOff x="3356113" y="2685326"/>
            <a:chExt cx="2196548" cy="24819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DE1B5B-811E-4DD4-88C8-B82C8FCBCCDD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3CD0FD-AADD-4CC7-A0AE-EB20455056C3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AA157EF-783A-4E47-A566-1A8326B54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2ECE10-AF21-45CA-9E14-51E321684B33}"/>
              </a:ext>
            </a:extLst>
          </p:cNvPr>
          <p:cNvGrpSpPr/>
          <p:nvPr/>
        </p:nvGrpSpPr>
        <p:grpSpPr>
          <a:xfrm>
            <a:off x="2504494" y="3003475"/>
            <a:ext cx="986821" cy="1115057"/>
            <a:chOff x="3356113" y="2685326"/>
            <a:chExt cx="2196548" cy="248198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852EBE-1A74-4AFF-9CF1-24A347CF7896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006BE6C-E30E-4D6B-A708-A27956347573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AF67D0C-F35E-4A4E-83C3-BD3EB771F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236CAE-7DB0-4C77-B0A5-8F1E16DBA91E}"/>
              </a:ext>
            </a:extLst>
          </p:cNvPr>
          <p:cNvGrpSpPr/>
          <p:nvPr/>
        </p:nvGrpSpPr>
        <p:grpSpPr>
          <a:xfrm>
            <a:off x="4025300" y="2994398"/>
            <a:ext cx="986821" cy="1115057"/>
            <a:chOff x="3356113" y="2685326"/>
            <a:chExt cx="2196548" cy="248198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9C2ACF7-1F2F-43B8-8E0D-11902647AD4C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1FB16B8-0551-49EA-A22C-67DC773857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6D42E48-8F50-4D46-BBD7-E0F23B78F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D686D0-C9F5-4F4C-A23D-4DA26E12F5B1}"/>
              </a:ext>
            </a:extLst>
          </p:cNvPr>
          <p:cNvGrpSpPr/>
          <p:nvPr/>
        </p:nvGrpSpPr>
        <p:grpSpPr>
          <a:xfrm>
            <a:off x="2494999" y="4798126"/>
            <a:ext cx="986821" cy="1115057"/>
            <a:chOff x="3356113" y="2685326"/>
            <a:chExt cx="2196548" cy="248198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ED0B4DC-FC41-4AA7-94AB-EE9511C7D968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7A6256C-B380-46E0-A15B-3DFC0F47D072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98D939C-532B-4079-B641-99EE8E1F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78BC210-E351-4FCD-990A-4757CF9500DE}"/>
              </a:ext>
            </a:extLst>
          </p:cNvPr>
          <p:cNvGrpSpPr/>
          <p:nvPr/>
        </p:nvGrpSpPr>
        <p:grpSpPr>
          <a:xfrm>
            <a:off x="4016894" y="4798126"/>
            <a:ext cx="986821" cy="1115057"/>
            <a:chOff x="3356113" y="2685326"/>
            <a:chExt cx="2196548" cy="2481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2CF604E-04E2-4F9E-9323-13BB4D9EC66A}"/>
                </a:ext>
              </a:extLst>
            </p:cNvPr>
            <p:cNvSpPr/>
            <p:nvPr/>
          </p:nvSpPr>
          <p:spPr>
            <a:xfrm>
              <a:off x="3356113" y="2685326"/>
              <a:ext cx="2186609" cy="2481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A92B355-028F-4438-8A65-104F18F17E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6113" y="2685326"/>
              <a:ext cx="2196548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45FEB9-D6AA-4445-9CB5-FA27BB247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113" y="2685326"/>
              <a:ext cx="2186609" cy="24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F268D6-9284-4A96-A1C3-65CCE1CD6CE9}"/>
              </a:ext>
            </a:extLst>
          </p:cNvPr>
          <p:cNvCxnSpPr/>
          <p:nvPr/>
        </p:nvCxnSpPr>
        <p:spPr>
          <a:xfrm>
            <a:off x="788518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76AA16A-EED5-47ED-934B-D99E2CB9668D}"/>
              </a:ext>
            </a:extLst>
          </p:cNvPr>
          <p:cNvCxnSpPr/>
          <p:nvPr/>
        </p:nvCxnSpPr>
        <p:spPr>
          <a:xfrm>
            <a:off x="2326888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00A0371-3570-46FA-A7A9-528000D71605}"/>
              </a:ext>
            </a:extLst>
          </p:cNvPr>
          <p:cNvCxnSpPr/>
          <p:nvPr/>
        </p:nvCxnSpPr>
        <p:spPr>
          <a:xfrm>
            <a:off x="3848783" y="4290219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3C1FA98-91D1-444A-A377-CB93D8A18BF2}"/>
              </a:ext>
            </a:extLst>
          </p:cNvPr>
          <p:cNvCxnSpPr/>
          <p:nvPr/>
        </p:nvCxnSpPr>
        <p:spPr>
          <a:xfrm>
            <a:off x="788518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C4CCC42-C16F-4629-858B-FF0FC58A76ED}"/>
              </a:ext>
            </a:extLst>
          </p:cNvPr>
          <p:cNvCxnSpPr/>
          <p:nvPr/>
        </p:nvCxnSpPr>
        <p:spPr>
          <a:xfrm>
            <a:off x="2326888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C38FB1B-7F10-4316-87EB-66DD06E67A50}"/>
              </a:ext>
            </a:extLst>
          </p:cNvPr>
          <p:cNvCxnSpPr/>
          <p:nvPr/>
        </p:nvCxnSpPr>
        <p:spPr>
          <a:xfrm>
            <a:off x="3857189" y="6145917"/>
            <a:ext cx="131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77E23401-4ED7-4A15-81B6-203FDD71CEF5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rot="16200000" flipV="1">
            <a:off x="1177394" y="2696927"/>
            <a:ext cx="331789" cy="263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C946CE4-A811-4929-AF53-6879BB1C469A}"/>
              </a:ext>
            </a:extLst>
          </p:cNvPr>
          <p:cNvSpPr txBox="1"/>
          <p:nvPr/>
        </p:nvSpPr>
        <p:spPr>
          <a:xfrm>
            <a:off x="628614" y="2293278"/>
            <a:ext cx="116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아이콘</a:t>
            </a: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42018F85-65D9-48A5-B35A-AB64104C1798}"/>
              </a:ext>
            </a:extLst>
          </p:cNvPr>
          <p:cNvCxnSpPr>
            <a:cxnSpLocks/>
            <a:stCxn id="19" idx="3"/>
            <a:endCxn id="66" idx="3"/>
          </p:cNvCxnSpPr>
          <p:nvPr/>
        </p:nvCxnSpPr>
        <p:spPr>
          <a:xfrm>
            <a:off x="8124803" y="3407441"/>
            <a:ext cx="38713" cy="1101634"/>
          </a:xfrm>
          <a:prstGeom prst="curvedConnector3">
            <a:avLst>
              <a:gd name="adj1" fmla="val 690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D139F9C-BE5F-4EC6-B468-83CFE33C7D7D}"/>
              </a:ext>
            </a:extLst>
          </p:cNvPr>
          <p:cNvSpPr txBox="1"/>
          <p:nvPr/>
        </p:nvSpPr>
        <p:spPr>
          <a:xfrm>
            <a:off x="6997324" y="4185909"/>
            <a:ext cx="1166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전화아이콘</a:t>
            </a: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0291114B-704F-4336-B32C-E8131123317C}"/>
              </a:ext>
            </a:extLst>
          </p:cNvPr>
          <p:cNvCxnSpPr>
            <a:cxnSpLocks/>
            <a:stCxn id="27" idx="1"/>
            <a:endCxn id="70" idx="1"/>
          </p:cNvCxnSpPr>
          <p:nvPr/>
        </p:nvCxnSpPr>
        <p:spPr>
          <a:xfrm rot="10800000" flipV="1">
            <a:off x="9734435" y="3427389"/>
            <a:ext cx="82031" cy="1079982"/>
          </a:xfrm>
          <a:prstGeom prst="curvedConnector3">
            <a:avLst>
              <a:gd name="adj1" fmla="val 378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D7E03BF-4998-492D-81AA-F49AE87196EF}"/>
              </a:ext>
            </a:extLst>
          </p:cNvPr>
          <p:cNvSpPr txBox="1"/>
          <p:nvPr/>
        </p:nvSpPr>
        <p:spPr>
          <a:xfrm>
            <a:off x="9734434" y="4184205"/>
            <a:ext cx="1166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메일아이콘</a:t>
            </a:r>
          </a:p>
        </p:txBody>
      </p:sp>
    </p:spTree>
    <p:extLst>
      <p:ext uri="{BB962C8B-B14F-4D97-AF65-F5344CB8AC3E}">
        <p14:creationId xmlns:p14="http://schemas.microsoft.com/office/powerpoint/2010/main" val="306806675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71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-apple-system</vt:lpstr>
      <vt:lpstr>Noto Sans KR Medium</vt:lpstr>
      <vt:lpstr>Noto Sans Light</vt:lpstr>
      <vt:lpstr>굴림</vt:lpstr>
      <vt:lpstr>새굴림</vt:lpstr>
      <vt:lpstr>Arial</vt:lpstr>
      <vt:lpstr>Gill Sans MT</vt:lpstr>
      <vt:lpstr>갤러리</vt:lpstr>
      <vt:lpstr>스마트문화앱콘텐츠 설계</vt:lpstr>
      <vt:lpstr>무드보드</vt:lpstr>
      <vt:lpstr>와이어프레임(Home)</vt:lpstr>
      <vt:lpstr>와이어프레임(좌,우)</vt:lpstr>
      <vt:lpstr>와이어프레임(위,아래)</vt:lpstr>
      <vt:lpstr>스토리보드(Home)</vt:lpstr>
      <vt:lpstr>스토리보드(좌,우)</vt:lpstr>
      <vt:lpstr>스토리보드(위,아래)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스마트문화앱콘텐츠 설계</dc:title>
  <dc:creator>강 민우</dc:creator>
  <cp:lastModifiedBy>강 민우</cp:lastModifiedBy>
  <cp:revision>58</cp:revision>
  <dcterms:created xsi:type="dcterms:W3CDTF">2021-10-28T12:01:38Z</dcterms:created>
  <dcterms:modified xsi:type="dcterms:W3CDTF">2021-10-29T06:11:05Z</dcterms:modified>
</cp:coreProperties>
</file>