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C02E8-536F-462A-ADEC-722A828FEFA9}" type="doc">
      <dgm:prSet loTypeId="urn:microsoft.com/office/officeart/2005/8/layout/cycle7" loCatId="cycle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pPr latinLnBrk="1"/>
          <a:endParaRPr lang="ko-KR" altLang="en-US"/>
        </a:p>
      </dgm:t>
    </dgm:pt>
    <dgm:pt modelId="{CA569AEF-14AC-4AF4-B6C3-84E23520C86F}">
      <dgm:prSet phldrT="[텍스트]"/>
      <dgm:spPr/>
      <dgm:t>
        <a:bodyPr/>
        <a:lstStyle/>
        <a:p>
          <a:pPr latinLnBrk="1"/>
          <a:r>
            <a:rPr lang="en-US" altLang="ko-KR"/>
            <a:t>Home</a:t>
          </a:r>
          <a:endParaRPr lang="ko-KR" altLang="en-US"/>
        </a:p>
      </dgm:t>
    </dgm:pt>
    <dgm:pt modelId="{D8A8DD79-1C4B-44A8-AF92-D08A7CC3C05D}" type="parTrans" cxnId="{72534ED3-338B-45FA-906E-3DDC7784A4C5}">
      <dgm:prSet/>
      <dgm:spPr/>
      <dgm:t>
        <a:bodyPr/>
        <a:lstStyle/>
        <a:p>
          <a:pPr latinLnBrk="1"/>
          <a:endParaRPr lang="ko-KR" altLang="en-US"/>
        </a:p>
      </dgm:t>
    </dgm:pt>
    <dgm:pt modelId="{86FA130B-7B01-4787-9133-7E975D77712B}" type="sibTrans" cxnId="{72534ED3-338B-45FA-906E-3DDC7784A4C5}">
      <dgm:prSet/>
      <dgm:spPr/>
      <dgm:t>
        <a:bodyPr/>
        <a:lstStyle/>
        <a:p>
          <a:pPr latinLnBrk="1"/>
          <a:endParaRPr lang="ko-KR" altLang="en-US"/>
        </a:p>
      </dgm:t>
    </dgm:pt>
    <dgm:pt modelId="{03C79079-D044-432F-9C12-C77919437AF8}">
      <dgm:prSet phldrT="[텍스트]"/>
      <dgm:spPr/>
      <dgm:t>
        <a:bodyPr/>
        <a:lstStyle/>
        <a:p>
          <a:pPr latinLnBrk="1"/>
          <a:r>
            <a:rPr lang="ko-KR" altLang="en-US" dirty="0"/>
            <a:t>자기소개</a:t>
          </a:r>
        </a:p>
      </dgm:t>
    </dgm:pt>
    <dgm:pt modelId="{4252CDA7-5ECF-47CF-8033-84DB0A02F936}" type="parTrans" cxnId="{E3EF4E78-4211-48B7-BB7C-5B7577307C5B}">
      <dgm:prSet/>
      <dgm:spPr/>
      <dgm:t>
        <a:bodyPr/>
        <a:lstStyle/>
        <a:p>
          <a:pPr latinLnBrk="1"/>
          <a:endParaRPr lang="ko-KR" altLang="en-US"/>
        </a:p>
      </dgm:t>
    </dgm:pt>
    <dgm:pt modelId="{AB680B5D-F480-4FC0-B325-ACAA94B34F2E}" type="sibTrans" cxnId="{E3EF4E78-4211-48B7-BB7C-5B7577307C5B}">
      <dgm:prSet/>
      <dgm:spPr/>
      <dgm:t>
        <a:bodyPr/>
        <a:lstStyle/>
        <a:p>
          <a:pPr latinLnBrk="1"/>
          <a:endParaRPr lang="ko-KR" altLang="en-US"/>
        </a:p>
      </dgm:t>
    </dgm:pt>
    <dgm:pt modelId="{D136B02B-CB7A-44FE-8F53-79A9D71054AC}">
      <dgm:prSet phldrT="[텍스트]"/>
      <dgm:spPr/>
      <dgm:t>
        <a:bodyPr/>
        <a:lstStyle/>
        <a:p>
          <a:pPr latinLnBrk="1"/>
          <a:r>
            <a:rPr lang="ko-KR" altLang="en-US" dirty="0"/>
            <a:t>연락처</a:t>
          </a:r>
        </a:p>
      </dgm:t>
    </dgm:pt>
    <dgm:pt modelId="{72E6DCB7-A8E9-46A1-AEEB-C6698F1D2424}" type="parTrans" cxnId="{A849E33C-6A46-4B93-97AD-2281AA8F2E07}">
      <dgm:prSet/>
      <dgm:spPr/>
      <dgm:t>
        <a:bodyPr/>
        <a:lstStyle/>
        <a:p>
          <a:pPr latinLnBrk="1"/>
          <a:endParaRPr lang="ko-KR" altLang="en-US"/>
        </a:p>
      </dgm:t>
    </dgm:pt>
    <dgm:pt modelId="{53FC3428-AB29-40F9-ADD9-2860D95BA340}" type="sibTrans" cxnId="{A849E33C-6A46-4B93-97AD-2281AA8F2E07}">
      <dgm:prSet/>
      <dgm:spPr/>
      <dgm:t>
        <a:bodyPr/>
        <a:lstStyle/>
        <a:p>
          <a:pPr latinLnBrk="1"/>
          <a:endParaRPr lang="ko-KR" altLang="en-US"/>
        </a:p>
      </dgm:t>
    </dgm:pt>
    <dgm:pt modelId="{5C17D971-1621-4808-A4CD-363679EEE09F}">
      <dgm:prSet phldrT="[텍스트]"/>
      <dgm:spPr/>
      <dgm:t>
        <a:bodyPr/>
        <a:lstStyle/>
        <a:p>
          <a:pPr latinLnBrk="1"/>
          <a:r>
            <a:rPr lang="ko-KR" altLang="en-US" dirty="0"/>
            <a:t>보유기술</a:t>
          </a:r>
        </a:p>
      </dgm:t>
    </dgm:pt>
    <dgm:pt modelId="{B939CB4D-6307-4A42-B4E9-3742B58A78D6}" type="parTrans" cxnId="{1CEB2C24-29CE-4AEB-A350-46C8191EE840}">
      <dgm:prSet/>
      <dgm:spPr/>
      <dgm:t>
        <a:bodyPr/>
        <a:lstStyle/>
        <a:p>
          <a:pPr latinLnBrk="1"/>
          <a:endParaRPr lang="ko-KR" altLang="en-US"/>
        </a:p>
      </dgm:t>
    </dgm:pt>
    <dgm:pt modelId="{B2AF676F-0C6E-44AE-9043-5022FBA4640F}" type="sibTrans" cxnId="{1CEB2C24-29CE-4AEB-A350-46C8191EE840}">
      <dgm:prSet/>
      <dgm:spPr/>
      <dgm:t>
        <a:bodyPr/>
        <a:lstStyle/>
        <a:p>
          <a:pPr latinLnBrk="1"/>
          <a:endParaRPr lang="ko-KR" altLang="en-US"/>
        </a:p>
      </dgm:t>
    </dgm:pt>
    <dgm:pt modelId="{3EC04704-E105-431A-BB5A-7BA39CF15CD5}">
      <dgm:prSet phldrT="[텍스트]"/>
      <dgm:spPr/>
      <dgm:t>
        <a:bodyPr/>
        <a:lstStyle/>
        <a:p>
          <a:pPr latinLnBrk="1"/>
          <a:r>
            <a:rPr lang="ko-KR" altLang="en-US" dirty="0"/>
            <a:t>포트폴리오</a:t>
          </a:r>
        </a:p>
      </dgm:t>
    </dgm:pt>
    <dgm:pt modelId="{2C216756-1433-4C94-9746-F03B1601F2A9}" type="parTrans" cxnId="{46ACE8E3-E85C-4358-8080-108A016AB218}">
      <dgm:prSet/>
      <dgm:spPr/>
      <dgm:t>
        <a:bodyPr/>
        <a:lstStyle/>
        <a:p>
          <a:pPr latinLnBrk="1"/>
          <a:endParaRPr lang="ko-KR" altLang="en-US"/>
        </a:p>
      </dgm:t>
    </dgm:pt>
    <dgm:pt modelId="{78BE49CE-BBD5-4DD0-960D-7C3F3E67BA56}" type="sibTrans" cxnId="{46ACE8E3-E85C-4358-8080-108A016AB218}">
      <dgm:prSet/>
      <dgm:spPr/>
      <dgm:t>
        <a:bodyPr/>
        <a:lstStyle/>
        <a:p>
          <a:pPr latinLnBrk="1"/>
          <a:endParaRPr lang="ko-KR" altLang="en-US"/>
        </a:p>
      </dgm:t>
    </dgm:pt>
    <dgm:pt modelId="{0872C557-08C8-4C2E-B9DD-EA2754B6137E}" type="pres">
      <dgm:prSet presAssocID="{090C02E8-536F-462A-ADEC-722A828FEFA9}" presName="Name0" presStyleCnt="0">
        <dgm:presLayoutVars>
          <dgm:dir/>
          <dgm:resizeHandles val="exact"/>
        </dgm:presLayoutVars>
      </dgm:prSet>
      <dgm:spPr/>
    </dgm:pt>
    <dgm:pt modelId="{48E349AA-A66B-4AB4-909F-61F08B181B65}" type="pres">
      <dgm:prSet presAssocID="{CA569AEF-14AC-4AF4-B6C3-84E23520C86F}" presName="node" presStyleLbl="node1" presStyleIdx="0" presStyleCnt="5">
        <dgm:presLayoutVars>
          <dgm:bulletEnabled val="1"/>
        </dgm:presLayoutVars>
      </dgm:prSet>
      <dgm:spPr/>
    </dgm:pt>
    <dgm:pt modelId="{A31BD5DE-EA6F-4677-8832-7236703D4CE5}" type="pres">
      <dgm:prSet presAssocID="{86FA130B-7B01-4787-9133-7E975D77712B}" presName="sibTrans" presStyleLbl="sibTrans2D1" presStyleIdx="0" presStyleCnt="5"/>
      <dgm:spPr/>
    </dgm:pt>
    <dgm:pt modelId="{54627C0D-9D3A-49D5-905F-B521661F5D01}" type="pres">
      <dgm:prSet presAssocID="{86FA130B-7B01-4787-9133-7E975D77712B}" presName="connectorText" presStyleLbl="sibTrans2D1" presStyleIdx="0" presStyleCnt="5"/>
      <dgm:spPr/>
    </dgm:pt>
    <dgm:pt modelId="{18E3FAB9-D57B-405A-9120-2B89F6DF9055}" type="pres">
      <dgm:prSet presAssocID="{03C79079-D044-432F-9C12-C77919437AF8}" presName="node" presStyleLbl="node1" presStyleIdx="1" presStyleCnt="5">
        <dgm:presLayoutVars>
          <dgm:bulletEnabled val="1"/>
        </dgm:presLayoutVars>
      </dgm:prSet>
      <dgm:spPr/>
    </dgm:pt>
    <dgm:pt modelId="{2AF48CA4-3CFE-4514-9A10-EC644F5ED424}" type="pres">
      <dgm:prSet presAssocID="{AB680B5D-F480-4FC0-B325-ACAA94B34F2E}" presName="sibTrans" presStyleLbl="sibTrans2D1" presStyleIdx="1" presStyleCnt="5"/>
      <dgm:spPr/>
    </dgm:pt>
    <dgm:pt modelId="{2BE09128-0353-491F-943D-FBC0794C2108}" type="pres">
      <dgm:prSet presAssocID="{AB680B5D-F480-4FC0-B325-ACAA94B34F2E}" presName="connectorText" presStyleLbl="sibTrans2D1" presStyleIdx="1" presStyleCnt="5"/>
      <dgm:spPr/>
    </dgm:pt>
    <dgm:pt modelId="{225A0B66-C892-4E4C-80E2-78F25C636F79}" type="pres">
      <dgm:prSet presAssocID="{D136B02B-CB7A-44FE-8F53-79A9D71054AC}" presName="node" presStyleLbl="node1" presStyleIdx="2" presStyleCnt="5">
        <dgm:presLayoutVars>
          <dgm:bulletEnabled val="1"/>
        </dgm:presLayoutVars>
      </dgm:prSet>
      <dgm:spPr/>
    </dgm:pt>
    <dgm:pt modelId="{C1707388-163A-4074-8DE2-B55954C4ED40}" type="pres">
      <dgm:prSet presAssocID="{53FC3428-AB29-40F9-ADD9-2860D95BA340}" presName="sibTrans" presStyleLbl="sibTrans2D1" presStyleIdx="2" presStyleCnt="5"/>
      <dgm:spPr/>
    </dgm:pt>
    <dgm:pt modelId="{51EE8103-C29D-40C2-85DB-906068634327}" type="pres">
      <dgm:prSet presAssocID="{53FC3428-AB29-40F9-ADD9-2860D95BA340}" presName="connectorText" presStyleLbl="sibTrans2D1" presStyleIdx="2" presStyleCnt="5"/>
      <dgm:spPr/>
    </dgm:pt>
    <dgm:pt modelId="{45E1E3B7-7A44-4B74-AFA6-569CFE1DBB0F}" type="pres">
      <dgm:prSet presAssocID="{5C17D971-1621-4808-A4CD-363679EEE09F}" presName="node" presStyleLbl="node1" presStyleIdx="3" presStyleCnt="5">
        <dgm:presLayoutVars>
          <dgm:bulletEnabled val="1"/>
        </dgm:presLayoutVars>
      </dgm:prSet>
      <dgm:spPr/>
    </dgm:pt>
    <dgm:pt modelId="{FC49A6FA-E297-4163-9619-9CF70D7D64E0}" type="pres">
      <dgm:prSet presAssocID="{B2AF676F-0C6E-44AE-9043-5022FBA4640F}" presName="sibTrans" presStyleLbl="sibTrans2D1" presStyleIdx="3" presStyleCnt="5"/>
      <dgm:spPr/>
    </dgm:pt>
    <dgm:pt modelId="{C4183F59-7E73-4668-A08D-43A1465824C4}" type="pres">
      <dgm:prSet presAssocID="{B2AF676F-0C6E-44AE-9043-5022FBA4640F}" presName="connectorText" presStyleLbl="sibTrans2D1" presStyleIdx="3" presStyleCnt="5"/>
      <dgm:spPr/>
    </dgm:pt>
    <dgm:pt modelId="{95B31E48-4BBB-486E-B8FD-671708149236}" type="pres">
      <dgm:prSet presAssocID="{3EC04704-E105-431A-BB5A-7BA39CF15CD5}" presName="node" presStyleLbl="node1" presStyleIdx="4" presStyleCnt="5">
        <dgm:presLayoutVars>
          <dgm:bulletEnabled val="1"/>
        </dgm:presLayoutVars>
      </dgm:prSet>
      <dgm:spPr/>
    </dgm:pt>
    <dgm:pt modelId="{AAE9F570-F21A-4DB9-833D-945CDA872DB6}" type="pres">
      <dgm:prSet presAssocID="{78BE49CE-BBD5-4DD0-960D-7C3F3E67BA56}" presName="sibTrans" presStyleLbl="sibTrans2D1" presStyleIdx="4" presStyleCnt="5"/>
      <dgm:spPr/>
    </dgm:pt>
    <dgm:pt modelId="{ECA8C5EF-05BF-490C-BE3D-F6AB7D00D244}" type="pres">
      <dgm:prSet presAssocID="{78BE49CE-BBD5-4DD0-960D-7C3F3E67BA56}" presName="connectorText" presStyleLbl="sibTrans2D1" presStyleIdx="4" presStyleCnt="5"/>
      <dgm:spPr/>
    </dgm:pt>
  </dgm:ptLst>
  <dgm:cxnLst>
    <dgm:cxn modelId="{B579880B-8652-420C-BA9E-CD2B4B58FCB3}" type="presOf" srcId="{78BE49CE-BBD5-4DD0-960D-7C3F3E67BA56}" destId="{AAE9F570-F21A-4DB9-833D-945CDA872DB6}" srcOrd="0" destOrd="0" presId="urn:microsoft.com/office/officeart/2005/8/layout/cycle7"/>
    <dgm:cxn modelId="{FCD9ED13-5471-40FB-A308-8E44ED59F16D}" type="presOf" srcId="{53FC3428-AB29-40F9-ADD9-2860D95BA340}" destId="{51EE8103-C29D-40C2-85DB-906068634327}" srcOrd="1" destOrd="0" presId="urn:microsoft.com/office/officeart/2005/8/layout/cycle7"/>
    <dgm:cxn modelId="{1CEB2C24-29CE-4AEB-A350-46C8191EE840}" srcId="{090C02E8-536F-462A-ADEC-722A828FEFA9}" destId="{5C17D971-1621-4808-A4CD-363679EEE09F}" srcOrd="3" destOrd="0" parTransId="{B939CB4D-6307-4A42-B4E9-3742B58A78D6}" sibTransId="{B2AF676F-0C6E-44AE-9043-5022FBA4640F}"/>
    <dgm:cxn modelId="{204F9E26-F0DD-4684-A200-A673E8FD14A8}" type="presOf" srcId="{AB680B5D-F480-4FC0-B325-ACAA94B34F2E}" destId="{2BE09128-0353-491F-943D-FBC0794C2108}" srcOrd="1" destOrd="0" presId="urn:microsoft.com/office/officeart/2005/8/layout/cycle7"/>
    <dgm:cxn modelId="{971E5731-E566-4249-810B-223A2697E1D3}" type="presOf" srcId="{86FA130B-7B01-4787-9133-7E975D77712B}" destId="{54627C0D-9D3A-49D5-905F-B521661F5D01}" srcOrd="1" destOrd="0" presId="urn:microsoft.com/office/officeart/2005/8/layout/cycle7"/>
    <dgm:cxn modelId="{A849E33C-6A46-4B93-97AD-2281AA8F2E07}" srcId="{090C02E8-536F-462A-ADEC-722A828FEFA9}" destId="{D136B02B-CB7A-44FE-8F53-79A9D71054AC}" srcOrd="2" destOrd="0" parTransId="{72E6DCB7-A8E9-46A1-AEEB-C6698F1D2424}" sibTransId="{53FC3428-AB29-40F9-ADD9-2860D95BA340}"/>
    <dgm:cxn modelId="{DB766E5F-4504-4C6E-8AD1-FD275351EFE8}" type="presOf" srcId="{B2AF676F-0C6E-44AE-9043-5022FBA4640F}" destId="{C4183F59-7E73-4668-A08D-43A1465824C4}" srcOrd="1" destOrd="0" presId="urn:microsoft.com/office/officeart/2005/8/layout/cycle7"/>
    <dgm:cxn modelId="{E01BEC64-D5F7-4BB3-A5ED-CC892FEC549E}" type="presOf" srcId="{5C17D971-1621-4808-A4CD-363679EEE09F}" destId="{45E1E3B7-7A44-4B74-AFA6-569CFE1DBB0F}" srcOrd="0" destOrd="0" presId="urn:microsoft.com/office/officeart/2005/8/layout/cycle7"/>
    <dgm:cxn modelId="{BCAC486D-E485-4D4F-B6E3-CEFB8C735B8E}" type="presOf" srcId="{090C02E8-536F-462A-ADEC-722A828FEFA9}" destId="{0872C557-08C8-4C2E-B9DD-EA2754B6137E}" srcOrd="0" destOrd="0" presId="urn:microsoft.com/office/officeart/2005/8/layout/cycle7"/>
    <dgm:cxn modelId="{E01E5851-473B-42AE-A773-A33BA94472D5}" type="presOf" srcId="{86FA130B-7B01-4787-9133-7E975D77712B}" destId="{A31BD5DE-EA6F-4677-8832-7236703D4CE5}" srcOrd="0" destOrd="0" presId="urn:microsoft.com/office/officeart/2005/8/layout/cycle7"/>
    <dgm:cxn modelId="{E3EF4E78-4211-48B7-BB7C-5B7577307C5B}" srcId="{090C02E8-536F-462A-ADEC-722A828FEFA9}" destId="{03C79079-D044-432F-9C12-C77919437AF8}" srcOrd="1" destOrd="0" parTransId="{4252CDA7-5ECF-47CF-8033-84DB0A02F936}" sibTransId="{AB680B5D-F480-4FC0-B325-ACAA94B34F2E}"/>
    <dgm:cxn modelId="{7559397D-5663-4B86-B82A-50A7B82686FB}" type="presOf" srcId="{B2AF676F-0C6E-44AE-9043-5022FBA4640F}" destId="{FC49A6FA-E297-4163-9619-9CF70D7D64E0}" srcOrd="0" destOrd="0" presId="urn:microsoft.com/office/officeart/2005/8/layout/cycle7"/>
    <dgm:cxn modelId="{3E680F86-C635-44C5-95B7-2C3536BDCC83}" type="presOf" srcId="{CA569AEF-14AC-4AF4-B6C3-84E23520C86F}" destId="{48E349AA-A66B-4AB4-909F-61F08B181B65}" srcOrd="0" destOrd="0" presId="urn:microsoft.com/office/officeart/2005/8/layout/cycle7"/>
    <dgm:cxn modelId="{C183F18A-3A5C-48AC-8EC8-8600A88B7ED5}" type="presOf" srcId="{3EC04704-E105-431A-BB5A-7BA39CF15CD5}" destId="{95B31E48-4BBB-486E-B8FD-671708149236}" srcOrd="0" destOrd="0" presId="urn:microsoft.com/office/officeart/2005/8/layout/cycle7"/>
    <dgm:cxn modelId="{DC75019C-1719-4DF2-99D5-A1A359D2D80A}" type="presOf" srcId="{53FC3428-AB29-40F9-ADD9-2860D95BA340}" destId="{C1707388-163A-4074-8DE2-B55954C4ED40}" srcOrd="0" destOrd="0" presId="urn:microsoft.com/office/officeart/2005/8/layout/cycle7"/>
    <dgm:cxn modelId="{DA59349E-FF18-414A-A085-636F82D4ECC3}" type="presOf" srcId="{03C79079-D044-432F-9C12-C77919437AF8}" destId="{18E3FAB9-D57B-405A-9120-2B89F6DF9055}" srcOrd="0" destOrd="0" presId="urn:microsoft.com/office/officeart/2005/8/layout/cycle7"/>
    <dgm:cxn modelId="{8CDE8FC0-1117-4BF8-A94E-1CDD83699A7C}" type="presOf" srcId="{D136B02B-CB7A-44FE-8F53-79A9D71054AC}" destId="{225A0B66-C892-4E4C-80E2-78F25C636F79}" srcOrd="0" destOrd="0" presId="urn:microsoft.com/office/officeart/2005/8/layout/cycle7"/>
    <dgm:cxn modelId="{72534ED3-338B-45FA-906E-3DDC7784A4C5}" srcId="{090C02E8-536F-462A-ADEC-722A828FEFA9}" destId="{CA569AEF-14AC-4AF4-B6C3-84E23520C86F}" srcOrd="0" destOrd="0" parTransId="{D8A8DD79-1C4B-44A8-AF92-D08A7CC3C05D}" sibTransId="{86FA130B-7B01-4787-9133-7E975D77712B}"/>
    <dgm:cxn modelId="{08B4DCDA-2308-4823-AC51-054B9D3D0006}" type="presOf" srcId="{78BE49CE-BBD5-4DD0-960D-7C3F3E67BA56}" destId="{ECA8C5EF-05BF-490C-BE3D-F6AB7D00D244}" srcOrd="1" destOrd="0" presId="urn:microsoft.com/office/officeart/2005/8/layout/cycle7"/>
    <dgm:cxn modelId="{46ACE8E3-E85C-4358-8080-108A016AB218}" srcId="{090C02E8-536F-462A-ADEC-722A828FEFA9}" destId="{3EC04704-E105-431A-BB5A-7BA39CF15CD5}" srcOrd="4" destOrd="0" parTransId="{2C216756-1433-4C94-9746-F03B1601F2A9}" sibTransId="{78BE49CE-BBD5-4DD0-960D-7C3F3E67BA56}"/>
    <dgm:cxn modelId="{7C422DE6-8615-473E-81B2-9A3E7C8DDB5D}" type="presOf" srcId="{AB680B5D-F480-4FC0-B325-ACAA94B34F2E}" destId="{2AF48CA4-3CFE-4514-9A10-EC644F5ED424}" srcOrd="0" destOrd="0" presId="urn:microsoft.com/office/officeart/2005/8/layout/cycle7"/>
    <dgm:cxn modelId="{4F67FDF5-C9B7-47EB-ADAE-E0498F1142F4}" type="presParOf" srcId="{0872C557-08C8-4C2E-B9DD-EA2754B6137E}" destId="{48E349AA-A66B-4AB4-909F-61F08B181B65}" srcOrd="0" destOrd="0" presId="urn:microsoft.com/office/officeart/2005/8/layout/cycle7"/>
    <dgm:cxn modelId="{651119AD-C634-460B-B6F9-0A346C990186}" type="presParOf" srcId="{0872C557-08C8-4C2E-B9DD-EA2754B6137E}" destId="{A31BD5DE-EA6F-4677-8832-7236703D4CE5}" srcOrd="1" destOrd="0" presId="urn:microsoft.com/office/officeart/2005/8/layout/cycle7"/>
    <dgm:cxn modelId="{37822BEF-E30C-4995-AEA0-A3372F042172}" type="presParOf" srcId="{A31BD5DE-EA6F-4677-8832-7236703D4CE5}" destId="{54627C0D-9D3A-49D5-905F-B521661F5D01}" srcOrd="0" destOrd="0" presId="urn:microsoft.com/office/officeart/2005/8/layout/cycle7"/>
    <dgm:cxn modelId="{47424C53-0E2F-4908-BDD0-EB7C0A292D95}" type="presParOf" srcId="{0872C557-08C8-4C2E-B9DD-EA2754B6137E}" destId="{18E3FAB9-D57B-405A-9120-2B89F6DF9055}" srcOrd="2" destOrd="0" presId="urn:microsoft.com/office/officeart/2005/8/layout/cycle7"/>
    <dgm:cxn modelId="{A9DB8A72-54BA-4AB0-A74F-C1ABEF97477F}" type="presParOf" srcId="{0872C557-08C8-4C2E-B9DD-EA2754B6137E}" destId="{2AF48CA4-3CFE-4514-9A10-EC644F5ED424}" srcOrd="3" destOrd="0" presId="urn:microsoft.com/office/officeart/2005/8/layout/cycle7"/>
    <dgm:cxn modelId="{264801CD-6CFD-4598-A0E8-64FE657B5429}" type="presParOf" srcId="{2AF48CA4-3CFE-4514-9A10-EC644F5ED424}" destId="{2BE09128-0353-491F-943D-FBC0794C2108}" srcOrd="0" destOrd="0" presId="urn:microsoft.com/office/officeart/2005/8/layout/cycle7"/>
    <dgm:cxn modelId="{386A16B1-7DBF-44CB-A546-B257593289FD}" type="presParOf" srcId="{0872C557-08C8-4C2E-B9DD-EA2754B6137E}" destId="{225A0B66-C892-4E4C-80E2-78F25C636F79}" srcOrd="4" destOrd="0" presId="urn:microsoft.com/office/officeart/2005/8/layout/cycle7"/>
    <dgm:cxn modelId="{FBD4882E-A1D6-4822-B754-64C0312E9518}" type="presParOf" srcId="{0872C557-08C8-4C2E-B9DD-EA2754B6137E}" destId="{C1707388-163A-4074-8DE2-B55954C4ED40}" srcOrd="5" destOrd="0" presId="urn:microsoft.com/office/officeart/2005/8/layout/cycle7"/>
    <dgm:cxn modelId="{2CF46005-53E4-4EBA-BC85-42488E6B09B5}" type="presParOf" srcId="{C1707388-163A-4074-8DE2-B55954C4ED40}" destId="{51EE8103-C29D-40C2-85DB-906068634327}" srcOrd="0" destOrd="0" presId="urn:microsoft.com/office/officeart/2005/8/layout/cycle7"/>
    <dgm:cxn modelId="{13D53223-FDF8-4D6E-8D80-9F0D634C1008}" type="presParOf" srcId="{0872C557-08C8-4C2E-B9DD-EA2754B6137E}" destId="{45E1E3B7-7A44-4B74-AFA6-569CFE1DBB0F}" srcOrd="6" destOrd="0" presId="urn:microsoft.com/office/officeart/2005/8/layout/cycle7"/>
    <dgm:cxn modelId="{B0B65580-ABA9-4AB4-B42D-1DE7A8A82758}" type="presParOf" srcId="{0872C557-08C8-4C2E-B9DD-EA2754B6137E}" destId="{FC49A6FA-E297-4163-9619-9CF70D7D64E0}" srcOrd="7" destOrd="0" presId="urn:microsoft.com/office/officeart/2005/8/layout/cycle7"/>
    <dgm:cxn modelId="{2F090C8B-D4DE-4806-B6EF-80C867E32F57}" type="presParOf" srcId="{FC49A6FA-E297-4163-9619-9CF70D7D64E0}" destId="{C4183F59-7E73-4668-A08D-43A1465824C4}" srcOrd="0" destOrd="0" presId="urn:microsoft.com/office/officeart/2005/8/layout/cycle7"/>
    <dgm:cxn modelId="{5BA73EE7-B3E6-4FEA-8979-319C7180F0CC}" type="presParOf" srcId="{0872C557-08C8-4C2E-B9DD-EA2754B6137E}" destId="{95B31E48-4BBB-486E-B8FD-671708149236}" srcOrd="8" destOrd="0" presId="urn:microsoft.com/office/officeart/2005/8/layout/cycle7"/>
    <dgm:cxn modelId="{929C401A-F4E5-4F77-89C3-0E3650449D17}" type="presParOf" srcId="{0872C557-08C8-4C2E-B9DD-EA2754B6137E}" destId="{AAE9F570-F21A-4DB9-833D-945CDA872DB6}" srcOrd="9" destOrd="0" presId="urn:microsoft.com/office/officeart/2005/8/layout/cycle7"/>
    <dgm:cxn modelId="{AF01286D-2F0F-418E-9EBB-974868218C78}" type="presParOf" srcId="{AAE9F570-F21A-4DB9-833D-945CDA872DB6}" destId="{ECA8C5EF-05BF-490C-BE3D-F6AB7D00D24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349AA-A66B-4AB4-909F-61F08B181B65}">
      <dsp:nvSpPr>
        <dsp:cNvPr id="0" name=""/>
        <dsp:cNvSpPr/>
      </dsp:nvSpPr>
      <dsp:spPr>
        <a:xfrm>
          <a:off x="2075121" y="850"/>
          <a:ext cx="1109470" cy="5547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/>
            <a:t>Home</a:t>
          </a:r>
          <a:endParaRPr lang="ko-KR" altLang="en-US" sz="1500" kern="1200"/>
        </a:p>
      </dsp:txBody>
      <dsp:txXfrm>
        <a:off x="2091369" y="17098"/>
        <a:ext cx="1076974" cy="522239"/>
      </dsp:txXfrm>
    </dsp:sp>
    <dsp:sp modelId="{A31BD5DE-EA6F-4677-8832-7236703D4CE5}">
      <dsp:nvSpPr>
        <dsp:cNvPr id="0" name=""/>
        <dsp:cNvSpPr/>
      </dsp:nvSpPr>
      <dsp:spPr>
        <a:xfrm rot="2160000">
          <a:off x="3081905" y="719612"/>
          <a:ext cx="578192" cy="19415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140152" y="758443"/>
        <a:ext cx="461698" cy="116495"/>
      </dsp:txXfrm>
    </dsp:sp>
    <dsp:sp modelId="{18E3FAB9-D57B-405A-9120-2B89F6DF9055}">
      <dsp:nvSpPr>
        <dsp:cNvPr id="0" name=""/>
        <dsp:cNvSpPr/>
      </dsp:nvSpPr>
      <dsp:spPr>
        <a:xfrm>
          <a:off x="3557411" y="1077797"/>
          <a:ext cx="1109470" cy="5547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자기소개</a:t>
          </a:r>
        </a:p>
      </dsp:txBody>
      <dsp:txXfrm>
        <a:off x="3573659" y="1094045"/>
        <a:ext cx="1076974" cy="522239"/>
      </dsp:txXfrm>
    </dsp:sp>
    <dsp:sp modelId="{2AF48CA4-3CFE-4514-9A10-EC644F5ED424}">
      <dsp:nvSpPr>
        <dsp:cNvPr id="0" name=""/>
        <dsp:cNvSpPr/>
      </dsp:nvSpPr>
      <dsp:spPr>
        <a:xfrm rot="6480000">
          <a:off x="3539958" y="2129354"/>
          <a:ext cx="578192" cy="19415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10800000">
        <a:off x="3598205" y="2168185"/>
        <a:ext cx="461698" cy="116495"/>
      </dsp:txXfrm>
    </dsp:sp>
    <dsp:sp modelId="{225A0B66-C892-4E4C-80E2-78F25C636F79}">
      <dsp:nvSpPr>
        <dsp:cNvPr id="0" name=""/>
        <dsp:cNvSpPr/>
      </dsp:nvSpPr>
      <dsp:spPr>
        <a:xfrm>
          <a:off x="2991227" y="2820334"/>
          <a:ext cx="1109470" cy="5547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연락처</a:t>
          </a:r>
        </a:p>
      </dsp:txBody>
      <dsp:txXfrm>
        <a:off x="3007475" y="2836582"/>
        <a:ext cx="1076974" cy="522239"/>
      </dsp:txXfrm>
    </dsp:sp>
    <dsp:sp modelId="{C1707388-163A-4074-8DE2-B55954C4ED40}">
      <dsp:nvSpPr>
        <dsp:cNvPr id="0" name=""/>
        <dsp:cNvSpPr/>
      </dsp:nvSpPr>
      <dsp:spPr>
        <a:xfrm rot="10800000">
          <a:off x="2340760" y="3000623"/>
          <a:ext cx="578192" cy="19415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10800000">
        <a:off x="2399007" y="3039454"/>
        <a:ext cx="461698" cy="116495"/>
      </dsp:txXfrm>
    </dsp:sp>
    <dsp:sp modelId="{45E1E3B7-7A44-4B74-AFA6-569CFE1DBB0F}">
      <dsp:nvSpPr>
        <dsp:cNvPr id="0" name=""/>
        <dsp:cNvSpPr/>
      </dsp:nvSpPr>
      <dsp:spPr>
        <a:xfrm>
          <a:off x="1159015" y="2820334"/>
          <a:ext cx="1109470" cy="5547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보유기술</a:t>
          </a:r>
        </a:p>
      </dsp:txBody>
      <dsp:txXfrm>
        <a:off x="1175263" y="2836582"/>
        <a:ext cx="1076974" cy="522239"/>
      </dsp:txXfrm>
    </dsp:sp>
    <dsp:sp modelId="{FC49A6FA-E297-4163-9619-9CF70D7D64E0}">
      <dsp:nvSpPr>
        <dsp:cNvPr id="0" name=""/>
        <dsp:cNvSpPr/>
      </dsp:nvSpPr>
      <dsp:spPr>
        <a:xfrm rot="15120000">
          <a:off x="1141562" y="2129354"/>
          <a:ext cx="578192" cy="19415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 rot="10800000">
        <a:off x="1199809" y="2168185"/>
        <a:ext cx="461698" cy="116495"/>
      </dsp:txXfrm>
    </dsp:sp>
    <dsp:sp modelId="{95B31E48-4BBB-486E-B8FD-671708149236}">
      <dsp:nvSpPr>
        <dsp:cNvPr id="0" name=""/>
        <dsp:cNvSpPr/>
      </dsp:nvSpPr>
      <dsp:spPr>
        <a:xfrm>
          <a:off x="592831" y="1077797"/>
          <a:ext cx="1109470" cy="5547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포트폴리오</a:t>
          </a:r>
        </a:p>
      </dsp:txBody>
      <dsp:txXfrm>
        <a:off x="609079" y="1094045"/>
        <a:ext cx="1076974" cy="522239"/>
      </dsp:txXfrm>
    </dsp:sp>
    <dsp:sp modelId="{AAE9F570-F21A-4DB9-833D-945CDA872DB6}">
      <dsp:nvSpPr>
        <dsp:cNvPr id="0" name=""/>
        <dsp:cNvSpPr/>
      </dsp:nvSpPr>
      <dsp:spPr>
        <a:xfrm rot="19440000">
          <a:off x="1599615" y="719612"/>
          <a:ext cx="578192" cy="19415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657862" y="758443"/>
        <a:ext cx="461698" cy="116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F2180-CEA6-4B21-9E2F-A5183C39A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53767D-F35F-4A26-BD65-CAD2784D7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2134C-2F7E-4FD9-9996-CDA68C26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E570-B149-48EC-B476-B0BC334303F7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87C22-D951-4F39-B6E5-883B0D0F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92501-16C8-4E76-AC73-8C83DDB4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313-7178-44D8-9F8A-41100850F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3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6DDD5-8666-4CB1-942B-963D9B41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07790C-B4C8-4DCC-A683-60A3D8410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B5DD1-07FF-4A3B-B574-D4EED34C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E570-B149-48EC-B476-B0BC334303F7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4B96C-AA72-4586-A392-2EE7391A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E5EC1-7012-4DF9-A7EF-9F4693EE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313-7178-44D8-9F8A-41100850F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5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65FB66-FB7F-4168-B709-3E6196248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8229B9-ED3D-45C2-A3D0-29ACA8210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62C1DF-CB89-4530-86E9-0E7BCEED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E570-B149-48EC-B476-B0BC334303F7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3D988-3410-4451-BB7C-6E300587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F794A-5872-4724-B4CB-CAD081E4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313-7178-44D8-9F8A-41100850F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6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B6966-6E3D-4AB3-895C-3985D0D9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B535E-4F9E-4DA5-8DC5-C32A3BA40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C7DE7-1F09-4D39-90C5-AC93BF26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E570-B149-48EC-B476-B0BC334303F7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D9AC8-6DE2-4C95-BFE6-252126CB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44C92-96F2-41D3-9EFA-C9B8D1FE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313-7178-44D8-9F8A-41100850F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84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34CEF-6F97-4A1D-BB64-376DDCBF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28F583-B67A-4024-822A-884A059C6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4114D-7E66-4213-9E34-28BB7538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E570-B149-48EC-B476-B0BC334303F7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B9F45-81DA-4CA4-9800-B4905047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07BB6-43F3-45D7-B022-A8D4E0B7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313-7178-44D8-9F8A-41100850F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5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0957D-CDCF-4695-8F24-E78DE07E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EEAFB-3336-4FAE-AFC3-666139E0A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49365-5255-48B2-8372-B24CA225F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2EF68F-3F51-46BC-8360-D0DD416F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E570-B149-48EC-B476-B0BC334303F7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9E8EB7-1DE0-4F01-94BD-26F306A7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880405-6ED0-48FE-97B8-5E23565C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313-7178-44D8-9F8A-41100850F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3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3F3F8-7E8E-4A53-9A61-9428C3312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A28C8-B9FD-4F1E-BEDA-2ACA42AD3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CC70F6-C4AD-4B51-8603-C299D0338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8CF78D-27C4-43A8-B1C0-F2657EEEF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969D0A-C63C-4C71-A3F7-CB135081D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9A3FE8-DFAD-4275-B426-0E879467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E570-B149-48EC-B476-B0BC334303F7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A30E0D-4384-4F18-9496-29F343C7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341B2A-4531-40E0-99B7-C6A15573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313-7178-44D8-9F8A-41100850F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48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FDC57-3E68-4B71-B7A2-21BB8DC9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36CD4E-72FE-4895-B0FE-FD172D73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E570-B149-48EC-B476-B0BC334303F7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0039EB-5795-44D8-8F9D-A9E5976C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0CC287-C689-4D22-8EB9-04F49E4B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313-7178-44D8-9F8A-41100850F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97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FAA7B4-D9EC-4049-A663-1620C37A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E570-B149-48EC-B476-B0BC334303F7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353870-537E-41BB-B8F7-91289DB4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8C0B4-F01F-483F-A34D-4DFCE0D2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313-7178-44D8-9F8A-41100850F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6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4FE76-EE82-488C-B730-2E956352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5D5F6-D5BD-493F-80D1-00CF3064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532F22-2978-45BB-802E-BDCB4F8AC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BBB0F-8813-4743-AFC1-AF29E8C5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E570-B149-48EC-B476-B0BC334303F7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EC55A-D10E-4965-8D97-E818C848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ADA1E-8362-4E22-91C6-13EFA1DB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313-7178-44D8-9F8A-41100850F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6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D2F49-5E93-469B-8B2B-A0F35A50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3D8EDD-0E68-411A-99AD-F0E050C8E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CF8B40-C289-442B-89E8-54BD64E6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3575E-433C-4DBC-85A0-0882467C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E570-B149-48EC-B476-B0BC334303F7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5E9EE1-3576-4797-AC1C-403C7408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DFD1E-DE0E-472B-8FA0-F01AD0C4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E313-7178-44D8-9F8A-41100850F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03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6B6ACF-B5C9-455D-97B2-4927C00E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7B75E2-4355-45E9-B1BB-A855FCB32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3DBC6-5B61-4F3E-BABE-1B0CC2FE3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3E570-B149-48EC-B476-B0BC334303F7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C2924-F45A-4EEA-9D16-F49B4CE97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76667-9ADC-43CB-8382-6C66E44E3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E313-7178-44D8-9F8A-41100850F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46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6B682-21C5-4BC4-9F5C-E5477ADE2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스마트문화앱</a:t>
            </a:r>
            <a:r>
              <a:rPr lang="ko-KR" altLang="en-US" dirty="0"/>
              <a:t> 시스템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C5709C-5139-4F48-9C48-B4C8DCD97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2021-10-13</a:t>
            </a:r>
          </a:p>
          <a:p>
            <a:r>
              <a:rPr lang="ko-KR" altLang="en-US" dirty="0"/>
              <a:t>강민우</a:t>
            </a:r>
          </a:p>
        </p:txBody>
      </p:sp>
    </p:spTree>
    <p:extLst>
      <p:ext uri="{BB962C8B-B14F-4D97-AF65-F5344CB8AC3E}">
        <p14:creationId xmlns:p14="http://schemas.microsoft.com/office/powerpoint/2010/main" val="240096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CAF13-2CEB-4B3E-86F5-FEF77ADF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/>
              <a:t>리소스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59120-0E4D-44F9-9B77-5C907BE46AFE}"/>
              </a:ext>
            </a:extLst>
          </p:cNvPr>
          <p:cNvSpPr txBox="1"/>
          <p:nvPr/>
        </p:nvSpPr>
        <p:spPr>
          <a:xfrm>
            <a:off x="838200" y="2548467"/>
            <a:ext cx="4595071" cy="362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800" dirty="0"/>
              <a:t>V</a:t>
            </a:r>
            <a:r>
              <a:rPr lang="en-US" altLang="ko-KR" sz="2800" b="0" i="0" dirty="0">
                <a:effectLst/>
              </a:rPr>
              <a:t>isual </a:t>
            </a:r>
            <a:r>
              <a:rPr lang="en-US" altLang="ko-KR" sz="2800" dirty="0"/>
              <a:t>S</a:t>
            </a:r>
            <a:r>
              <a:rPr lang="en-US" altLang="ko-KR" sz="2800" b="0" i="0" dirty="0">
                <a:effectLst/>
              </a:rPr>
              <a:t>tudio </a:t>
            </a:r>
            <a:r>
              <a:rPr lang="en-US" altLang="ko-KR" sz="2800" dirty="0"/>
              <a:t>Code</a:t>
            </a:r>
            <a:r>
              <a:rPr lang="ko-KR" altLang="en-US" sz="2800" dirty="0"/>
              <a:t>를 이용해 </a:t>
            </a:r>
            <a:r>
              <a:rPr lang="en-US" altLang="ko-KR" sz="2800" dirty="0"/>
              <a:t>Html5,Css,JavaScript </a:t>
            </a:r>
            <a:r>
              <a:rPr lang="ko-KR" altLang="en-US" sz="2800" dirty="0"/>
              <a:t>등을 이용해</a:t>
            </a:r>
            <a:r>
              <a:rPr lang="en-US" altLang="ko-KR" sz="2800" dirty="0"/>
              <a:t> </a:t>
            </a:r>
            <a:r>
              <a:rPr lang="ko-KR" altLang="en-US" sz="2800" dirty="0"/>
              <a:t>코딩을 할 예정이며 개발자 도구는 크롬 개발자 도구를 사용할 것이고 라이브러리로는 </a:t>
            </a:r>
            <a:r>
              <a:rPr lang="en-US" altLang="ko-KR" sz="2800" dirty="0" err="1"/>
              <a:t>cdnjs</a:t>
            </a:r>
            <a:r>
              <a:rPr lang="ko-KR" altLang="en-US" sz="2800" dirty="0"/>
              <a:t>를 사용할 것입니다</a:t>
            </a:r>
            <a:r>
              <a:rPr lang="en-US" altLang="ko-KR" sz="280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A5A7F16-7380-4562-BDEB-C71A22533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08" y="660208"/>
            <a:ext cx="2364317" cy="206286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5" descr="텍스트, 스크린샷, 모니터이(가) 표시된 사진&#10;&#10;자동 생성된 설명">
            <a:extLst>
              <a:ext uri="{FF2B5EF4-FFF2-40B4-BE49-F238E27FC236}">
                <a16:creationId xmlns:a16="http://schemas.microsoft.com/office/drawing/2014/main" id="{AD443F93-0993-46B9-AC21-D0DDD47C7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775" y="1056231"/>
            <a:ext cx="2364317" cy="127082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8D55069-B4C3-4559-80B4-52086FAE5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908" y="3959933"/>
            <a:ext cx="5446184" cy="223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71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5809B1F-0726-44C0-B0A1-7FCE2A12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2560321" y="4232366"/>
            <a:ext cx="5610120" cy="2625634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6EE9A0B-C601-4E3F-8541-29CA20DE1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5904411" cy="4406393"/>
          </a:xfrm>
          <a:custGeom>
            <a:avLst/>
            <a:gdLst>
              <a:gd name="connsiteX0" fmla="*/ 2562355 w 6855833"/>
              <a:gd name="connsiteY0" fmla="*/ 0 h 5116428"/>
              <a:gd name="connsiteX1" fmla="*/ 6855833 w 6855833"/>
              <a:gd name="connsiteY1" fmla="*/ 4293479 h 5116428"/>
              <a:gd name="connsiteX2" fmla="*/ 6833667 w 6855833"/>
              <a:gd name="connsiteY2" fmla="*/ 4732462 h 5116428"/>
              <a:gd name="connsiteX3" fmla="*/ 6775067 w 6855833"/>
              <a:gd name="connsiteY3" fmla="*/ 5116428 h 5116428"/>
              <a:gd name="connsiteX4" fmla="*/ 0 w 6855833"/>
              <a:gd name="connsiteY4" fmla="*/ 5116428 h 5116428"/>
              <a:gd name="connsiteX5" fmla="*/ 0 w 6855833"/>
              <a:gd name="connsiteY5" fmla="*/ 854273 h 5116428"/>
              <a:gd name="connsiteX6" fmla="*/ 161831 w 6855833"/>
              <a:gd name="connsiteY6" fmla="*/ 733259 h 5116428"/>
              <a:gd name="connsiteX7" fmla="*/ 2562355 w 6855833"/>
              <a:gd name="connsiteY7" fmla="*/ 0 h 511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5833" h="5116428">
                <a:moveTo>
                  <a:pt x="2562355" y="0"/>
                </a:moveTo>
                <a:cubicBezTo>
                  <a:pt x="4933578" y="0"/>
                  <a:pt x="6855833" y="1922255"/>
                  <a:pt x="6855833" y="4293479"/>
                </a:cubicBezTo>
                <a:cubicBezTo>
                  <a:pt x="6855833" y="4441680"/>
                  <a:pt x="6848324" y="4588128"/>
                  <a:pt x="6833667" y="4732462"/>
                </a:cubicBezTo>
                <a:lnTo>
                  <a:pt x="6775067" y="5116428"/>
                </a:lnTo>
                <a:lnTo>
                  <a:pt x="0" y="5116428"/>
                </a:lnTo>
                <a:lnTo>
                  <a:pt x="0" y="854273"/>
                </a:lnTo>
                <a:lnTo>
                  <a:pt x="161831" y="733259"/>
                </a:lnTo>
                <a:cubicBezTo>
                  <a:pt x="847074" y="270317"/>
                  <a:pt x="1673147" y="0"/>
                  <a:pt x="2562355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그림 8" descr="실내, 창문, 방, 생활이(가) 표시된 사진&#10;&#10;자동 생성된 설명">
            <a:extLst>
              <a:ext uri="{FF2B5EF4-FFF2-40B4-BE49-F238E27FC236}">
                <a16:creationId xmlns:a16="http://schemas.microsoft.com/office/drawing/2014/main" id="{15E57A77-E5D7-408F-92E4-5211F246B9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4" b="-1"/>
          <a:stretch/>
        </p:blipFill>
        <p:spPr>
          <a:xfrm>
            <a:off x="1" y="10"/>
            <a:ext cx="5681097" cy="4151910"/>
          </a:xfrm>
          <a:custGeom>
            <a:avLst/>
            <a:gdLst/>
            <a:ahLst/>
            <a:cxnLst/>
            <a:rect l="l" t="t" r="r" b="b"/>
            <a:pathLst>
              <a:path w="5681097" h="4151920">
                <a:moveTo>
                  <a:pt x="0" y="0"/>
                </a:moveTo>
                <a:lnTo>
                  <a:pt x="5611423" y="0"/>
                </a:lnTo>
                <a:lnTo>
                  <a:pt x="5663241" y="339527"/>
                </a:lnTo>
                <a:cubicBezTo>
                  <a:pt x="5675049" y="455800"/>
                  <a:pt x="5681097" y="573775"/>
                  <a:pt x="5681097" y="693164"/>
                </a:cubicBezTo>
                <a:cubicBezTo>
                  <a:pt x="5681097" y="2603383"/>
                  <a:pt x="4132560" y="4151920"/>
                  <a:pt x="2222343" y="4151920"/>
                </a:cubicBezTo>
                <a:cubicBezTo>
                  <a:pt x="1386622" y="4151920"/>
                  <a:pt x="620129" y="3855520"/>
                  <a:pt x="22252" y="3362108"/>
                </a:cubicBezTo>
                <a:lnTo>
                  <a:pt x="0" y="3341884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ACA81-448B-482A-9C39-D22F6943FC20}"/>
              </a:ext>
            </a:extLst>
          </p:cNvPr>
          <p:cNvSpPr txBox="1"/>
          <p:nvPr/>
        </p:nvSpPr>
        <p:spPr>
          <a:xfrm>
            <a:off x="6749142" y="2009941"/>
            <a:ext cx="4884189" cy="2438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테스트 툴은 찾아본 바로는 </a:t>
            </a:r>
            <a:r>
              <a:rPr lang="en-US" altLang="ko-KR" b="0" i="0" dirty="0" err="1">
                <a:effectLst/>
              </a:rPr>
              <a:t>pagespeed</a:t>
            </a:r>
            <a:r>
              <a:rPr lang="en-US" altLang="ko-KR" b="0" i="0" dirty="0">
                <a:effectLst/>
              </a:rPr>
              <a:t> </a:t>
            </a:r>
            <a:r>
              <a:rPr lang="ko-KR" altLang="en-US" b="0" i="0" dirty="0">
                <a:effectLst/>
              </a:rPr>
              <a:t>라는</a:t>
            </a:r>
            <a:endParaRPr lang="en-US" altLang="ko-KR" b="0" i="0" dirty="0"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테스트 툴을 쓰고 이 미지들을 선정한 이유는</a:t>
            </a:r>
            <a:endParaRPr lang="en-US" altLang="ko-KR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카페처럼 따뜻한 느낌이나 아니면 차분한 느낌의</a:t>
            </a:r>
            <a:endParaRPr lang="en-US" altLang="ko-KR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개인용 웹 포트폴리오 만들어 보고 싶어서 입니다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 descr="텍스트, 실내, 테이블이(가) 표시된 사진&#10;&#10;자동 생성된 설명">
            <a:extLst>
              <a:ext uri="{FF2B5EF4-FFF2-40B4-BE49-F238E27FC236}">
                <a16:creationId xmlns:a16="http://schemas.microsoft.com/office/drawing/2014/main" id="{A26CC103-6014-424A-B6CD-AE4DD045C1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" r="-2" b="27869"/>
          <a:stretch/>
        </p:blipFill>
        <p:spPr>
          <a:xfrm>
            <a:off x="2785874" y="4448810"/>
            <a:ext cx="5148922" cy="2409190"/>
          </a:xfrm>
          <a:custGeom>
            <a:avLst/>
            <a:gdLst/>
            <a:ahLst/>
            <a:cxnLst/>
            <a:rect l="l" t="t" r="r" b="b"/>
            <a:pathLst>
              <a:path w="5148922" h="2409190">
                <a:moveTo>
                  <a:pt x="2574461" y="0"/>
                </a:moveTo>
                <a:cubicBezTo>
                  <a:pt x="3911983" y="0"/>
                  <a:pt x="5012087" y="1016507"/>
                  <a:pt x="5144375" y="2319127"/>
                </a:cubicBezTo>
                <a:lnTo>
                  <a:pt x="5148922" y="2409190"/>
                </a:lnTo>
                <a:lnTo>
                  <a:pt x="0" y="2409190"/>
                </a:lnTo>
                <a:lnTo>
                  <a:pt x="4548" y="2319127"/>
                </a:lnTo>
                <a:cubicBezTo>
                  <a:pt x="136837" y="1016507"/>
                  <a:pt x="1236939" y="0"/>
                  <a:pt x="25744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0130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F3FAE-2D6B-49C5-92C3-FC6B9D2B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158" y="803325"/>
            <a:ext cx="5259707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정보구조도</a:t>
            </a:r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A9C42062-AE21-4A46-AFE8-67D148995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8864343"/>
              </p:ext>
            </p:extLst>
          </p:nvPr>
        </p:nvGraphicFramePr>
        <p:xfrm>
          <a:off x="6289158" y="2279018"/>
          <a:ext cx="5259714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560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67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스마트문화앱 시스템 설계</vt:lpstr>
      <vt:lpstr>리소스</vt:lpstr>
      <vt:lpstr>PowerPoint 프레젠테이션</vt:lpstr>
      <vt:lpstr>정보구조도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민우</dc:creator>
  <cp:lastModifiedBy>강 민우</cp:lastModifiedBy>
  <cp:revision>12</cp:revision>
  <dcterms:created xsi:type="dcterms:W3CDTF">2021-10-29T06:17:55Z</dcterms:created>
  <dcterms:modified xsi:type="dcterms:W3CDTF">2021-10-29T07:29:36Z</dcterms:modified>
</cp:coreProperties>
</file>